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notesSlides/notesSlide3.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notesSlides/notesSlide4.xml" ContentType="application/vnd.openxmlformats-officedocument.presentationml.notesSlide+xml"/>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828" r:id="rId15"/>
    <p:sldMasterId id="2147483840" r:id="rId16"/>
    <p:sldMasterId id="2147483842" r:id="rId17"/>
    <p:sldMasterId id="2147483854" r:id="rId18"/>
    <p:sldMasterId id="2147483910" r:id="rId19"/>
    <p:sldMasterId id="2147483925" r:id="rId20"/>
    <p:sldMasterId id="2147483941" r:id="rId21"/>
    <p:sldMasterId id="2147484425" r:id="rId22"/>
  </p:sldMasterIdLst>
  <p:notesMasterIdLst>
    <p:notesMasterId r:id="rId58"/>
  </p:notesMasterIdLst>
  <p:sldIdLst>
    <p:sldId id="256" r:id="rId23"/>
    <p:sldId id="330" r:id="rId24"/>
    <p:sldId id="331" r:id="rId25"/>
    <p:sldId id="332" r:id="rId26"/>
    <p:sldId id="258" r:id="rId27"/>
    <p:sldId id="343" r:id="rId28"/>
    <p:sldId id="340" r:id="rId29"/>
    <p:sldId id="339" r:id="rId30"/>
    <p:sldId id="259" r:id="rId31"/>
    <p:sldId id="257" r:id="rId32"/>
    <p:sldId id="341" r:id="rId33"/>
    <p:sldId id="281" r:id="rId34"/>
    <p:sldId id="316" r:id="rId35"/>
    <p:sldId id="261" r:id="rId36"/>
    <p:sldId id="342" r:id="rId37"/>
    <p:sldId id="348" r:id="rId38"/>
    <p:sldId id="284" r:id="rId39"/>
    <p:sldId id="349" r:id="rId40"/>
    <p:sldId id="283" r:id="rId41"/>
    <p:sldId id="282" r:id="rId42"/>
    <p:sldId id="286" r:id="rId43"/>
    <p:sldId id="290" r:id="rId44"/>
    <p:sldId id="287" r:id="rId45"/>
    <p:sldId id="350" r:id="rId46"/>
    <p:sldId id="351" r:id="rId47"/>
    <p:sldId id="352" r:id="rId48"/>
    <p:sldId id="262" r:id="rId49"/>
    <p:sldId id="263" r:id="rId50"/>
    <p:sldId id="353" r:id="rId51"/>
    <p:sldId id="347" r:id="rId52"/>
    <p:sldId id="270" r:id="rId53"/>
    <p:sldId id="285" r:id="rId54"/>
    <p:sldId id="311" r:id="rId55"/>
    <p:sldId id="312" r:id="rId56"/>
    <p:sldId id="289" r:id="rId57"/>
  </p:sldIdLst>
  <p:sldSz cx="13004800" cy="9753600"/>
  <p:notesSz cx="6858000" cy="9144000"/>
  <p:defaultTextStyle>
    <a:defPPr>
      <a:defRPr lang="en-US"/>
    </a:defPPr>
    <a:lvl1pPr algn="ctr" rtl="0" fontAlgn="base">
      <a:spcBef>
        <a:spcPct val="0"/>
      </a:spcBef>
      <a:spcAft>
        <a:spcPct val="0"/>
      </a:spcAft>
      <a:defRPr sz="4300" kern="1200">
        <a:solidFill>
          <a:srgbClr val="FFFFFF"/>
        </a:solidFill>
        <a:latin typeface="Gill Sans" charset="0"/>
        <a:ea typeface="ヒラギノ角ゴ ProN W3" charset="0"/>
        <a:cs typeface="ヒラギノ角ゴ ProN W3" charset="0"/>
        <a:sym typeface="Gill Sans" charset="0"/>
      </a:defRPr>
    </a:lvl1pPr>
    <a:lvl2pPr marL="455613" indent="1588" algn="ctr" rtl="0" fontAlgn="base">
      <a:spcBef>
        <a:spcPct val="0"/>
      </a:spcBef>
      <a:spcAft>
        <a:spcPct val="0"/>
      </a:spcAft>
      <a:defRPr sz="4300" kern="1200">
        <a:solidFill>
          <a:srgbClr val="FFFFFF"/>
        </a:solidFill>
        <a:latin typeface="Gill Sans" charset="0"/>
        <a:ea typeface="ヒラギノ角ゴ ProN W3" charset="0"/>
        <a:cs typeface="ヒラギノ角ゴ ProN W3" charset="0"/>
        <a:sym typeface="Gill Sans" charset="0"/>
      </a:defRPr>
    </a:lvl2pPr>
    <a:lvl3pPr marL="911225" indent="3175" algn="ctr" rtl="0" fontAlgn="base">
      <a:spcBef>
        <a:spcPct val="0"/>
      </a:spcBef>
      <a:spcAft>
        <a:spcPct val="0"/>
      </a:spcAft>
      <a:defRPr sz="4300" kern="1200">
        <a:solidFill>
          <a:srgbClr val="FFFFFF"/>
        </a:solidFill>
        <a:latin typeface="Gill Sans" charset="0"/>
        <a:ea typeface="ヒラギノ角ゴ ProN W3" charset="0"/>
        <a:cs typeface="ヒラギノ角ゴ ProN W3" charset="0"/>
        <a:sym typeface="Gill Sans" charset="0"/>
      </a:defRPr>
    </a:lvl3pPr>
    <a:lvl4pPr marL="1366838" indent="4763" algn="ctr" rtl="0" fontAlgn="base">
      <a:spcBef>
        <a:spcPct val="0"/>
      </a:spcBef>
      <a:spcAft>
        <a:spcPct val="0"/>
      </a:spcAft>
      <a:defRPr sz="4300" kern="1200">
        <a:solidFill>
          <a:srgbClr val="FFFFFF"/>
        </a:solidFill>
        <a:latin typeface="Gill Sans" charset="0"/>
        <a:ea typeface="ヒラギノ角ゴ ProN W3" charset="0"/>
        <a:cs typeface="ヒラギノ角ゴ ProN W3" charset="0"/>
        <a:sym typeface="Gill Sans" charset="0"/>
      </a:defRPr>
    </a:lvl4pPr>
    <a:lvl5pPr marL="1824038" indent="4763" algn="ctr" rtl="0" fontAlgn="base">
      <a:spcBef>
        <a:spcPct val="0"/>
      </a:spcBef>
      <a:spcAft>
        <a:spcPct val="0"/>
      </a:spcAft>
      <a:defRPr sz="4300" kern="1200">
        <a:solidFill>
          <a:srgbClr val="FFFFFF"/>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300" kern="1200">
        <a:solidFill>
          <a:srgbClr val="FFFFFF"/>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300" kern="1200">
        <a:solidFill>
          <a:srgbClr val="FFFFFF"/>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300" kern="1200">
        <a:solidFill>
          <a:srgbClr val="FFFFFF"/>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300" kern="1200">
        <a:solidFill>
          <a:srgbClr val="FFFFFF"/>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FF66"/>
    <a:srgbClr val="FF8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833" autoAdjust="0"/>
  </p:normalViewPr>
  <p:slideViewPr>
    <p:cSldViewPr>
      <p:cViewPr>
        <p:scale>
          <a:sx n="50" d="100"/>
          <a:sy n="50" d="100"/>
        </p:scale>
        <p:origin x="-560" y="-80"/>
      </p:cViewPr>
      <p:guideLst>
        <p:guide orient="horz" pos="3072"/>
        <p:guide pos="4096"/>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tableStyles" Target="tableStyles.xml"/><Relationship Id="rId50" Type="http://schemas.openxmlformats.org/officeDocument/2006/relationships/slide" Target="slides/slide28.xml"/><Relationship Id="rId51" Type="http://schemas.openxmlformats.org/officeDocument/2006/relationships/slide" Target="slides/slide29.xml"/><Relationship Id="rId52" Type="http://schemas.openxmlformats.org/officeDocument/2006/relationships/slide" Target="slides/slide30.xml"/><Relationship Id="rId53" Type="http://schemas.openxmlformats.org/officeDocument/2006/relationships/slide" Target="slides/slide31.xml"/><Relationship Id="rId54" Type="http://schemas.openxmlformats.org/officeDocument/2006/relationships/slide" Target="slides/slide32.xml"/><Relationship Id="rId55" Type="http://schemas.openxmlformats.org/officeDocument/2006/relationships/slide" Target="slides/slide33.xml"/><Relationship Id="rId56" Type="http://schemas.openxmlformats.org/officeDocument/2006/relationships/slide" Target="slides/slide34.xml"/><Relationship Id="rId57" Type="http://schemas.openxmlformats.org/officeDocument/2006/relationships/slide" Target="slides/slide35.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18.xml"/><Relationship Id="rId41" Type="http://schemas.openxmlformats.org/officeDocument/2006/relationships/slide" Target="slides/slide19.xml"/><Relationship Id="rId42" Type="http://schemas.openxmlformats.org/officeDocument/2006/relationships/slide" Target="slides/slide20.xml"/><Relationship Id="rId43" Type="http://schemas.openxmlformats.org/officeDocument/2006/relationships/slide" Target="slides/slide21.xml"/><Relationship Id="rId44" Type="http://schemas.openxmlformats.org/officeDocument/2006/relationships/slide" Target="slides/slide22.xml"/><Relationship Id="rId45" Type="http://schemas.openxmlformats.org/officeDocument/2006/relationships/slide" Target="slides/slide23.xml"/><Relationship Id="rId46" Type="http://schemas.openxmlformats.org/officeDocument/2006/relationships/slide" Target="slides/slide24.xml"/><Relationship Id="rId47" Type="http://schemas.openxmlformats.org/officeDocument/2006/relationships/slide" Target="slides/slide25.xml"/><Relationship Id="rId48" Type="http://schemas.openxmlformats.org/officeDocument/2006/relationships/slide" Target="slides/slide26.xml"/><Relationship Id="rId4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8.xml"/><Relationship Id="rId31" Type="http://schemas.openxmlformats.org/officeDocument/2006/relationships/slide" Target="slides/slide9.xml"/><Relationship Id="rId32" Type="http://schemas.openxmlformats.org/officeDocument/2006/relationships/slide" Target="slides/slide10.xml"/><Relationship Id="rId33" Type="http://schemas.openxmlformats.org/officeDocument/2006/relationships/slide" Target="slides/slide11.xml"/><Relationship Id="rId34" Type="http://schemas.openxmlformats.org/officeDocument/2006/relationships/slide" Target="slides/slide12.xml"/><Relationship Id="rId35" Type="http://schemas.openxmlformats.org/officeDocument/2006/relationships/slide" Target="slides/slide13.xml"/><Relationship Id="rId36" Type="http://schemas.openxmlformats.org/officeDocument/2006/relationships/slide" Target="slides/slide14.xml"/><Relationship Id="rId37" Type="http://schemas.openxmlformats.org/officeDocument/2006/relationships/slide" Target="slides/slide15.xml"/><Relationship Id="rId38" Type="http://schemas.openxmlformats.org/officeDocument/2006/relationships/slide" Target="slides/slide16.xml"/><Relationship Id="rId39" Type="http://schemas.openxmlformats.org/officeDocument/2006/relationships/slide" Target="slides/slide1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 Target="slides/slide1.xml"/><Relationship Id="rId24" Type="http://schemas.openxmlformats.org/officeDocument/2006/relationships/slide" Target="slides/slide2.xml"/><Relationship Id="rId25" Type="http://schemas.openxmlformats.org/officeDocument/2006/relationships/slide" Target="slides/slide3.xml"/><Relationship Id="rId26" Type="http://schemas.openxmlformats.org/officeDocument/2006/relationships/slide" Target="slides/slide4.xml"/><Relationship Id="rId27" Type="http://schemas.openxmlformats.org/officeDocument/2006/relationships/slide" Target="slides/slide5.xml"/><Relationship Id="rId28" Type="http://schemas.openxmlformats.org/officeDocument/2006/relationships/slide" Target="slides/slide6.xml"/><Relationship Id="rId29" Type="http://schemas.openxmlformats.org/officeDocument/2006/relationships/slide" Target="slides/slide7.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1" Type="http://schemas.openxmlformats.org/officeDocument/2006/relationships/image" Target="../media/image52.wmf"/><Relationship Id="rId12" Type="http://schemas.openxmlformats.org/officeDocument/2006/relationships/image" Target="../media/image53.wmf"/><Relationship Id="rId13" Type="http://schemas.openxmlformats.org/officeDocument/2006/relationships/image" Target="../media/image54.wmf"/><Relationship Id="rId14" Type="http://schemas.openxmlformats.org/officeDocument/2006/relationships/image" Target="../media/image55.wmf"/><Relationship Id="rId15" Type="http://schemas.openxmlformats.org/officeDocument/2006/relationships/image" Target="../media/image56.wmf"/><Relationship Id="rId16" Type="http://schemas.openxmlformats.org/officeDocument/2006/relationships/image" Target="../media/image57.wmf"/><Relationship Id="rId1" Type="http://schemas.openxmlformats.org/officeDocument/2006/relationships/image" Target="../media/image42.wmf"/><Relationship Id="rId2" Type="http://schemas.openxmlformats.org/officeDocument/2006/relationships/image" Target="../media/image43.wmf"/><Relationship Id="rId3" Type="http://schemas.openxmlformats.org/officeDocument/2006/relationships/image" Target="../media/image44.wmf"/><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image" Target="../media/image47.emf"/><Relationship Id="rId7" Type="http://schemas.openxmlformats.org/officeDocument/2006/relationships/image" Target="../media/image48.emf"/><Relationship Id="rId8" Type="http://schemas.openxmlformats.org/officeDocument/2006/relationships/image" Target="../media/image49.wmf"/><Relationship Id="rId9" Type="http://schemas.openxmlformats.org/officeDocument/2006/relationships/image" Target="../media/image50.wmf"/><Relationship Id="rId10"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11" Type="http://schemas.openxmlformats.org/officeDocument/2006/relationships/image" Target="../media/image52.wmf"/><Relationship Id="rId12" Type="http://schemas.openxmlformats.org/officeDocument/2006/relationships/image" Target="../media/image53.wmf"/><Relationship Id="rId1" Type="http://schemas.openxmlformats.org/officeDocument/2006/relationships/image" Target="../media/image42.wmf"/><Relationship Id="rId2" Type="http://schemas.openxmlformats.org/officeDocument/2006/relationships/image" Target="../media/image43.wmf"/><Relationship Id="rId3" Type="http://schemas.openxmlformats.org/officeDocument/2006/relationships/image" Target="../media/image44.wmf"/><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image" Target="../media/image59.emf"/><Relationship Id="rId7" Type="http://schemas.openxmlformats.org/officeDocument/2006/relationships/image" Target="../media/image48.emf"/><Relationship Id="rId8" Type="http://schemas.openxmlformats.org/officeDocument/2006/relationships/image" Target="../media/image49.wmf"/><Relationship Id="rId9" Type="http://schemas.openxmlformats.org/officeDocument/2006/relationships/image" Target="../media/image50.wmf"/><Relationship Id="rId10"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6.wmf"/><Relationship Id="rId4" Type="http://schemas.openxmlformats.org/officeDocument/2006/relationships/image" Target="../media/image57.wmf"/><Relationship Id="rId1" Type="http://schemas.openxmlformats.org/officeDocument/2006/relationships/image" Target="../media/image54.wmf"/><Relationship Id="rId2" Type="http://schemas.openxmlformats.org/officeDocument/2006/relationships/image" Target="../media/image5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19.wmf"/><Relationship Id="rId4" Type="http://schemas.openxmlformats.org/officeDocument/2006/relationships/image" Target="../media/image120.wmf"/><Relationship Id="rId5" Type="http://schemas.openxmlformats.org/officeDocument/2006/relationships/image" Target="../media/image121.wmf"/><Relationship Id="rId6" Type="http://schemas.openxmlformats.org/officeDocument/2006/relationships/image" Target="../media/image122.wmf"/><Relationship Id="rId7" Type="http://schemas.openxmlformats.org/officeDocument/2006/relationships/image" Target="../media/image123.wmf"/><Relationship Id="rId8" Type="http://schemas.openxmlformats.org/officeDocument/2006/relationships/image" Target="../media/image124.wmf"/><Relationship Id="rId1" Type="http://schemas.openxmlformats.org/officeDocument/2006/relationships/image" Target="../media/image117.wmf"/><Relationship Id="rId2" Type="http://schemas.openxmlformats.org/officeDocument/2006/relationships/image" Target="../media/image1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kumimoji="1" sz="1200" smtClean="0"/>
            </a:lvl1pPr>
          </a:lstStyle>
          <a:p>
            <a:pPr>
              <a:defRPr/>
            </a:pPr>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kumimoji="1" sz="1200" smtClean="0"/>
            </a:lvl1pPr>
          </a:lstStyle>
          <a:p>
            <a:pPr>
              <a:defRPr/>
            </a:pPr>
            <a:fld id="{4A2AF1CC-1F20-B54D-94DE-B55A6B05ACCC}" type="datetimeFigureOut">
              <a:rPr lang="ja-JP" altLang="en-US"/>
              <a:pPr>
                <a:defRPr/>
              </a:pPr>
              <a:t>2013/12/11</a:t>
            </a:fld>
            <a:endParaRPr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ja-JP" altLang="en-US" noProof="0" smtClean="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kumimoji="1" sz="1200" smtClean="0"/>
            </a:lvl1pPr>
          </a:lstStyle>
          <a:p>
            <a:pPr>
              <a:defRPr/>
            </a:pPr>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kumimoji="1" sz="1200" smtClean="0"/>
            </a:lvl1pPr>
          </a:lstStyle>
          <a:p>
            <a:pPr>
              <a:defRPr/>
            </a:pPr>
            <a:fld id="{FA19ADFC-7A77-584F-9E53-4D23CAE6917C}" type="slidenum">
              <a:rPr lang="ja-JP" altLang="en-US"/>
              <a:pPr>
                <a:defRPr/>
              </a:pPr>
              <a:t>‹#›</a:t>
            </a:fld>
            <a:endParaRPr lang="ja-JP" altLang="en-US"/>
          </a:p>
        </p:txBody>
      </p:sp>
    </p:spTree>
    <p:extLst>
      <p:ext uri="{BB962C8B-B14F-4D97-AF65-F5344CB8AC3E}">
        <p14:creationId xmlns:p14="http://schemas.microsoft.com/office/powerpoint/2010/main" val="241799690"/>
      </p:ext>
    </p:extLst>
  </p:cSld>
  <p:clrMap bg1="lt1" tx1="dk1" bg2="lt2" tx2="dk2" accent1="accent1" accent2="accent2" accent3="accent3" accent4="accent4" accent5="accent5" accent6="accent6" hlink="hlink" folHlink="folHlink"/>
  <p:notesStyle>
    <a:lvl1pPr algn="l" defTabSz="455613" rtl="0" fontAlgn="base">
      <a:spcBef>
        <a:spcPct val="30000"/>
      </a:spcBef>
      <a:spcAft>
        <a:spcPct val="0"/>
      </a:spcAft>
      <a:defRPr kumimoji="1" sz="1100" kern="1200">
        <a:solidFill>
          <a:schemeClr val="tx1"/>
        </a:solidFill>
        <a:latin typeface="+mn-lt"/>
        <a:ea typeface="ＭＳ Ｐゴシック" charset="0"/>
        <a:cs typeface="ＭＳ Ｐゴシック" charset="0"/>
      </a:defRPr>
    </a:lvl1pPr>
    <a:lvl2pPr marL="455613" algn="l" defTabSz="455613" rtl="0" fontAlgn="base">
      <a:spcBef>
        <a:spcPct val="30000"/>
      </a:spcBef>
      <a:spcAft>
        <a:spcPct val="0"/>
      </a:spcAft>
      <a:defRPr kumimoji="1" sz="1100" kern="1200">
        <a:solidFill>
          <a:schemeClr val="tx1"/>
        </a:solidFill>
        <a:latin typeface="+mn-lt"/>
        <a:ea typeface="ＭＳ Ｐゴシック" charset="0"/>
        <a:cs typeface="+mn-cs"/>
      </a:defRPr>
    </a:lvl2pPr>
    <a:lvl3pPr marL="911225" algn="l" defTabSz="455613" rtl="0" fontAlgn="base">
      <a:spcBef>
        <a:spcPct val="30000"/>
      </a:spcBef>
      <a:spcAft>
        <a:spcPct val="0"/>
      </a:spcAft>
      <a:defRPr kumimoji="1" sz="1100" kern="1200">
        <a:solidFill>
          <a:schemeClr val="tx1"/>
        </a:solidFill>
        <a:latin typeface="+mn-lt"/>
        <a:ea typeface="ＭＳ Ｐゴシック" charset="0"/>
        <a:cs typeface="+mn-cs"/>
      </a:defRPr>
    </a:lvl3pPr>
    <a:lvl4pPr marL="1366838" algn="l" defTabSz="455613" rtl="0" fontAlgn="base">
      <a:spcBef>
        <a:spcPct val="30000"/>
      </a:spcBef>
      <a:spcAft>
        <a:spcPct val="0"/>
      </a:spcAft>
      <a:defRPr kumimoji="1" sz="1100" kern="1200">
        <a:solidFill>
          <a:schemeClr val="tx1"/>
        </a:solidFill>
        <a:latin typeface="+mn-lt"/>
        <a:ea typeface="ＭＳ Ｐゴシック" charset="0"/>
        <a:cs typeface="+mn-cs"/>
      </a:defRPr>
    </a:lvl4pPr>
    <a:lvl5pPr marL="1824038" algn="l" defTabSz="455613" rtl="0" fontAlgn="base">
      <a:spcBef>
        <a:spcPct val="30000"/>
      </a:spcBef>
      <a:spcAft>
        <a:spcPct val="0"/>
      </a:spcAft>
      <a:defRPr kumimoji="1" sz="1100" kern="1200">
        <a:solidFill>
          <a:schemeClr val="tx1"/>
        </a:solidFill>
        <a:latin typeface="+mn-lt"/>
        <a:ea typeface="ＭＳ Ｐゴシック" charset="0"/>
        <a:cs typeface="+mn-cs"/>
      </a:defRPr>
    </a:lvl5pPr>
    <a:lvl6pPr marL="2280279" algn="l" defTabSz="456044" rtl="0" eaLnBrk="1" latinLnBrk="0" hangingPunct="1">
      <a:defRPr kumimoji="1" sz="1100" kern="1200">
        <a:solidFill>
          <a:schemeClr val="tx1"/>
        </a:solidFill>
        <a:latin typeface="+mn-lt"/>
        <a:ea typeface="+mn-ea"/>
        <a:cs typeface="+mn-cs"/>
      </a:defRPr>
    </a:lvl6pPr>
    <a:lvl7pPr marL="2736324" algn="l" defTabSz="456044" rtl="0" eaLnBrk="1" latinLnBrk="0" hangingPunct="1">
      <a:defRPr kumimoji="1" sz="1100" kern="1200">
        <a:solidFill>
          <a:schemeClr val="tx1"/>
        </a:solidFill>
        <a:latin typeface="+mn-lt"/>
        <a:ea typeface="+mn-ea"/>
        <a:cs typeface="+mn-cs"/>
      </a:defRPr>
    </a:lvl7pPr>
    <a:lvl8pPr marL="3192385" algn="l" defTabSz="456044" rtl="0" eaLnBrk="1" latinLnBrk="0" hangingPunct="1">
      <a:defRPr kumimoji="1" sz="1100" kern="1200">
        <a:solidFill>
          <a:schemeClr val="tx1"/>
        </a:solidFill>
        <a:latin typeface="+mn-lt"/>
        <a:ea typeface="+mn-ea"/>
        <a:cs typeface="+mn-cs"/>
      </a:defRPr>
    </a:lvl8pPr>
    <a:lvl9pPr marL="3648438" algn="l" defTabSz="456044" rtl="0" eaLnBrk="1" latinLnBrk="0" hangingPunct="1">
      <a:defRPr kumimoji="1"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28B495B1-A5FF-B947-BB3E-81CE2CCD2362}" type="slidenum">
              <a:rPr kumimoji="0" lang="en-US" altLang="ja-JP" sz="1200">
                <a:solidFill>
                  <a:srgbClr val="000000"/>
                </a:solidFill>
                <a:latin typeface="Calibri" charset="0"/>
                <a:ea typeface="ＭＳ Ｐゴシック" charset="0"/>
                <a:cs typeface="ＭＳ Ｐゴシック" charset="0"/>
              </a:rPr>
              <a:pPr/>
              <a:t>2</a:t>
            </a:fld>
            <a:endParaRPr kumimoji="0" lang="en-US" altLang="ja-JP" sz="1200">
              <a:solidFill>
                <a:srgbClr val="000000"/>
              </a:solidFill>
              <a:latin typeface="Calibri" charset="0"/>
              <a:ea typeface="ＭＳ Ｐゴシック" charset="0"/>
              <a:cs typeface="ＭＳ Ｐゴシック" charset="0"/>
            </a:endParaRPr>
          </a:p>
        </p:txBody>
      </p:sp>
      <p:sp>
        <p:nvSpPr>
          <p:cNvPr id="333826"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38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ja-JP">
                <a:latin typeface="Times New Roman" charset="0"/>
              </a:rPr>
              <a:t>Such success was brought by the high luminosity accelerator.</a:t>
            </a:r>
            <a:endParaRPr lang="ja-JP" alt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4"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ja-JP">
                <a:latin typeface="Calibri" charset="0"/>
              </a:rPr>
              <a:t>This shows the present status of the CKM fit, successfully made based on the present data, mainly from the two B factories. This confirms the KM phase is the primary source of CP violation seen in K and B decays, however, there are some issues left. There is still room for sub-leading contribution from NP. Also, there are tree and loop diagrams involved here. Ideal way is to determine the apex only by tree processes, i.e., Vub and gamma, and compare it to that from loop processes. But, you see the present resolution for these two quantities are not so good,  </a:t>
            </a:r>
          </a:p>
          <a:p>
            <a:pPr>
              <a:spcBef>
                <a:spcPct val="0"/>
              </a:spcBef>
            </a:pPr>
            <a:r>
              <a:rPr lang="en-US" altLang="ja-JP">
                <a:latin typeface="Calibri" charset="0"/>
              </a:rPr>
              <a:t>The right-hand plot demonstrate the precision in the next generation. Especially Super B factories will be unique for determination of sides Vub and Vcb from semileptonic decays, which cannot be done at LHCb.</a:t>
            </a:r>
            <a:endParaRPr lang="ja-JP" altLang="en-US">
              <a:latin typeface="Calibri" charset="0"/>
            </a:endParaRPr>
          </a:p>
        </p:txBody>
      </p:sp>
      <p:sp>
        <p:nvSpPr>
          <p:cNvPr id="110595"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DE5B01A5-9C47-E84E-B5DA-B2EDAD8D48BE}" type="slidenum">
              <a:rPr lang="ja-JP" altLang="en-US" sz="1200">
                <a:solidFill>
                  <a:srgbClr val="000000"/>
                </a:solidFill>
                <a:latin typeface="Arial" charset="0"/>
                <a:ea typeface="ＭＳ Ｐゴシック" charset="0"/>
                <a:cs typeface="ＭＳ Ｐゴシック" charset="0"/>
              </a:rPr>
              <a:pPr/>
              <a:t>32</a:t>
            </a:fld>
            <a:endParaRPr lang="ja-JP" altLang="en-US" sz="1200">
              <a:solidFill>
                <a:srgbClr val="000000"/>
              </a:solidFill>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697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ja-JP" altLang="en-US">
                <a:latin typeface="Calibri" charset="0"/>
              </a:rPr>
              <a:t>例として、</a:t>
            </a:r>
            <a:r>
              <a:rPr lang="en-US" altLang="ja-JP">
                <a:latin typeface="Calibri" charset="0"/>
              </a:rPr>
              <a:t>B</a:t>
            </a:r>
            <a:r>
              <a:rPr lang="en-US" altLang="ja-JP">
                <a:latin typeface="Calibri" charset="0"/>
                <a:sym typeface="Wingdings" charset="0"/>
              </a:rPr>
              <a:t></a:t>
            </a:r>
            <a:r>
              <a:rPr lang="en-US" altLang="ja-JP">
                <a:latin typeface="Calibri" charset="0"/>
              </a:rPr>
              <a:t>fK</a:t>
            </a:r>
            <a:r>
              <a:rPr lang="en-US" altLang="ja-JP" baseline="30000">
                <a:latin typeface="Calibri" charset="0"/>
              </a:rPr>
              <a:t>0</a:t>
            </a:r>
            <a:r>
              <a:rPr lang="ja-JP" altLang="en-US">
                <a:latin typeface="Calibri" charset="0"/>
              </a:rPr>
              <a:t>などのペンギン崩壊モードにおける</a:t>
            </a:r>
            <a:r>
              <a:rPr lang="en-US" altLang="ja-JP">
                <a:latin typeface="Calibri" charset="0"/>
              </a:rPr>
              <a:t>CP</a:t>
            </a:r>
            <a:r>
              <a:rPr lang="ja-JP" altLang="en-US">
                <a:latin typeface="Calibri" charset="0"/>
              </a:rPr>
              <a:t>非対称度を数％の精度で測定する。これにより現在のデータが示唆する標準理論からのズレの有無に決着をつける。</a:t>
            </a:r>
          </a:p>
        </p:txBody>
      </p:sp>
      <p:sp>
        <p:nvSpPr>
          <p:cNvPr id="126979"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9B86BAC6-746E-454C-AE39-681CE5575CB0}" type="slidenum">
              <a:rPr lang="ja-JP" altLang="en-US" sz="1200">
                <a:solidFill>
                  <a:srgbClr val="000000"/>
                </a:solidFill>
                <a:latin typeface="Arial" charset="0"/>
                <a:ea typeface="ＭＳ Ｐゴシック" charset="0"/>
                <a:cs typeface="ＭＳ Ｐゴシック" charset="0"/>
              </a:rPr>
              <a:pPr/>
              <a:t>34</a:t>
            </a:fld>
            <a:endParaRPr lang="ja-JP" altLang="en-US" sz="1200">
              <a:solidFill>
                <a:srgbClr val="000000"/>
              </a:solidFill>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8786"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ja-JP">
                <a:latin typeface="Calibri" charset="0"/>
              </a:rPr>
              <a:t>This table compares the machine parameters.</a:t>
            </a:r>
          </a:p>
          <a:p>
            <a:pPr>
              <a:spcBef>
                <a:spcPct val="0"/>
              </a:spcBef>
            </a:pPr>
            <a:r>
              <a:rPr lang="en-US" altLang="ja-JP">
                <a:latin typeface="Calibri" charset="0"/>
              </a:rPr>
              <a:t>SuperKEKB has a larger circumference and store more bunches and currents. Compared to KEKB/PEP II, we introduce large crossing angle, and less energy asymmetry for longer Touschek lifetime in LER.</a:t>
            </a:r>
          </a:p>
          <a:p>
            <a:pPr>
              <a:spcBef>
                <a:spcPct val="0"/>
              </a:spcBef>
            </a:pPr>
            <a:r>
              <a:rPr lang="en-US" altLang="ja-JP">
                <a:latin typeface="Calibri" charset="0"/>
              </a:rPr>
              <a:t>Please note that the Crab waist scheme is not applied to the SuperKEKB design.</a:t>
            </a:r>
            <a:endParaRPr lang="ja-JP" altLang="en-US">
              <a:latin typeface="Calibri" charset="0"/>
            </a:endParaRPr>
          </a:p>
        </p:txBody>
      </p:sp>
      <p:sp>
        <p:nvSpPr>
          <p:cNvPr id="118787"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9F856A01-BC3E-EC4A-89A9-E5A6F423E701}" type="slidenum">
              <a:rPr lang="ja-JP" altLang="en-US" sz="1200">
                <a:solidFill>
                  <a:srgbClr val="000000"/>
                </a:solidFill>
                <a:latin typeface="Arial" charset="0"/>
                <a:ea typeface="ＭＳ Ｐゴシック" charset="0"/>
                <a:cs typeface="ＭＳ Ｐゴシック" charset="0"/>
              </a:rPr>
              <a:pPr/>
              <a:t>35</a:t>
            </a:fld>
            <a:endParaRPr lang="ja-JP" altLang="en-US" sz="1200">
              <a:solidFill>
                <a:srgbClr val="000000"/>
              </a:solidFill>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2"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ja-JP">
                <a:latin typeface="Calibri" charset="0"/>
              </a:rPr>
              <a:t>So now I switch to the Super B Factories. The next generation B factories aims having the peak luminosity close to 10^36cm-2s-1,, which is about 40-50 higher than the present record by KEKB (2.1x1034), and integrated luminosity of 50-75ab-1 by early 2020’s.</a:t>
            </a:r>
            <a:endParaRPr lang="ja-JP" altLang="en-US">
              <a:latin typeface="Calibri" charset="0"/>
            </a:endParaRPr>
          </a:p>
        </p:txBody>
      </p:sp>
      <p:sp>
        <p:nvSpPr>
          <p:cNvPr id="102403"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9D461CBC-2A0A-6D49-9503-73DE8E5B85BE}" type="slidenum">
              <a:rPr lang="ja-JP" altLang="en-US" sz="1200">
                <a:solidFill>
                  <a:srgbClr val="000000"/>
                </a:solidFill>
                <a:latin typeface="Arial" charset="0"/>
                <a:ea typeface="ＭＳ Ｐゴシック" charset="0"/>
                <a:cs typeface="ＭＳ Ｐゴシック" charset="0"/>
              </a:rPr>
              <a:pPr/>
              <a:t>12</a:t>
            </a:fld>
            <a:endParaRPr lang="ja-JP" altLang="en-US" sz="1200">
              <a:solidFill>
                <a:srgbClr val="000000"/>
              </a:solidFill>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6"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ja-JP">
                <a:latin typeface="Calibri" charset="0"/>
              </a:rPr>
              <a:t>Super B factory is also the Super tau factory and provide unique opportunity to search for tau LFV decays. Typical modes and tau -&gt; mu or e gamma mode via SUSY loop, and tau-&gt; 3 leptons or lepton + eta via higgs exchange. These two classes of decays have different sensitivity to different SUSY models, which is useful to test the models. </a:t>
            </a:r>
          </a:p>
          <a:p>
            <a:pPr>
              <a:spcBef>
                <a:spcPct val="0"/>
              </a:spcBef>
            </a:pPr>
            <a:r>
              <a:rPr lang="en-US" altLang="ja-JP">
                <a:latin typeface="Calibri" charset="0"/>
              </a:rPr>
              <a:t>The left-hand side plot show the correlation between the mu-&gt;e gamma and tau-&gt;mu gamma in blue and tau-&gt; e gamma in black. This demonstrates that tau-&gt;mu gamma search around 10-9 is comparable to mu-&gt;e gamma search around 10^-12-&gt;13 being carried out by MEG at PSI.</a:t>
            </a:r>
          </a:p>
          <a:p>
            <a:pPr>
              <a:spcBef>
                <a:spcPct val="0"/>
              </a:spcBef>
            </a:pPr>
            <a:r>
              <a:rPr lang="en-US" altLang="ja-JP">
                <a:latin typeface="Calibri" charset="0"/>
              </a:rPr>
              <a:t>Super B factories will enable us to search for these tau LFV decays at the order of 10^-9, and even further for tau-&gt;3l, which has less background. </a:t>
            </a:r>
            <a:endParaRPr lang="ja-JP" altLang="en-US">
              <a:latin typeface="Calibri" charset="0"/>
            </a:endParaRPr>
          </a:p>
        </p:txBody>
      </p:sp>
      <p:sp>
        <p:nvSpPr>
          <p:cNvPr id="108547"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79E34866-A311-D143-845D-24914D2F4F63}" type="slidenum">
              <a:rPr lang="ja-JP" altLang="en-US" sz="1200">
                <a:solidFill>
                  <a:srgbClr val="000000"/>
                </a:solidFill>
                <a:latin typeface="Arial" charset="0"/>
                <a:ea typeface="ＭＳ Ｐゴシック" charset="0"/>
                <a:cs typeface="ＭＳ Ｐゴシック" charset="0"/>
              </a:rPr>
              <a:pPr/>
              <a:t>17</a:t>
            </a:fld>
            <a:endParaRPr lang="ja-JP" altLang="en-US" sz="1200">
              <a:solidFill>
                <a:srgbClr val="000000"/>
              </a:solidFill>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649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ja-JP">
                <a:latin typeface="Calibri" charset="0"/>
              </a:rPr>
              <a:t>Especially, Super B factories have great advantage for measuring the missing energy modes by fully reconstructing one of the B mesons. The typical example is the B-&gt; tau nu, which is sensitive to the charged Higgs effect. Present B fatories have already measured the decay and constrain the charged Higgs in Type II HDM like green hatched region,, and the Super B factories can further explore the region comparable to the direct search at LHC. Similar measurement can be done also for B-&gt;D tau nu, and then H+ coupling to b-u and b-c can be measured at Super B factories and compared to the b-t coupling from LHC high PT programs.</a:t>
            </a:r>
            <a:endParaRPr lang="ja-JP" altLang="en-US">
              <a:latin typeface="Calibri" charset="0"/>
            </a:endParaRPr>
          </a:p>
        </p:txBody>
      </p:sp>
      <p:sp>
        <p:nvSpPr>
          <p:cNvPr id="106499"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0C5B6B1A-5C67-344F-AF7A-F51C32F5FD64}" type="slidenum">
              <a:rPr lang="ja-JP" altLang="en-US" sz="1200">
                <a:solidFill>
                  <a:srgbClr val="000000"/>
                </a:solidFill>
                <a:latin typeface="Arial" charset="0"/>
                <a:ea typeface="ＭＳ Ｐゴシック" charset="0"/>
                <a:cs typeface="ＭＳ Ｐゴシック" charset="0"/>
              </a:rPr>
              <a:pPr/>
              <a:t>19</a:t>
            </a:fld>
            <a:endParaRPr lang="ja-JP" altLang="en-US" sz="1200">
              <a:solidFill>
                <a:srgbClr val="000000"/>
              </a:solidFill>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0"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ja-JP">
                <a:latin typeface="Calibri" charset="0"/>
              </a:rPr>
              <a:t>This is a table from the Belle II community to list the reach for key important measurements. In general, the precision for these observables in rare decay processes will improve from 10% level to a couple of %, which are comparables to theory errors,  I explain a few examples.</a:t>
            </a:r>
            <a:endParaRPr lang="ja-JP" altLang="en-US">
              <a:latin typeface="Calibri" charset="0"/>
            </a:endParaRPr>
          </a:p>
        </p:txBody>
      </p:sp>
      <p:sp>
        <p:nvSpPr>
          <p:cNvPr id="104451"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E7C60A13-8D4D-2445-A904-DC8B76769405}" type="slidenum">
              <a:rPr lang="ja-JP" altLang="en-US" sz="1200">
                <a:solidFill>
                  <a:srgbClr val="000000"/>
                </a:solidFill>
                <a:latin typeface="Arial" charset="0"/>
                <a:ea typeface="ＭＳ Ｐゴシック" charset="0"/>
                <a:cs typeface="ＭＳ Ｐゴシック" charset="0"/>
              </a:rPr>
              <a:pPr/>
              <a:t>20</a:t>
            </a:fld>
            <a:endParaRPr lang="ja-JP" altLang="en-US" sz="1200">
              <a:solidFill>
                <a:srgbClr val="000000"/>
              </a:solidFill>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2"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ja-JP">
                <a:latin typeface="Calibri" charset="0"/>
              </a:rPr>
              <a:t>Super B factories provide opportunities not only for the NP searches in EW channels, but also for improving our knowledge on QCD. As you know, high luminosity at B factories have brought dozens of discoveries of new hadrons, denoted as XYZ, such as X(3872) and Z+(4430). The recent addition from Belle is the bottommonium counter-part, observed in e-e+ -&gt; Upsilon pi pi reactions. We found doublets in botommonium and s single pion., which has a charge and thus require at least four quarks as constituents. Future heavy flavour programs, not only the Super B factories but also the LHCb and tau-charm factories, will </a:t>
            </a:r>
            <a:r>
              <a:rPr lang="en-US" altLang="ja-JP">
                <a:latin typeface="Calibri" charset="0"/>
                <a:cs typeface="Calibri" charset="0"/>
              </a:rPr>
              <a:t>enable us to search for new states and to study their detailed properties (J</a:t>
            </a:r>
            <a:r>
              <a:rPr lang="en-US" altLang="ja-JP" baseline="30000">
                <a:latin typeface="Calibri" charset="0"/>
                <a:cs typeface="Calibri" charset="0"/>
              </a:rPr>
              <a:t>PC</a:t>
            </a:r>
            <a:r>
              <a:rPr lang="en-US" altLang="ja-JP">
                <a:latin typeface="Calibri" charset="0"/>
                <a:cs typeface="Calibri" charset="0"/>
              </a:rPr>
              <a:t>, decay modes etc. ) </a:t>
            </a:r>
            <a:r>
              <a:rPr lang="en-US" altLang="ja-JP">
                <a:latin typeface="Calibri" charset="0"/>
              </a:rPr>
              <a:t>.</a:t>
            </a:r>
            <a:endParaRPr lang="ja-JP" altLang="en-US">
              <a:latin typeface="Calibri" charset="0"/>
              <a:cs typeface="Calibri" charset="0"/>
            </a:endParaRPr>
          </a:p>
        </p:txBody>
      </p:sp>
      <p:sp>
        <p:nvSpPr>
          <p:cNvPr id="112643"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04F232C5-35A8-DB41-8C29-042CEC244D27}" type="slidenum">
              <a:rPr lang="ja-JP" altLang="en-US" sz="1200">
                <a:solidFill>
                  <a:srgbClr val="000000"/>
                </a:solidFill>
                <a:latin typeface="Arial" charset="0"/>
                <a:ea typeface="ＭＳ Ｐゴシック" charset="0"/>
                <a:cs typeface="ＭＳ Ｐゴシック" charset="0"/>
              </a:rPr>
              <a:pPr/>
              <a:t>21</a:t>
            </a:fld>
            <a:endParaRPr lang="ja-JP" altLang="en-US" sz="1200">
              <a:solidFill>
                <a:srgbClr val="000000"/>
              </a:solidFill>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0834"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ja-JP">
                <a:latin typeface="Calibri" charset="0"/>
              </a:rPr>
              <a:t>This is the layout of the superKEKB, which will be built in the same tunnel as the KEKB. We introduce damping ring to inject low emittance positrons, redesign the lattice of both rings to reduce the emittance. For higher beam currents we add/modify RF systems and replace the beam pipes with new ones with anti-chamber to avoid brow up of beams by electron cloud produced by SR.</a:t>
            </a:r>
            <a:endParaRPr lang="ja-JP" altLang="en-US">
              <a:latin typeface="Calibri" charset="0"/>
            </a:endParaRPr>
          </a:p>
        </p:txBody>
      </p:sp>
      <p:sp>
        <p:nvSpPr>
          <p:cNvPr id="120835"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C75D07FD-C597-CD4C-BB37-0F6A9392BBD8}" type="slidenum">
              <a:rPr lang="ja-JP" altLang="en-US" sz="1200">
                <a:solidFill>
                  <a:srgbClr val="000000"/>
                </a:solidFill>
                <a:latin typeface="Arial" charset="0"/>
                <a:ea typeface="ＭＳ Ｐゴシック" charset="0"/>
                <a:cs typeface="ＭＳ Ｐゴシック" charset="0"/>
              </a:rPr>
              <a:pPr/>
              <a:t>22</a:t>
            </a:fld>
            <a:endParaRPr lang="ja-JP" altLang="en-US" sz="1200">
              <a:solidFill>
                <a:srgbClr val="000000"/>
              </a:solidFill>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4690"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ja-JP">
                <a:latin typeface="Calibri" charset="0"/>
              </a:rPr>
              <a:t>So, how do we achieve the Super luminosity ?</a:t>
            </a:r>
          </a:p>
          <a:p>
            <a:pPr>
              <a:spcBef>
                <a:spcPct val="0"/>
              </a:spcBef>
            </a:pPr>
            <a:r>
              <a:rPr lang="en-US" altLang="ja-JP">
                <a:latin typeface="Calibri" charset="0"/>
              </a:rPr>
              <a:t>There are three essential ingredients in this luminosity formula.; the vertical beta function at IP, beam currents and the beam-beam parameter.</a:t>
            </a:r>
          </a:p>
          <a:p>
            <a:pPr>
              <a:spcBef>
                <a:spcPct val="0"/>
              </a:spcBef>
            </a:pPr>
            <a:r>
              <a:rPr lang="en-US" altLang="ja-JP">
                <a:latin typeface="Calibri" charset="0"/>
              </a:rPr>
              <a:t>In case of the KEKB-&gt;SuperKEKB upgrade, we reduce beta_y* significantly by a factor of 20, and increase the beam current by a factor of 2.</a:t>
            </a:r>
          </a:p>
          <a:p>
            <a:pPr>
              <a:spcBef>
                <a:spcPct val="0"/>
              </a:spcBef>
            </a:pPr>
            <a:r>
              <a:rPr lang="en-US" altLang="ja-JP">
                <a:latin typeface="Calibri" charset="0"/>
              </a:rPr>
              <a:t>We could also increase the beam-beam parameter, but at this moment we are conservative and assumes no improvement here.</a:t>
            </a:r>
          </a:p>
          <a:p>
            <a:pPr>
              <a:spcBef>
                <a:spcPct val="0"/>
              </a:spcBef>
            </a:pPr>
            <a:r>
              <a:rPr lang="en-US" altLang="ja-JP">
                <a:latin typeface="Calibri" charset="0"/>
              </a:rPr>
              <a:t>In any case, the basic concept is the nano-beam ssheme, invented by Pantareo Raimondi for SuperB. </a:t>
            </a:r>
          </a:p>
        </p:txBody>
      </p:sp>
      <p:sp>
        <p:nvSpPr>
          <p:cNvPr id="114691"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4B986D09-48FB-224F-9556-742D4EBE6F88}" type="slidenum">
              <a:rPr lang="ja-JP" altLang="en-US" sz="1200">
                <a:solidFill>
                  <a:srgbClr val="000000"/>
                </a:solidFill>
                <a:latin typeface="Arial" charset="0"/>
                <a:ea typeface="ＭＳ Ｐゴシック" charset="0"/>
                <a:cs typeface="ＭＳ Ｐゴシック" charset="0"/>
              </a:rPr>
              <a:pPr/>
              <a:t>23</a:t>
            </a:fld>
            <a:endParaRPr lang="ja-JP" altLang="en-US" sz="1200">
              <a:solidFill>
                <a:srgbClr val="000000"/>
              </a:solidFill>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6349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buSzPct val="75000"/>
              <a:buFont typeface="Wingdings" pitchFamily="-108" charset="2"/>
              <a:buNone/>
            </a:pPr>
            <a:endParaRPr lang="ja-JP" altLang="en-US">
              <a:cs typeface="ＭＳ Ｐゴシック" pitchFamily="-108" charset="-128"/>
            </a:endParaRPr>
          </a:p>
        </p:txBody>
      </p:sp>
      <p:sp>
        <p:nvSpPr>
          <p:cNvPr id="63492" name="スライド番号プレースホルダ 3"/>
          <p:cNvSpPr>
            <a:spLocks noGrp="1"/>
          </p:cNvSpPr>
          <p:nvPr>
            <p:ph type="sldNum" sz="quarter" idx="5"/>
          </p:nvPr>
        </p:nvSpPr>
        <p:spPr bwMode="auto">
          <a:noFill/>
          <a:ln>
            <a:miter lim="800000"/>
            <a:headEnd/>
            <a:tailEnd/>
          </a:ln>
        </p:spPr>
        <p:txBody>
          <a:bodyPr/>
          <a:lstStyle/>
          <a:p>
            <a:fld id="{D334F6DB-52F6-344E-9F94-958FC84CF778}" type="slidenum">
              <a:rPr lang="ja-JP" altLang="en-US" smtClean="0">
                <a:latin typeface="Arial" pitchFamily="-108" charset="0"/>
                <a:ea typeface="ＭＳ Ｐゴシック" pitchFamily="-108" charset="-128"/>
              </a:rPr>
              <a:pPr/>
              <a:t>25</a:t>
            </a:fld>
            <a:endParaRPr lang="ja-JP" altLang="en-US" smtClean="0">
              <a:latin typeface="Arial" pitchFamily="-108" charset="0"/>
              <a:ea typeface="ＭＳ Ｐゴシック" pitchFamily="-10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5.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745"/>
            <a:ext cx="9102726" cy="2492375"/>
          </a:xfrm>
        </p:spPr>
        <p:txBody>
          <a:bodyPr/>
          <a:lstStyle>
            <a:lvl1pPr marL="0" indent="0" algn="ctr">
              <a:buNone/>
              <a:defRPr/>
            </a:lvl1pPr>
            <a:lvl2pPr marL="456044" indent="0" algn="ctr">
              <a:buNone/>
              <a:defRPr/>
            </a:lvl2pPr>
            <a:lvl3pPr marL="912101" indent="0" algn="ctr">
              <a:buNone/>
              <a:defRPr/>
            </a:lvl3pPr>
            <a:lvl4pPr marL="1368161" indent="0" algn="ctr">
              <a:buNone/>
              <a:defRPr/>
            </a:lvl4pPr>
            <a:lvl5pPr marL="1824216" indent="0" algn="ctr">
              <a:buNone/>
              <a:defRPr/>
            </a:lvl5pPr>
            <a:lvl6pPr marL="2280279" indent="0" algn="ctr">
              <a:buNone/>
              <a:defRPr/>
            </a:lvl6pPr>
            <a:lvl7pPr marL="2736324" indent="0" algn="ctr">
              <a:buNone/>
              <a:defRPr/>
            </a:lvl7pPr>
            <a:lvl8pPr marL="3192385" indent="0" algn="ctr">
              <a:buNone/>
              <a:defRPr/>
            </a:lvl8pPr>
            <a:lvl9pPr marL="3648438"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3510285310"/>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258595731"/>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a:prstGeom prst="rect">
            <a:avLst/>
          </a:prstGeom>
        </p:spPr>
        <p:txBody>
          <a:bodyPr vert="horz" lIns="91213" tIns="45599" rIns="91213" bIns="45599"/>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745"/>
            <a:ext cx="9102726" cy="2492375"/>
          </a:xfrm>
          <a:prstGeom prst="rect">
            <a:avLst/>
          </a:prstGeom>
        </p:spPr>
        <p:txBody>
          <a:bodyPr vert="horz" lIns="91213" tIns="45599" rIns="91213" bIns="45599"/>
          <a:lstStyle>
            <a:lvl1pPr marL="0" indent="0" algn="ctr">
              <a:buNone/>
              <a:defRPr/>
            </a:lvl1pPr>
            <a:lvl2pPr marL="456044" indent="0" algn="ctr">
              <a:buNone/>
              <a:defRPr/>
            </a:lvl2pPr>
            <a:lvl3pPr marL="912101" indent="0" algn="ctr">
              <a:buNone/>
              <a:defRPr/>
            </a:lvl3pPr>
            <a:lvl4pPr marL="1368161" indent="0" algn="ctr">
              <a:buNone/>
              <a:defRPr/>
            </a:lvl4pPr>
            <a:lvl5pPr marL="1824216" indent="0" algn="ctr">
              <a:buNone/>
              <a:defRPr/>
            </a:lvl5pPr>
            <a:lvl6pPr marL="2280279" indent="0" algn="ctr">
              <a:buNone/>
              <a:defRPr/>
            </a:lvl6pPr>
            <a:lvl7pPr marL="2736324" indent="0" algn="ctr">
              <a:buNone/>
              <a:defRPr/>
            </a:lvl7pPr>
            <a:lvl8pPr marL="3192385" indent="0" algn="ctr">
              <a:buNone/>
              <a:defRPr/>
            </a:lvl8pPr>
            <a:lvl9pPr marL="3648438"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3031731345"/>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213" tIns="45599" rIns="91213" bIns="45599"/>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650876" y="2276545"/>
            <a:ext cx="11703050" cy="6435725"/>
          </a:xfrm>
          <a:prstGeom prst="rect">
            <a:avLst/>
          </a:prstGeom>
        </p:spPr>
        <p:txBody>
          <a:bodyPr vert="horz" lIns="91213" tIns="45599" rIns="91213" bIns="45599"/>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611211430"/>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2"/>
            <a:ext cx="11053761" cy="1936750"/>
          </a:xfrm>
          <a:prstGeom prst="rect">
            <a:avLst/>
          </a:prstGeom>
        </p:spPr>
        <p:txBody>
          <a:bodyPr vert="horz" lIns="91213" tIns="45599" rIns="91213" bIns="45599"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a:prstGeom prst="rect">
            <a:avLst/>
          </a:prstGeom>
        </p:spPr>
        <p:txBody>
          <a:bodyPr vert="horz" lIns="91213" tIns="45599" rIns="91213" bIns="45599" anchor="b"/>
          <a:lstStyle>
            <a:lvl1pPr marL="0" indent="0">
              <a:buNone/>
              <a:defRPr sz="2000"/>
            </a:lvl1pPr>
            <a:lvl2pPr marL="456044" indent="0">
              <a:buNone/>
              <a:defRPr sz="1800"/>
            </a:lvl2pPr>
            <a:lvl3pPr marL="912101" indent="0">
              <a:buNone/>
              <a:defRPr sz="1600"/>
            </a:lvl3pPr>
            <a:lvl4pPr marL="1368161" indent="0">
              <a:buNone/>
              <a:defRPr sz="1400"/>
            </a:lvl4pPr>
            <a:lvl5pPr marL="1824216" indent="0">
              <a:buNone/>
              <a:defRPr sz="1400"/>
            </a:lvl5pPr>
            <a:lvl6pPr marL="2280279" indent="0">
              <a:buNone/>
              <a:defRPr sz="1400"/>
            </a:lvl6pPr>
            <a:lvl7pPr marL="2736324" indent="0">
              <a:buNone/>
              <a:defRPr sz="1400"/>
            </a:lvl7pPr>
            <a:lvl8pPr marL="3192385" indent="0">
              <a:buNone/>
              <a:defRPr sz="1400"/>
            </a:lvl8pPr>
            <a:lvl9pPr marL="3648438"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3998903882"/>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213" tIns="45599" rIns="91213" bIns="45599"/>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50878" y="2276545"/>
            <a:ext cx="5775324" cy="6435725"/>
          </a:xfrm>
          <a:prstGeom prst="rect">
            <a:avLst/>
          </a:prstGeom>
        </p:spPr>
        <p:txBody>
          <a:bodyPr vert="horz" lIns="91213" tIns="45599" rIns="91213" bIns="4559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2" y="2276545"/>
            <a:ext cx="5775324" cy="6435725"/>
          </a:xfrm>
          <a:prstGeom prst="rect">
            <a:avLst/>
          </a:prstGeom>
        </p:spPr>
        <p:txBody>
          <a:bodyPr vert="horz" lIns="91213" tIns="45599" rIns="91213" bIns="4559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536093137"/>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213" tIns="45599" rIns="91213" bIns="45599"/>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a:prstGeom prst="rect">
            <a:avLst/>
          </a:prstGeom>
        </p:spPr>
        <p:txBody>
          <a:bodyPr vert="horz" lIns="91213" tIns="45599" rIns="91213" bIns="45599"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a:prstGeom prst="rect">
            <a:avLst/>
          </a:prstGeom>
        </p:spPr>
        <p:txBody>
          <a:bodyPr vert="horz" lIns="91213" tIns="45599" rIns="91213" bIns="4559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a:prstGeom prst="rect">
            <a:avLst/>
          </a:prstGeom>
        </p:spPr>
        <p:txBody>
          <a:bodyPr vert="horz" lIns="91213" tIns="45599" rIns="91213" bIns="45599"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a:prstGeom prst="rect">
            <a:avLst/>
          </a:prstGeom>
        </p:spPr>
        <p:txBody>
          <a:bodyPr vert="horz" lIns="91213" tIns="45599" rIns="91213" bIns="4559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806427846"/>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213" tIns="45599" rIns="91213" bIns="45599"/>
          <a:lstStyle/>
          <a:p>
            <a:r>
              <a:rPr lang="ja-JP" altLang="en-US" smtClean="0"/>
              <a:t>マスター タイトルの書式設定</a:t>
            </a:r>
            <a:endParaRPr lang="ja-JP" altLang="en-US"/>
          </a:p>
        </p:txBody>
      </p:sp>
    </p:spTree>
    <p:extLst>
      <p:ext uri="{BB962C8B-B14F-4D97-AF65-F5344CB8AC3E}">
        <p14:creationId xmlns:p14="http://schemas.microsoft.com/office/powerpoint/2010/main" val="1616741790"/>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885386"/>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945" y="389008"/>
            <a:ext cx="4278313" cy="1652587"/>
          </a:xfrm>
          <a:prstGeom prst="rect">
            <a:avLst/>
          </a:prstGeom>
        </p:spPr>
        <p:txBody>
          <a:bodyPr vert="horz" lIns="91213" tIns="45599" rIns="91213" bIns="45599"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9"/>
            <a:ext cx="7269163" cy="8323263"/>
          </a:xfrm>
          <a:prstGeom prst="rect">
            <a:avLst/>
          </a:prstGeom>
        </p:spPr>
        <p:txBody>
          <a:bodyPr vert="horz" lIns="91213" tIns="45599" rIns="91213" bIns="45599"/>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945" y="2041526"/>
            <a:ext cx="4278313" cy="6670674"/>
          </a:xfrm>
          <a:prstGeom prst="rect">
            <a:avLst/>
          </a:prstGeom>
        </p:spPr>
        <p:txBody>
          <a:bodyPr vert="horz" lIns="91213" tIns="45599" rIns="91213" bIns="45599"/>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849858496"/>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94" y="6827839"/>
            <a:ext cx="7802563" cy="806450"/>
          </a:xfrm>
          <a:prstGeom prst="rect">
            <a:avLst/>
          </a:prstGeom>
        </p:spPr>
        <p:txBody>
          <a:bodyPr vert="horz" lIns="91213" tIns="45599" rIns="91213" bIns="45599"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94" y="871538"/>
            <a:ext cx="7802563" cy="5851526"/>
          </a:xfrm>
          <a:prstGeom prst="rect">
            <a:avLst/>
          </a:prstGeom>
        </p:spPr>
        <p:txBody>
          <a:bodyPr vert="horz" lIns="91213" tIns="45599" rIns="91213" bIns="45599"/>
          <a:lstStyle>
            <a:lvl1pPr marL="0" indent="0">
              <a:buNone/>
              <a:defRPr sz="3100"/>
            </a:lvl1pPr>
            <a:lvl2pPr marL="456044" indent="0">
              <a:buNone/>
              <a:defRPr sz="2800"/>
            </a:lvl2pPr>
            <a:lvl3pPr marL="912101" indent="0">
              <a:buNone/>
              <a:defRPr sz="2400"/>
            </a:lvl3pPr>
            <a:lvl4pPr marL="1368161" indent="0">
              <a:buNone/>
              <a:defRPr sz="2000"/>
            </a:lvl4pPr>
            <a:lvl5pPr marL="1824216" indent="0">
              <a:buNone/>
              <a:defRPr sz="2000"/>
            </a:lvl5pPr>
            <a:lvl6pPr marL="2280279" indent="0">
              <a:buNone/>
              <a:defRPr sz="2000"/>
            </a:lvl6pPr>
            <a:lvl7pPr marL="2736324" indent="0">
              <a:buNone/>
              <a:defRPr sz="2000"/>
            </a:lvl7pPr>
            <a:lvl8pPr marL="3192385" indent="0">
              <a:buNone/>
              <a:defRPr sz="2000"/>
            </a:lvl8pPr>
            <a:lvl9pPr marL="3648438"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94" y="7634290"/>
            <a:ext cx="7802563" cy="1144587"/>
          </a:xfrm>
          <a:prstGeom prst="rect">
            <a:avLst/>
          </a:prstGeom>
        </p:spPr>
        <p:txBody>
          <a:bodyPr vert="horz" lIns="91213" tIns="45599" rIns="91213" bIns="45599"/>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222404084"/>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213" tIns="45599" rIns="91213" bIns="45599"/>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2276545"/>
            <a:ext cx="11703050" cy="6435725"/>
          </a:xfrm>
          <a:prstGeom prst="rect">
            <a:avLst/>
          </a:prstGeom>
        </p:spPr>
        <p:txBody>
          <a:bodyPr vert="eaVert" lIns="91213" tIns="45599" rIns="91213" bIns="45599"/>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885561212"/>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599" y="1638301"/>
            <a:ext cx="2616201" cy="45212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69" y="1638301"/>
            <a:ext cx="7696201" cy="45212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185057527"/>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163" y="390525"/>
            <a:ext cx="2925761" cy="8321675"/>
          </a:xfrm>
          <a:prstGeom prst="rect">
            <a:avLst/>
          </a:prstGeom>
        </p:spPr>
        <p:txBody>
          <a:bodyPr vert="eaVert" lIns="91213" tIns="45599" rIns="91213" bIns="45599"/>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390525"/>
            <a:ext cx="8624887" cy="8321675"/>
          </a:xfrm>
          <a:prstGeom prst="rect">
            <a:avLst/>
          </a:prstGeom>
        </p:spPr>
        <p:txBody>
          <a:bodyPr vert="eaVert" lIns="91213" tIns="45599" rIns="91213" bIns="45599"/>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093715439"/>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745"/>
            <a:ext cx="9102726" cy="2492375"/>
          </a:xfrm>
        </p:spPr>
        <p:txBody>
          <a:bodyPr/>
          <a:lstStyle>
            <a:lvl1pPr marL="0" indent="0" algn="ctr">
              <a:buNone/>
              <a:defRPr/>
            </a:lvl1pPr>
            <a:lvl2pPr marL="456044" indent="0" algn="ctr">
              <a:buNone/>
              <a:defRPr/>
            </a:lvl2pPr>
            <a:lvl3pPr marL="912101" indent="0" algn="ctr">
              <a:buNone/>
              <a:defRPr/>
            </a:lvl3pPr>
            <a:lvl4pPr marL="1368161" indent="0" algn="ctr">
              <a:buNone/>
              <a:defRPr/>
            </a:lvl4pPr>
            <a:lvl5pPr marL="1824216" indent="0" algn="ctr">
              <a:buNone/>
              <a:defRPr/>
            </a:lvl5pPr>
            <a:lvl6pPr marL="2280279" indent="0" algn="ctr">
              <a:buNone/>
              <a:defRPr/>
            </a:lvl6pPr>
            <a:lvl7pPr marL="2736324" indent="0" algn="ctr">
              <a:buNone/>
              <a:defRPr/>
            </a:lvl7pPr>
            <a:lvl8pPr marL="3192385" indent="0" algn="ctr">
              <a:buNone/>
              <a:defRPr/>
            </a:lvl8pPr>
            <a:lvl9pPr marL="3648438"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4222891872"/>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626632346"/>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2"/>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p:spPr>
        <p:txBody>
          <a:bodyPr anchor="b"/>
          <a:lstStyle>
            <a:lvl1pPr marL="0" indent="0">
              <a:buNone/>
              <a:defRPr sz="2000"/>
            </a:lvl1pPr>
            <a:lvl2pPr marL="456044" indent="0">
              <a:buNone/>
              <a:defRPr sz="1800"/>
            </a:lvl2pPr>
            <a:lvl3pPr marL="912101" indent="0">
              <a:buNone/>
              <a:defRPr sz="1600"/>
            </a:lvl3pPr>
            <a:lvl4pPr marL="1368161" indent="0">
              <a:buNone/>
              <a:defRPr sz="1400"/>
            </a:lvl4pPr>
            <a:lvl5pPr marL="1824216" indent="0">
              <a:buNone/>
              <a:defRPr sz="1400"/>
            </a:lvl5pPr>
            <a:lvl6pPr marL="2280279" indent="0">
              <a:buNone/>
              <a:defRPr sz="1400"/>
            </a:lvl6pPr>
            <a:lvl7pPr marL="2736324" indent="0">
              <a:buNone/>
              <a:defRPr sz="1400"/>
            </a:lvl7pPr>
            <a:lvl8pPr marL="3192385" indent="0">
              <a:buNone/>
              <a:defRPr sz="1400"/>
            </a:lvl8pPr>
            <a:lvl9pPr marL="3648438"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2776153089"/>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1" y="2768669"/>
            <a:ext cx="244475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867151" y="2768669"/>
            <a:ext cx="244475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2269333"/>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p:spPr>
        <p:txBody>
          <a:bodyPr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p:spPr>
        <p:txBody>
          <a:bodyPr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985628427"/>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2980300897"/>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174039"/>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945" y="38900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945" y="2041526"/>
            <a:ext cx="4278313" cy="6670674"/>
          </a:xfrm>
        </p:spPr>
        <p:txBody>
          <a:bodyPr/>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509831347"/>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94" y="6827839"/>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94" y="871538"/>
            <a:ext cx="7802563" cy="5851526"/>
          </a:xfrm>
        </p:spPr>
        <p:txBody>
          <a:bodyPr/>
          <a:lstStyle>
            <a:lvl1pPr marL="0" indent="0">
              <a:buNone/>
              <a:defRPr sz="3100"/>
            </a:lvl1pPr>
            <a:lvl2pPr marL="456044" indent="0">
              <a:buNone/>
              <a:defRPr sz="2800"/>
            </a:lvl2pPr>
            <a:lvl3pPr marL="912101" indent="0">
              <a:buNone/>
              <a:defRPr sz="2400"/>
            </a:lvl3pPr>
            <a:lvl4pPr marL="1368161" indent="0">
              <a:buNone/>
              <a:defRPr sz="2000"/>
            </a:lvl4pPr>
            <a:lvl5pPr marL="1824216" indent="0">
              <a:buNone/>
              <a:defRPr sz="2000"/>
            </a:lvl5pPr>
            <a:lvl6pPr marL="2280279" indent="0">
              <a:buNone/>
              <a:defRPr sz="2000"/>
            </a:lvl6pPr>
            <a:lvl7pPr marL="2736324" indent="0">
              <a:buNone/>
              <a:defRPr sz="2000"/>
            </a:lvl7pPr>
            <a:lvl8pPr marL="3192385" indent="0">
              <a:buNone/>
              <a:defRPr sz="2000"/>
            </a:lvl8pPr>
            <a:lvl9pPr marL="3648438"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94" y="7634290"/>
            <a:ext cx="7802563" cy="1144587"/>
          </a:xfrm>
        </p:spPr>
        <p:txBody>
          <a:bodyPr/>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175189032"/>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745"/>
            <a:ext cx="9102726" cy="2492375"/>
          </a:xfrm>
        </p:spPr>
        <p:txBody>
          <a:bodyPr/>
          <a:lstStyle>
            <a:lvl1pPr marL="0" indent="0" algn="ctr">
              <a:buNone/>
              <a:defRPr/>
            </a:lvl1pPr>
            <a:lvl2pPr marL="456044" indent="0" algn="ctr">
              <a:buNone/>
              <a:defRPr/>
            </a:lvl2pPr>
            <a:lvl3pPr marL="912101" indent="0" algn="ctr">
              <a:buNone/>
              <a:defRPr/>
            </a:lvl3pPr>
            <a:lvl4pPr marL="1368161" indent="0" algn="ctr">
              <a:buNone/>
              <a:defRPr/>
            </a:lvl4pPr>
            <a:lvl5pPr marL="1824216" indent="0" algn="ctr">
              <a:buNone/>
              <a:defRPr/>
            </a:lvl5pPr>
            <a:lvl6pPr marL="2280279" indent="0" algn="ctr">
              <a:buNone/>
              <a:defRPr/>
            </a:lvl6pPr>
            <a:lvl7pPr marL="2736324" indent="0" algn="ctr">
              <a:buNone/>
              <a:defRPr/>
            </a:lvl7pPr>
            <a:lvl8pPr marL="3192385" indent="0" algn="ctr">
              <a:buNone/>
              <a:defRPr/>
            </a:lvl8pPr>
            <a:lvl9pPr marL="3648438"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4269763847"/>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64488890"/>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599" y="254000"/>
            <a:ext cx="2616201" cy="8229601"/>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69" y="254000"/>
            <a:ext cx="7696201" cy="822960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574393286"/>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745"/>
            <a:ext cx="9102726" cy="2492375"/>
          </a:xfrm>
        </p:spPr>
        <p:txBody>
          <a:bodyPr/>
          <a:lstStyle>
            <a:lvl1pPr marL="0" indent="0" algn="ctr">
              <a:buNone/>
              <a:defRPr/>
            </a:lvl1pPr>
            <a:lvl2pPr marL="456044" indent="0" algn="ctr">
              <a:buNone/>
              <a:defRPr/>
            </a:lvl2pPr>
            <a:lvl3pPr marL="912101" indent="0" algn="ctr">
              <a:buNone/>
              <a:defRPr/>
            </a:lvl3pPr>
            <a:lvl4pPr marL="1368161" indent="0" algn="ctr">
              <a:buNone/>
              <a:defRPr/>
            </a:lvl4pPr>
            <a:lvl5pPr marL="1824216" indent="0" algn="ctr">
              <a:buNone/>
              <a:defRPr/>
            </a:lvl5pPr>
            <a:lvl6pPr marL="2280279" indent="0" algn="ctr">
              <a:buNone/>
              <a:defRPr/>
            </a:lvl6pPr>
            <a:lvl7pPr marL="2736324" indent="0" algn="ctr">
              <a:buNone/>
              <a:defRPr/>
            </a:lvl7pPr>
            <a:lvl8pPr marL="3192385" indent="0" algn="ctr">
              <a:buNone/>
              <a:defRPr/>
            </a:lvl8pPr>
            <a:lvl9pPr marL="3648438"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696003783"/>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591554463"/>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2"/>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p:spPr>
        <p:txBody>
          <a:bodyPr anchor="b"/>
          <a:lstStyle>
            <a:lvl1pPr marL="0" indent="0">
              <a:buNone/>
              <a:defRPr sz="2000"/>
            </a:lvl1pPr>
            <a:lvl2pPr marL="456044" indent="0">
              <a:buNone/>
              <a:defRPr sz="1800"/>
            </a:lvl2pPr>
            <a:lvl3pPr marL="912101" indent="0">
              <a:buNone/>
              <a:defRPr sz="1600"/>
            </a:lvl3pPr>
            <a:lvl4pPr marL="1368161" indent="0">
              <a:buNone/>
              <a:defRPr sz="1400"/>
            </a:lvl4pPr>
            <a:lvl5pPr marL="1824216" indent="0">
              <a:buNone/>
              <a:defRPr sz="1400"/>
            </a:lvl5pPr>
            <a:lvl6pPr marL="2280279" indent="0">
              <a:buNone/>
              <a:defRPr sz="1400"/>
            </a:lvl6pPr>
            <a:lvl7pPr marL="2736324" indent="0">
              <a:buNone/>
              <a:defRPr sz="1400"/>
            </a:lvl7pPr>
            <a:lvl8pPr marL="3192385" indent="0">
              <a:buNone/>
              <a:defRPr sz="1400"/>
            </a:lvl8pPr>
            <a:lvl9pPr marL="3648438"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2489642661"/>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2" y="2768669"/>
            <a:ext cx="51562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2768669"/>
            <a:ext cx="51562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204142336"/>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p:spPr>
        <p:txBody>
          <a:bodyPr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p:spPr>
        <p:txBody>
          <a:bodyPr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545486026"/>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4169793067"/>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007558"/>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945" y="38900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945" y="2041526"/>
            <a:ext cx="4278313" cy="6670674"/>
          </a:xfrm>
        </p:spPr>
        <p:txBody>
          <a:bodyPr/>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2906279581"/>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109882881"/>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94" y="6827839"/>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94" y="871538"/>
            <a:ext cx="7802563" cy="5851526"/>
          </a:xfrm>
        </p:spPr>
        <p:txBody>
          <a:bodyPr/>
          <a:lstStyle>
            <a:lvl1pPr marL="0" indent="0">
              <a:buNone/>
              <a:defRPr sz="3100"/>
            </a:lvl1pPr>
            <a:lvl2pPr marL="456044" indent="0">
              <a:buNone/>
              <a:defRPr sz="2800"/>
            </a:lvl2pPr>
            <a:lvl3pPr marL="912101" indent="0">
              <a:buNone/>
              <a:defRPr sz="2400"/>
            </a:lvl3pPr>
            <a:lvl4pPr marL="1368161" indent="0">
              <a:buNone/>
              <a:defRPr sz="2000"/>
            </a:lvl4pPr>
            <a:lvl5pPr marL="1824216" indent="0">
              <a:buNone/>
              <a:defRPr sz="2000"/>
            </a:lvl5pPr>
            <a:lvl6pPr marL="2280279" indent="0">
              <a:buNone/>
              <a:defRPr sz="2000"/>
            </a:lvl6pPr>
            <a:lvl7pPr marL="2736324" indent="0">
              <a:buNone/>
              <a:defRPr sz="2000"/>
            </a:lvl7pPr>
            <a:lvl8pPr marL="3192385" indent="0">
              <a:buNone/>
              <a:defRPr sz="2000"/>
            </a:lvl8pPr>
            <a:lvl9pPr marL="3648438"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94" y="7634290"/>
            <a:ext cx="7802563" cy="1144587"/>
          </a:xfrm>
        </p:spPr>
        <p:txBody>
          <a:bodyPr/>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839086434"/>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604762577"/>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599" y="254000"/>
            <a:ext cx="2616201" cy="8229601"/>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69" y="254000"/>
            <a:ext cx="7696201" cy="822960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441157499"/>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745"/>
            <a:ext cx="9102726" cy="2492375"/>
          </a:xfrm>
        </p:spPr>
        <p:txBody>
          <a:bodyPr/>
          <a:lstStyle>
            <a:lvl1pPr marL="0" indent="0" algn="ctr">
              <a:buNone/>
              <a:defRPr/>
            </a:lvl1pPr>
            <a:lvl2pPr marL="456044" indent="0" algn="ctr">
              <a:buNone/>
              <a:defRPr/>
            </a:lvl2pPr>
            <a:lvl3pPr marL="912101" indent="0" algn="ctr">
              <a:buNone/>
              <a:defRPr/>
            </a:lvl3pPr>
            <a:lvl4pPr marL="1368161" indent="0" algn="ctr">
              <a:buNone/>
              <a:defRPr/>
            </a:lvl4pPr>
            <a:lvl5pPr marL="1824216" indent="0" algn="ctr">
              <a:buNone/>
              <a:defRPr/>
            </a:lvl5pPr>
            <a:lvl6pPr marL="2280279" indent="0" algn="ctr">
              <a:buNone/>
              <a:defRPr/>
            </a:lvl6pPr>
            <a:lvl7pPr marL="2736324" indent="0" algn="ctr">
              <a:buNone/>
              <a:defRPr/>
            </a:lvl7pPr>
            <a:lvl8pPr marL="3192385" indent="0" algn="ctr">
              <a:buNone/>
              <a:defRPr/>
            </a:lvl8pPr>
            <a:lvl9pPr marL="3648438"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215756505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985483979"/>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2"/>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p:spPr>
        <p:txBody>
          <a:bodyPr anchor="b"/>
          <a:lstStyle>
            <a:lvl1pPr marL="0" indent="0">
              <a:buNone/>
              <a:defRPr sz="2000"/>
            </a:lvl1pPr>
            <a:lvl2pPr marL="456044" indent="0">
              <a:buNone/>
              <a:defRPr sz="1800"/>
            </a:lvl2pPr>
            <a:lvl3pPr marL="912101" indent="0">
              <a:buNone/>
              <a:defRPr sz="1600"/>
            </a:lvl3pPr>
            <a:lvl4pPr marL="1368161" indent="0">
              <a:buNone/>
              <a:defRPr sz="1400"/>
            </a:lvl4pPr>
            <a:lvl5pPr marL="1824216" indent="0">
              <a:buNone/>
              <a:defRPr sz="1400"/>
            </a:lvl5pPr>
            <a:lvl6pPr marL="2280279" indent="0">
              <a:buNone/>
              <a:defRPr sz="1400"/>
            </a:lvl6pPr>
            <a:lvl7pPr marL="2736324" indent="0">
              <a:buNone/>
              <a:defRPr sz="1400"/>
            </a:lvl7pPr>
            <a:lvl8pPr marL="3192385" indent="0">
              <a:buNone/>
              <a:defRPr sz="1400"/>
            </a:lvl8pPr>
            <a:lvl9pPr marL="3648438"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1067000584"/>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7772402" y="2768669"/>
            <a:ext cx="19050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9829800" y="2768669"/>
            <a:ext cx="19050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744416565"/>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p:spPr>
        <p:txBody>
          <a:bodyPr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p:spPr>
        <p:txBody>
          <a:bodyPr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266145324"/>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3945314138"/>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257080"/>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2"/>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p:spPr>
        <p:txBody>
          <a:bodyPr anchor="b"/>
          <a:lstStyle>
            <a:lvl1pPr marL="0" indent="0">
              <a:buNone/>
              <a:defRPr sz="2000"/>
            </a:lvl1pPr>
            <a:lvl2pPr marL="456044" indent="0">
              <a:buNone/>
              <a:defRPr sz="1800"/>
            </a:lvl2pPr>
            <a:lvl3pPr marL="912101" indent="0">
              <a:buNone/>
              <a:defRPr sz="1600"/>
            </a:lvl3pPr>
            <a:lvl4pPr marL="1368161" indent="0">
              <a:buNone/>
              <a:defRPr sz="1400"/>
            </a:lvl4pPr>
            <a:lvl5pPr marL="1824216" indent="0">
              <a:buNone/>
              <a:defRPr sz="1400"/>
            </a:lvl5pPr>
            <a:lvl6pPr marL="2280279" indent="0">
              <a:buNone/>
              <a:defRPr sz="1400"/>
            </a:lvl6pPr>
            <a:lvl7pPr marL="2736324" indent="0">
              <a:buNone/>
              <a:defRPr sz="1400"/>
            </a:lvl7pPr>
            <a:lvl8pPr marL="3192385" indent="0">
              <a:buNone/>
              <a:defRPr sz="1400"/>
            </a:lvl8pPr>
            <a:lvl9pPr marL="3648438"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1972777001"/>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945" y="38900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945" y="2041526"/>
            <a:ext cx="4278313" cy="6670674"/>
          </a:xfrm>
        </p:spPr>
        <p:txBody>
          <a:bodyPr/>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715534245"/>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94" y="6827839"/>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94" y="871538"/>
            <a:ext cx="7802563" cy="5851526"/>
          </a:xfrm>
        </p:spPr>
        <p:txBody>
          <a:bodyPr/>
          <a:lstStyle>
            <a:lvl1pPr marL="0" indent="0">
              <a:buNone/>
              <a:defRPr sz="3100"/>
            </a:lvl1pPr>
            <a:lvl2pPr marL="456044" indent="0">
              <a:buNone/>
              <a:defRPr sz="2800"/>
            </a:lvl2pPr>
            <a:lvl3pPr marL="912101" indent="0">
              <a:buNone/>
              <a:defRPr sz="2400"/>
            </a:lvl3pPr>
            <a:lvl4pPr marL="1368161" indent="0">
              <a:buNone/>
              <a:defRPr sz="2000"/>
            </a:lvl4pPr>
            <a:lvl5pPr marL="1824216" indent="0">
              <a:buNone/>
              <a:defRPr sz="2000"/>
            </a:lvl5pPr>
            <a:lvl6pPr marL="2280279" indent="0">
              <a:buNone/>
              <a:defRPr sz="2000"/>
            </a:lvl6pPr>
            <a:lvl7pPr marL="2736324" indent="0">
              <a:buNone/>
              <a:defRPr sz="2000"/>
            </a:lvl7pPr>
            <a:lvl8pPr marL="3192385" indent="0">
              <a:buNone/>
              <a:defRPr sz="2000"/>
            </a:lvl8pPr>
            <a:lvl9pPr marL="3648438"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94" y="7634290"/>
            <a:ext cx="7802563" cy="1144587"/>
          </a:xfrm>
        </p:spPr>
        <p:txBody>
          <a:bodyPr/>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632044970"/>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092341876"/>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599" y="254000"/>
            <a:ext cx="2616201" cy="8229601"/>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69" y="254000"/>
            <a:ext cx="7696201" cy="822960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694091242"/>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745"/>
            <a:ext cx="9102726" cy="2492375"/>
          </a:xfrm>
        </p:spPr>
        <p:txBody>
          <a:bodyPr/>
          <a:lstStyle>
            <a:lvl1pPr marL="0" indent="0" algn="ctr">
              <a:buNone/>
              <a:defRPr/>
            </a:lvl1pPr>
            <a:lvl2pPr marL="456044" indent="0" algn="ctr">
              <a:buNone/>
              <a:defRPr/>
            </a:lvl2pPr>
            <a:lvl3pPr marL="912101" indent="0" algn="ctr">
              <a:buNone/>
              <a:defRPr/>
            </a:lvl3pPr>
            <a:lvl4pPr marL="1368161" indent="0" algn="ctr">
              <a:buNone/>
              <a:defRPr/>
            </a:lvl4pPr>
            <a:lvl5pPr marL="1824216" indent="0" algn="ctr">
              <a:buNone/>
              <a:defRPr/>
            </a:lvl5pPr>
            <a:lvl6pPr marL="2280279" indent="0" algn="ctr">
              <a:buNone/>
              <a:defRPr/>
            </a:lvl6pPr>
            <a:lvl7pPr marL="2736324" indent="0" algn="ctr">
              <a:buNone/>
              <a:defRPr/>
            </a:lvl7pPr>
            <a:lvl8pPr marL="3192385" indent="0" algn="ctr">
              <a:buNone/>
              <a:defRPr/>
            </a:lvl8pPr>
            <a:lvl9pPr marL="3648438"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1585785645"/>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011544636"/>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2"/>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p:spPr>
        <p:txBody>
          <a:bodyPr anchor="b"/>
          <a:lstStyle>
            <a:lvl1pPr marL="0" indent="0">
              <a:buNone/>
              <a:defRPr sz="2000"/>
            </a:lvl1pPr>
            <a:lvl2pPr marL="456044" indent="0">
              <a:buNone/>
              <a:defRPr sz="1800"/>
            </a:lvl2pPr>
            <a:lvl3pPr marL="912101" indent="0">
              <a:buNone/>
              <a:defRPr sz="1600"/>
            </a:lvl3pPr>
            <a:lvl4pPr marL="1368161" indent="0">
              <a:buNone/>
              <a:defRPr sz="1400"/>
            </a:lvl4pPr>
            <a:lvl5pPr marL="1824216" indent="0">
              <a:buNone/>
              <a:defRPr sz="1400"/>
            </a:lvl5pPr>
            <a:lvl6pPr marL="2280279" indent="0">
              <a:buNone/>
              <a:defRPr sz="1400"/>
            </a:lvl6pPr>
            <a:lvl7pPr marL="2736324" indent="0">
              <a:buNone/>
              <a:defRPr sz="1400"/>
            </a:lvl7pPr>
            <a:lvl8pPr marL="3192385" indent="0">
              <a:buNone/>
              <a:defRPr sz="1400"/>
            </a:lvl8pPr>
            <a:lvl9pPr marL="3648438"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2392212332"/>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1" y="2768669"/>
            <a:ext cx="244475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867151" y="2768669"/>
            <a:ext cx="244475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981874350"/>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p:spPr>
        <p:txBody>
          <a:bodyPr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p:spPr>
        <p:txBody>
          <a:bodyPr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685283998"/>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4175242536"/>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2" y="2768669"/>
            <a:ext cx="51562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2768669"/>
            <a:ext cx="51562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91760796"/>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779226"/>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945" y="38900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945" y="2041526"/>
            <a:ext cx="4278313" cy="6670674"/>
          </a:xfrm>
        </p:spPr>
        <p:txBody>
          <a:bodyPr/>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002097212"/>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94" y="6827839"/>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94" y="871538"/>
            <a:ext cx="7802563" cy="5851526"/>
          </a:xfrm>
        </p:spPr>
        <p:txBody>
          <a:bodyPr/>
          <a:lstStyle>
            <a:lvl1pPr marL="0" indent="0">
              <a:buNone/>
              <a:defRPr sz="3100"/>
            </a:lvl1pPr>
            <a:lvl2pPr marL="456044" indent="0">
              <a:buNone/>
              <a:defRPr sz="2800"/>
            </a:lvl2pPr>
            <a:lvl3pPr marL="912101" indent="0">
              <a:buNone/>
              <a:defRPr sz="2400"/>
            </a:lvl3pPr>
            <a:lvl4pPr marL="1368161" indent="0">
              <a:buNone/>
              <a:defRPr sz="2000"/>
            </a:lvl4pPr>
            <a:lvl5pPr marL="1824216" indent="0">
              <a:buNone/>
              <a:defRPr sz="2000"/>
            </a:lvl5pPr>
            <a:lvl6pPr marL="2280279" indent="0">
              <a:buNone/>
              <a:defRPr sz="2000"/>
            </a:lvl6pPr>
            <a:lvl7pPr marL="2736324" indent="0">
              <a:buNone/>
              <a:defRPr sz="2000"/>
            </a:lvl7pPr>
            <a:lvl8pPr marL="3192385" indent="0">
              <a:buNone/>
              <a:defRPr sz="2000"/>
            </a:lvl8pPr>
            <a:lvl9pPr marL="3648438"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94" y="7634290"/>
            <a:ext cx="7802563" cy="1144587"/>
          </a:xfrm>
        </p:spPr>
        <p:txBody>
          <a:bodyPr/>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86754683"/>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565502808"/>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599" y="254000"/>
            <a:ext cx="2616201" cy="8229601"/>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69" y="254000"/>
            <a:ext cx="7696201" cy="822960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362350287"/>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2"/>
          <p:cNvSpPr>
            <a:spLocks noChangeArrowheads="1"/>
          </p:cNvSpPr>
          <p:nvPr/>
        </p:nvSpPr>
        <p:spPr bwMode="gray">
          <a:xfrm>
            <a:off x="0" y="4876800"/>
            <a:ext cx="13004800" cy="4876800"/>
          </a:xfrm>
          <a:prstGeom prst="rect">
            <a:avLst/>
          </a:prstGeom>
          <a:gradFill rotWithShape="1">
            <a:gsLst>
              <a:gs pos="0">
                <a:srgbClr val="003399"/>
              </a:gs>
              <a:gs pos="100000">
                <a:srgbClr val="00184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2" tIns="64862" rIns="129722" bIns="64862" anchor="ctr"/>
          <a:lstStyle/>
          <a:p>
            <a:pPr algn="l"/>
            <a:endParaRPr kumimoji="1" lang="ja-JP" altLang="en-US" sz="1800">
              <a:solidFill>
                <a:srgbClr val="000000"/>
              </a:solidFill>
              <a:latin typeface="Arial" charset="0"/>
              <a:ea typeface="ＭＳ Ｐゴシック" charset="0"/>
              <a:cs typeface="ＭＳ Ｐゴシック" charset="0"/>
            </a:endParaRPr>
          </a:p>
        </p:txBody>
      </p:sp>
      <p:grpSp>
        <p:nvGrpSpPr>
          <p:cNvPr id="5" name="Group 7"/>
          <p:cNvGrpSpPr>
            <a:grpSpLocks/>
          </p:cNvGrpSpPr>
          <p:nvPr/>
        </p:nvGrpSpPr>
        <p:grpSpPr bwMode="auto">
          <a:xfrm>
            <a:off x="561975" y="523875"/>
            <a:ext cx="1127125" cy="1127125"/>
            <a:chOff x="249" y="232"/>
            <a:chExt cx="295" cy="295"/>
          </a:xfrm>
        </p:grpSpPr>
        <p:sp>
          <p:nvSpPr>
            <p:cNvPr id="6" name="Rectangle 8"/>
            <p:cNvSpPr>
              <a:spLocks noChangeArrowheads="1"/>
            </p:cNvSpPr>
            <p:nvPr userDrawn="1"/>
          </p:nvSpPr>
          <p:spPr bwMode="gray">
            <a:xfrm>
              <a:off x="249" y="232"/>
              <a:ext cx="68" cy="68"/>
            </a:xfrm>
            <a:prstGeom prst="rect">
              <a:avLst/>
            </a:prstGeom>
            <a:gradFill rotWithShape="1">
              <a:gsLst>
                <a:gs pos="0">
                  <a:schemeClr val="bg1"/>
                </a:gs>
                <a:gs pos="100000">
                  <a:schemeClr val="accent1"/>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7" name="Rectangle 9"/>
            <p:cNvSpPr>
              <a:spLocks noChangeArrowheads="1"/>
            </p:cNvSpPr>
            <p:nvPr userDrawn="1"/>
          </p:nvSpPr>
          <p:spPr bwMode="gray">
            <a:xfrm>
              <a:off x="362" y="232"/>
              <a:ext cx="68" cy="68"/>
            </a:xfrm>
            <a:prstGeom prst="rect">
              <a:avLst/>
            </a:prstGeom>
            <a:gradFill rotWithShape="1">
              <a:gsLst>
                <a:gs pos="0">
                  <a:schemeClr val="accent1"/>
                </a:gs>
                <a:gs pos="100000">
                  <a:srgbClr val="0066F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8" name="Rectangle 10"/>
            <p:cNvSpPr>
              <a:spLocks noChangeArrowheads="1"/>
            </p:cNvSpPr>
            <p:nvPr userDrawn="1"/>
          </p:nvSpPr>
          <p:spPr bwMode="gray">
            <a:xfrm>
              <a:off x="362" y="345"/>
              <a:ext cx="68" cy="68"/>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9" name="Rectangle 11"/>
            <p:cNvSpPr>
              <a:spLocks noChangeArrowheads="1"/>
            </p:cNvSpPr>
            <p:nvPr userDrawn="1"/>
          </p:nvSpPr>
          <p:spPr bwMode="gray">
            <a:xfrm>
              <a:off x="249" y="345"/>
              <a:ext cx="68" cy="68"/>
            </a:xfrm>
            <a:prstGeom prst="rect">
              <a:avLst/>
            </a:prstGeom>
            <a:gradFill rotWithShape="1">
              <a:gsLst>
                <a:gs pos="0">
                  <a:schemeClr val="accent1"/>
                </a:gs>
                <a:gs pos="100000">
                  <a:srgbClr val="0066F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10" name="Rectangle 12"/>
            <p:cNvSpPr>
              <a:spLocks noChangeArrowheads="1"/>
            </p:cNvSpPr>
            <p:nvPr userDrawn="1"/>
          </p:nvSpPr>
          <p:spPr bwMode="gray">
            <a:xfrm>
              <a:off x="362" y="459"/>
              <a:ext cx="68" cy="68"/>
            </a:xfrm>
            <a:prstGeom prst="rect">
              <a:avLst/>
            </a:prstGeom>
            <a:gradFill rotWithShape="1">
              <a:gsLst>
                <a:gs pos="0">
                  <a:srgbClr val="0000D6"/>
                </a:gs>
                <a:gs pos="100000">
                  <a:srgbClr val="00009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11" name="Rectangle 13"/>
            <p:cNvSpPr>
              <a:spLocks noChangeArrowheads="1"/>
            </p:cNvSpPr>
            <p:nvPr userDrawn="1"/>
          </p:nvSpPr>
          <p:spPr bwMode="gray">
            <a:xfrm>
              <a:off x="249" y="459"/>
              <a:ext cx="68" cy="68"/>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12" name="Rectangle 14"/>
            <p:cNvSpPr>
              <a:spLocks noChangeArrowheads="1"/>
            </p:cNvSpPr>
            <p:nvPr userDrawn="1"/>
          </p:nvSpPr>
          <p:spPr bwMode="gray">
            <a:xfrm>
              <a:off x="476" y="232"/>
              <a:ext cx="68" cy="68"/>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13" name="Rectangle 15"/>
            <p:cNvSpPr>
              <a:spLocks noChangeArrowheads="1"/>
            </p:cNvSpPr>
            <p:nvPr userDrawn="1"/>
          </p:nvSpPr>
          <p:spPr bwMode="gray">
            <a:xfrm>
              <a:off x="476" y="345"/>
              <a:ext cx="68" cy="68"/>
            </a:xfrm>
            <a:prstGeom prst="rect">
              <a:avLst/>
            </a:prstGeom>
            <a:gradFill rotWithShape="1">
              <a:gsLst>
                <a:gs pos="0">
                  <a:srgbClr val="0000D6"/>
                </a:gs>
                <a:gs pos="100000">
                  <a:srgbClr val="00009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14" name="Rectangle 16"/>
            <p:cNvSpPr>
              <a:spLocks noChangeArrowheads="1"/>
            </p:cNvSpPr>
            <p:nvPr userDrawn="1"/>
          </p:nvSpPr>
          <p:spPr bwMode="gray">
            <a:xfrm>
              <a:off x="476" y="459"/>
              <a:ext cx="68" cy="68"/>
            </a:xfrm>
            <a:prstGeom prst="rect">
              <a:avLst/>
            </a:prstGeom>
            <a:gradFill rotWithShape="1">
              <a:gsLst>
                <a:gs pos="0">
                  <a:srgbClr val="000099"/>
                </a:gs>
                <a:gs pos="100000">
                  <a:srgbClr val="000066"/>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grpSp>
      <p:sp>
        <p:nvSpPr>
          <p:cNvPr id="15" name="AutoShape 17"/>
          <p:cNvSpPr>
            <a:spLocks noChangeArrowheads="1"/>
          </p:cNvSpPr>
          <p:nvPr/>
        </p:nvSpPr>
        <p:spPr bwMode="gray">
          <a:xfrm rot="10800000" flipH="1">
            <a:off x="6350" y="4833938"/>
            <a:ext cx="555625" cy="555625"/>
          </a:xfrm>
          <a:prstGeom prst="rtTriangle">
            <a:avLst/>
          </a:prstGeom>
          <a:solidFill>
            <a:schemeClr val="bg1"/>
          </a:solidFill>
          <a:ln w="9525">
            <a:solidFill>
              <a:schemeClr val="bg1"/>
            </a:solidFill>
            <a:miter lim="800000"/>
            <a:headEnd/>
            <a:tailEnd/>
          </a:ln>
        </p:spPr>
        <p:txBody>
          <a:bodyPr wrap="none" lIns="129722" tIns="64862" rIns="129722" bIns="6486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4099" name="Rectangle 3"/>
          <p:cNvSpPr>
            <a:spLocks noGrp="1" noChangeArrowheads="1"/>
          </p:cNvSpPr>
          <p:nvPr>
            <p:ph type="ctrTitle"/>
          </p:nvPr>
        </p:nvSpPr>
        <p:spPr>
          <a:xfrm>
            <a:off x="975360" y="3648569"/>
            <a:ext cx="11054080" cy="1228231"/>
          </a:xfrm>
        </p:spPr>
        <p:txBody>
          <a:bodyPr/>
          <a:lstStyle>
            <a:lvl1pPr algn="ctr">
              <a:defRPr sz="6300" b="1">
                <a:solidFill>
                  <a:schemeClr val="tx1"/>
                </a:solidFill>
              </a:defRPr>
            </a:lvl1pPr>
          </a:lstStyle>
          <a:p>
            <a:r>
              <a:rPr lang="ja-JP" altLang="en-US"/>
              <a:t>マスタ タイトルの書式設定</a:t>
            </a:r>
          </a:p>
        </p:txBody>
      </p:sp>
      <p:sp>
        <p:nvSpPr>
          <p:cNvPr id="4100" name="Rectangle 4"/>
          <p:cNvSpPr>
            <a:spLocks noGrp="1" noChangeArrowheads="1"/>
          </p:cNvSpPr>
          <p:nvPr>
            <p:ph type="subTitle" idx="1"/>
          </p:nvPr>
        </p:nvSpPr>
        <p:spPr bwMode="gray">
          <a:xfrm>
            <a:off x="1950720" y="5183859"/>
            <a:ext cx="9103360" cy="885049"/>
          </a:xfrm>
        </p:spPr>
        <p:txBody>
          <a:bodyPr/>
          <a:lstStyle>
            <a:lvl1pPr marL="0" indent="0" algn="ctr">
              <a:buFontTx/>
              <a:buNone/>
              <a:defRPr sz="3400">
                <a:solidFill>
                  <a:schemeClr val="bg1"/>
                </a:solidFill>
              </a:defRPr>
            </a:lvl1pPr>
          </a:lstStyle>
          <a:p>
            <a:r>
              <a:rPr lang="ja-JP" altLang="en-US"/>
              <a:t>マスタ サブタイトルの書式設定</a:t>
            </a:r>
          </a:p>
        </p:txBody>
      </p:sp>
      <p:sp>
        <p:nvSpPr>
          <p:cNvPr id="16" name="Rectangle 5"/>
          <p:cNvSpPr>
            <a:spLocks noGrp="1" noChangeArrowheads="1"/>
          </p:cNvSpPr>
          <p:nvPr>
            <p:ph type="dt" sz="half" idx="10"/>
          </p:nvPr>
        </p:nvSpPr>
        <p:spPr bwMode="gray">
          <a:xfrm>
            <a:off x="9224963" y="7950200"/>
            <a:ext cx="3035300" cy="306388"/>
          </a:xfrm>
        </p:spPr>
        <p:txBody>
          <a:bodyPr anchor="t"/>
          <a:lstStyle>
            <a:lvl1pPr algn="r">
              <a:defRPr kumimoji="0">
                <a:solidFill>
                  <a:srgbClr val="FFFFFF"/>
                </a:solidFill>
              </a:defRPr>
            </a:lvl1pPr>
          </a:lstStyle>
          <a:p>
            <a:pPr>
              <a:defRPr/>
            </a:pPr>
            <a:r>
              <a:rPr lang="en-US" altLang="ja-JP"/>
              <a:t>11.5.31</a:t>
            </a:r>
          </a:p>
        </p:txBody>
      </p:sp>
      <p:sp>
        <p:nvSpPr>
          <p:cNvPr id="17" name="Rectangle 6"/>
          <p:cNvSpPr>
            <a:spLocks noGrp="1" noChangeArrowheads="1"/>
          </p:cNvSpPr>
          <p:nvPr>
            <p:ph type="ftr" sz="quarter" idx="11"/>
          </p:nvPr>
        </p:nvSpPr>
        <p:spPr bwMode="gray">
          <a:xfrm>
            <a:off x="8142288" y="8461375"/>
            <a:ext cx="4117975" cy="307975"/>
          </a:xfrm>
        </p:spPr>
        <p:txBody>
          <a:bodyPr anchor="t"/>
          <a:lstStyle>
            <a:lvl1pPr algn="r">
              <a:defRPr kumimoji="0">
                <a:solidFill>
                  <a:srgbClr val="FFFFFF"/>
                </a:solidFill>
              </a:defRPr>
            </a:lvl1pPr>
          </a:lstStyle>
          <a:p>
            <a:pPr>
              <a:defRPr/>
            </a:pPr>
            <a:r>
              <a:rPr lang="en-US" altLang="ja-JP"/>
              <a:t>Toru Iijima @ Blois 2011</a:t>
            </a:r>
          </a:p>
        </p:txBody>
      </p:sp>
    </p:spTree>
    <p:extLst>
      <p:ext uri="{BB962C8B-B14F-4D97-AF65-F5344CB8AC3E}">
        <p14:creationId xmlns:p14="http://schemas.microsoft.com/office/powerpoint/2010/main" val="41713248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5"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6" name="Rectangle 5"/>
          <p:cNvSpPr>
            <a:spLocks noGrp="1" noChangeArrowheads="1"/>
          </p:cNvSpPr>
          <p:nvPr>
            <p:ph type="sldNum" sz="quarter" idx="12"/>
          </p:nvPr>
        </p:nvSpPr>
        <p:spPr/>
        <p:txBody>
          <a:bodyPr/>
          <a:lstStyle>
            <a:lvl1pPr>
              <a:defRPr kumimoji="0" sz="2600" smtClean="0">
                <a:latin typeface="Gill Sans" charset="0"/>
                <a:ea typeface="ヒラギノ角ゴ ProN W3" charset="0"/>
                <a:cs typeface="ヒラギノ角ゴ ProN W3" charset="0"/>
              </a:defRPr>
            </a:lvl1pPr>
          </a:lstStyle>
          <a:p>
            <a:pPr>
              <a:defRPr/>
            </a:pPr>
            <a:fld id="{B86BDDC5-B786-B643-8393-F3C3E9CC9FD3}" type="slidenum">
              <a:rPr lang="en-US" altLang="ja-JP"/>
              <a:pPr>
                <a:defRPr/>
              </a:pPr>
              <a:t>‹#›</a:t>
            </a:fld>
            <a:endParaRPr lang="en-US" altLang="ja-JP"/>
          </a:p>
        </p:txBody>
      </p:sp>
    </p:spTree>
    <p:extLst>
      <p:ext uri="{BB962C8B-B14F-4D97-AF65-F5344CB8AC3E}">
        <p14:creationId xmlns:p14="http://schemas.microsoft.com/office/powerpoint/2010/main" val="28912006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290" y="6267660"/>
            <a:ext cx="11054080" cy="1937173"/>
          </a:xfrm>
        </p:spPr>
        <p:txBody>
          <a:bodyPr anchor="t"/>
          <a:lstStyle>
            <a:lvl1pPr algn="l">
              <a:defRPr sz="57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1027290" y="4134061"/>
            <a:ext cx="11054080" cy="2133599"/>
          </a:xfrm>
        </p:spPr>
        <p:txBody>
          <a:bodyPr anchor="b"/>
          <a:lstStyle>
            <a:lvl1pPr marL="0" indent="0">
              <a:buNone/>
              <a:defRPr sz="2800"/>
            </a:lvl1pPr>
            <a:lvl2pPr marL="648614" indent="0">
              <a:buNone/>
              <a:defRPr sz="2600"/>
            </a:lvl2pPr>
            <a:lvl3pPr marL="1297263" indent="0">
              <a:buNone/>
              <a:defRPr sz="2300"/>
            </a:lvl3pPr>
            <a:lvl4pPr marL="1945911" indent="0">
              <a:buNone/>
              <a:defRPr sz="2000"/>
            </a:lvl4pPr>
            <a:lvl5pPr marL="2594539" indent="0">
              <a:buNone/>
              <a:defRPr sz="2000"/>
            </a:lvl5pPr>
            <a:lvl6pPr marL="3243171" indent="0">
              <a:buNone/>
              <a:defRPr sz="2000"/>
            </a:lvl6pPr>
            <a:lvl7pPr marL="3891815" indent="0">
              <a:buNone/>
              <a:defRPr sz="2000"/>
            </a:lvl7pPr>
            <a:lvl8pPr marL="4540443" indent="0">
              <a:buNone/>
              <a:defRPr sz="2000"/>
            </a:lvl8pPr>
            <a:lvl9pPr marL="5189073" indent="0">
              <a:buNone/>
              <a:defRPr sz="2000"/>
            </a:lvl9pPr>
          </a:lstStyle>
          <a:p>
            <a:pPr lvl="0"/>
            <a:r>
              <a:rPr lang="ja-JP" altLang="en-US" smtClean="0"/>
              <a:t>マスタ テキストの書式設定</a:t>
            </a:r>
          </a:p>
        </p:txBody>
      </p:sp>
      <p:sp>
        <p:nvSpPr>
          <p:cNvPr id="4"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5"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6"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FC945E38-E61E-4249-8989-AA9240160E58}" type="slidenum">
              <a:rPr lang="en-US" altLang="ja-JP"/>
              <a:pPr>
                <a:defRPr/>
              </a:pPr>
              <a:t>‹#›</a:t>
            </a:fld>
            <a:endParaRPr lang="en-US" altLang="ja-JP"/>
          </a:p>
        </p:txBody>
      </p:sp>
    </p:spTree>
    <p:extLst>
      <p:ext uri="{BB962C8B-B14F-4D97-AF65-F5344CB8AC3E}">
        <p14:creationId xmlns:p14="http://schemas.microsoft.com/office/powerpoint/2010/main" val="11819733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50240" y="1657211"/>
            <a:ext cx="5743787" cy="711200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610773" y="1657211"/>
            <a:ext cx="5743787" cy="711200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6"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7"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5A8FD60A-8FC6-0E4C-86BC-092DEE1C5BEF}" type="slidenum">
              <a:rPr lang="en-US" altLang="ja-JP"/>
              <a:pPr>
                <a:defRPr/>
              </a:pPr>
              <a:t>‹#›</a:t>
            </a:fld>
            <a:endParaRPr lang="en-US" altLang="ja-JP"/>
          </a:p>
        </p:txBody>
      </p:sp>
    </p:spTree>
    <p:extLst>
      <p:ext uri="{BB962C8B-B14F-4D97-AF65-F5344CB8AC3E}">
        <p14:creationId xmlns:p14="http://schemas.microsoft.com/office/powerpoint/2010/main" val="39109004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0" y="390596"/>
            <a:ext cx="11704320" cy="16256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50240" y="2183272"/>
            <a:ext cx="5746045" cy="909884"/>
          </a:xfrm>
        </p:spPr>
        <p:txBody>
          <a:bodyPr anchor="b"/>
          <a:lstStyle>
            <a:lvl1pPr marL="0" indent="0">
              <a:buNone/>
              <a:defRPr sz="3400" b="1"/>
            </a:lvl1pPr>
            <a:lvl2pPr marL="648614" indent="0">
              <a:buNone/>
              <a:defRPr sz="2800" b="1"/>
            </a:lvl2pPr>
            <a:lvl3pPr marL="1297263" indent="0">
              <a:buNone/>
              <a:defRPr sz="2600" b="1"/>
            </a:lvl3pPr>
            <a:lvl4pPr marL="1945911" indent="0">
              <a:buNone/>
              <a:defRPr sz="2300" b="1"/>
            </a:lvl4pPr>
            <a:lvl5pPr marL="2594539" indent="0">
              <a:buNone/>
              <a:defRPr sz="2300" b="1"/>
            </a:lvl5pPr>
            <a:lvl6pPr marL="3243171" indent="0">
              <a:buNone/>
              <a:defRPr sz="2300" b="1"/>
            </a:lvl6pPr>
            <a:lvl7pPr marL="3891815" indent="0">
              <a:buNone/>
              <a:defRPr sz="2300" b="1"/>
            </a:lvl7pPr>
            <a:lvl8pPr marL="4540443" indent="0">
              <a:buNone/>
              <a:defRPr sz="2300" b="1"/>
            </a:lvl8pPr>
            <a:lvl9pPr marL="5189073" indent="0">
              <a:buNone/>
              <a:defRPr sz="23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606260" y="2183272"/>
            <a:ext cx="5748302" cy="909884"/>
          </a:xfrm>
        </p:spPr>
        <p:txBody>
          <a:bodyPr anchor="b"/>
          <a:lstStyle>
            <a:lvl1pPr marL="0" indent="0">
              <a:buNone/>
              <a:defRPr sz="3400" b="1"/>
            </a:lvl1pPr>
            <a:lvl2pPr marL="648614" indent="0">
              <a:buNone/>
              <a:defRPr sz="2800" b="1"/>
            </a:lvl2pPr>
            <a:lvl3pPr marL="1297263" indent="0">
              <a:buNone/>
              <a:defRPr sz="2600" b="1"/>
            </a:lvl3pPr>
            <a:lvl4pPr marL="1945911" indent="0">
              <a:buNone/>
              <a:defRPr sz="2300" b="1"/>
            </a:lvl4pPr>
            <a:lvl5pPr marL="2594539" indent="0">
              <a:buNone/>
              <a:defRPr sz="2300" b="1"/>
            </a:lvl5pPr>
            <a:lvl6pPr marL="3243171" indent="0">
              <a:buNone/>
              <a:defRPr sz="2300" b="1"/>
            </a:lvl6pPr>
            <a:lvl7pPr marL="3891815" indent="0">
              <a:buNone/>
              <a:defRPr sz="2300" b="1"/>
            </a:lvl7pPr>
            <a:lvl8pPr marL="4540443" indent="0">
              <a:buNone/>
              <a:defRPr sz="2300" b="1"/>
            </a:lvl8pPr>
            <a:lvl9pPr marL="5189073" indent="0">
              <a:buNone/>
              <a:defRPr sz="23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8"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9"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2B3BA925-01FD-CB40-B9D5-FFAC0767E2AF}" type="slidenum">
              <a:rPr lang="en-US" altLang="ja-JP"/>
              <a:pPr>
                <a:defRPr/>
              </a:pPr>
              <a:t>‹#›</a:t>
            </a:fld>
            <a:endParaRPr lang="en-US" altLang="ja-JP"/>
          </a:p>
        </p:txBody>
      </p:sp>
    </p:spTree>
    <p:extLst>
      <p:ext uri="{BB962C8B-B14F-4D97-AF65-F5344CB8AC3E}">
        <p14:creationId xmlns:p14="http://schemas.microsoft.com/office/powerpoint/2010/main" val="4151741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p:spPr>
        <p:txBody>
          <a:bodyPr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p:spPr>
        <p:txBody>
          <a:bodyPr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881920786"/>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4"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5"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2795D239-1F50-3C4E-B2A6-2796BDD5E725}" type="slidenum">
              <a:rPr lang="en-US" altLang="ja-JP"/>
              <a:pPr>
                <a:defRPr/>
              </a:pPr>
              <a:t>‹#›</a:t>
            </a:fld>
            <a:endParaRPr lang="en-US" altLang="ja-JP"/>
          </a:p>
        </p:txBody>
      </p:sp>
    </p:spTree>
    <p:extLst>
      <p:ext uri="{BB962C8B-B14F-4D97-AF65-F5344CB8AC3E}">
        <p14:creationId xmlns:p14="http://schemas.microsoft.com/office/powerpoint/2010/main" val="31151718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3"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4"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D0EBC84D-74E4-6A49-A528-451313183467}" type="slidenum">
              <a:rPr lang="en-US" altLang="ja-JP"/>
              <a:pPr>
                <a:defRPr/>
              </a:pPr>
              <a:t>‹#›</a:t>
            </a:fld>
            <a:endParaRPr lang="en-US" altLang="ja-JP"/>
          </a:p>
        </p:txBody>
      </p:sp>
    </p:spTree>
    <p:extLst>
      <p:ext uri="{BB962C8B-B14F-4D97-AF65-F5344CB8AC3E}">
        <p14:creationId xmlns:p14="http://schemas.microsoft.com/office/powerpoint/2010/main" val="871492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3" y="388338"/>
            <a:ext cx="4278490" cy="1652693"/>
          </a:xfrm>
        </p:spPr>
        <p:txBody>
          <a:bodyPr anchor="b"/>
          <a:lstStyle>
            <a:lvl1pPr algn="l">
              <a:defRPr sz="28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5084516" y="388407"/>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50243" y="2041033"/>
            <a:ext cx="4278490" cy="6671734"/>
          </a:xfrm>
        </p:spPr>
        <p:txBody>
          <a:bodyPr/>
          <a:lstStyle>
            <a:lvl1pPr marL="0" indent="0">
              <a:buNone/>
              <a:defRPr sz="2000"/>
            </a:lvl1pPr>
            <a:lvl2pPr marL="648614" indent="0">
              <a:buNone/>
              <a:defRPr sz="1700"/>
            </a:lvl2pPr>
            <a:lvl3pPr marL="1297263" indent="0">
              <a:buNone/>
              <a:defRPr sz="1400"/>
            </a:lvl3pPr>
            <a:lvl4pPr marL="1945911" indent="0">
              <a:buNone/>
              <a:defRPr sz="1300"/>
            </a:lvl4pPr>
            <a:lvl5pPr marL="2594539" indent="0">
              <a:buNone/>
              <a:defRPr sz="1300"/>
            </a:lvl5pPr>
            <a:lvl6pPr marL="3243171" indent="0">
              <a:buNone/>
              <a:defRPr sz="1300"/>
            </a:lvl6pPr>
            <a:lvl7pPr marL="3891815" indent="0">
              <a:buNone/>
              <a:defRPr sz="1300"/>
            </a:lvl7pPr>
            <a:lvl8pPr marL="4540443" indent="0">
              <a:buNone/>
              <a:defRPr sz="1300"/>
            </a:lvl8pPr>
            <a:lvl9pPr marL="5189073" indent="0">
              <a:buNone/>
              <a:defRPr sz="1300"/>
            </a:lvl9pPr>
          </a:lstStyle>
          <a:p>
            <a:pPr lvl="0"/>
            <a:r>
              <a:rPr lang="ja-JP" altLang="en-US" smtClean="0"/>
              <a:t>マスタ テキストの書式設定</a:t>
            </a:r>
          </a:p>
        </p:txBody>
      </p:sp>
      <p:sp>
        <p:nvSpPr>
          <p:cNvPr id="5"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6"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7"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C17151C4-EAC4-FF43-89E1-264A511115FA}" type="slidenum">
              <a:rPr lang="en-US" altLang="ja-JP"/>
              <a:pPr>
                <a:defRPr/>
              </a:pPr>
              <a:t>‹#›</a:t>
            </a:fld>
            <a:endParaRPr lang="en-US" altLang="ja-JP"/>
          </a:p>
        </p:txBody>
      </p:sp>
    </p:spTree>
    <p:extLst>
      <p:ext uri="{BB962C8B-B14F-4D97-AF65-F5344CB8AC3E}">
        <p14:creationId xmlns:p14="http://schemas.microsoft.com/office/powerpoint/2010/main" val="27698791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032" y="6827520"/>
            <a:ext cx="7802880" cy="806027"/>
          </a:xfrm>
        </p:spPr>
        <p:txBody>
          <a:bodyPr anchor="b"/>
          <a:lstStyle>
            <a:lvl1pPr algn="l">
              <a:defRPr sz="28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549032" y="871502"/>
            <a:ext cx="7802880" cy="5852160"/>
          </a:xfrm>
        </p:spPr>
        <p:txBody>
          <a:bodyPr/>
          <a:lstStyle>
            <a:lvl1pPr marL="0" indent="0">
              <a:buNone/>
              <a:defRPr sz="4600"/>
            </a:lvl1pPr>
            <a:lvl2pPr marL="648614" indent="0">
              <a:buNone/>
              <a:defRPr sz="4000"/>
            </a:lvl2pPr>
            <a:lvl3pPr marL="1297263" indent="0">
              <a:buNone/>
              <a:defRPr sz="3400"/>
            </a:lvl3pPr>
            <a:lvl4pPr marL="1945911" indent="0">
              <a:buNone/>
              <a:defRPr sz="2800"/>
            </a:lvl4pPr>
            <a:lvl5pPr marL="2594539" indent="0">
              <a:buNone/>
              <a:defRPr sz="2800"/>
            </a:lvl5pPr>
            <a:lvl6pPr marL="3243171" indent="0">
              <a:buNone/>
              <a:defRPr sz="2800"/>
            </a:lvl6pPr>
            <a:lvl7pPr marL="3891815" indent="0">
              <a:buNone/>
              <a:defRPr sz="2800"/>
            </a:lvl7pPr>
            <a:lvl8pPr marL="4540443" indent="0">
              <a:buNone/>
              <a:defRPr sz="2800"/>
            </a:lvl8pPr>
            <a:lvl9pPr marL="5189073" indent="0">
              <a:buNone/>
              <a:defRPr sz="2800"/>
            </a:lvl9pPr>
          </a:lstStyle>
          <a:p>
            <a:pPr lvl="0"/>
            <a:endParaRPr lang="ja-JP" altLang="en-US" noProof="0" smtClean="0"/>
          </a:p>
        </p:txBody>
      </p:sp>
      <p:sp>
        <p:nvSpPr>
          <p:cNvPr id="4" name="テキスト プレースホルダ 3"/>
          <p:cNvSpPr>
            <a:spLocks noGrp="1"/>
          </p:cNvSpPr>
          <p:nvPr>
            <p:ph type="body" sz="half" idx="2"/>
          </p:nvPr>
        </p:nvSpPr>
        <p:spPr>
          <a:xfrm>
            <a:off x="2549032" y="7633547"/>
            <a:ext cx="7802880" cy="1144693"/>
          </a:xfrm>
        </p:spPr>
        <p:txBody>
          <a:bodyPr/>
          <a:lstStyle>
            <a:lvl1pPr marL="0" indent="0">
              <a:buNone/>
              <a:defRPr sz="2000"/>
            </a:lvl1pPr>
            <a:lvl2pPr marL="648614" indent="0">
              <a:buNone/>
              <a:defRPr sz="1700"/>
            </a:lvl2pPr>
            <a:lvl3pPr marL="1297263" indent="0">
              <a:buNone/>
              <a:defRPr sz="1400"/>
            </a:lvl3pPr>
            <a:lvl4pPr marL="1945911" indent="0">
              <a:buNone/>
              <a:defRPr sz="1300"/>
            </a:lvl4pPr>
            <a:lvl5pPr marL="2594539" indent="0">
              <a:buNone/>
              <a:defRPr sz="1300"/>
            </a:lvl5pPr>
            <a:lvl6pPr marL="3243171" indent="0">
              <a:buNone/>
              <a:defRPr sz="1300"/>
            </a:lvl6pPr>
            <a:lvl7pPr marL="3891815" indent="0">
              <a:buNone/>
              <a:defRPr sz="1300"/>
            </a:lvl7pPr>
            <a:lvl8pPr marL="4540443" indent="0">
              <a:buNone/>
              <a:defRPr sz="1300"/>
            </a:lvl8pPr>
            <a:lvl9pPr marL="5189073" indent="0">
              <a:buNone/>
              <a:defRPr sz="1300"/>
            </a:lvl9pPr>
          </a:lstStyle>
          <a:p>
            <a:pPr lvl="0"/>
            <a:r>
              <a:rPr lang="ja-JP" altLang="en-US" smtClean="0"/>
              <a:t>マスタ テキストの書式設定</a:t>
            </a:r>
          </a:p>
        </p:txBody>
      </p:sp>
      <p:sp>
        <p:nvSpPr>
          <p:cNvPr id="5"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6"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7"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F9921165-4B20-104C-9FBE-8AEF9CA86B69}" type="slidenum">
              <a:rPr lang="en-US" altLang="ja-JP"/>
              <a:pPr>
                <a:defRPr/>
              </a:pPr>
              <a:t>‹#›</a:t>
            </a:fld>
            <a:endParaRPr lang="en-US" altLang="ja-JP"/>
          </a:p>
        </p:txBody>
      </p:sp>
    </p:spTree>
    <p:extLst>
      <p:ext uri="{BB962C8B-B14F-4D97-AF65-F5344CB8AC3E}">
        <p14:creationId xmlns:p14="http://schemas.microsoft.com/office/powerpoint/2010/main" val="18613485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5"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6"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88DCCA7B-83F5-5B42-91B5-18CE3D3F8A69}" type="slidenum">
              <a:rPr lang="en-US" altLang="ja-JP"/>
              <a:pPr>
                <a:defRPr/>
              </a:pPr>
              <a:t>‹#›</a:t>
            </a:fld>
            <a:endParaRPr lang="en-US" altLang="ja-JP"/>
          </a:p>
        </p:txBody>
      </p:sp>
    </p:spTree>
    <p:extLst>
      <p:ext uri="{BB962C8B-B14F-4D97-AF65-F5344CB8AC3E}">
        <p14:creationId xmlns:p14="http://schemas.microsoft.com/office/powerpoint/2010/main" val="44995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649742" y="164819"/>
            <a:ext cx="2998329" cy="860439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50240" y="164819"/>
            <a:ext cx="8782756" cy="860439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5"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6"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B24E7902-FDBC-6F4A-9351-468732383851}" type="slidenum">
              <a:rPr lang="en-US" altLang="ja-JP"/>
              <a:pPr>
                <a:defRPr/>
              </a:pPr>
              <a:t>‹#›</a:t>
            </a:fld>
            <a:endParaRPr lang="en-US" altLang="ja-JP"/>
          </a:p>
        </p:txBody>
      </p:sp>
    </p:spTree>
    <p:extLst>
      <p:ext uri="{BB962C8B-B14F-4D97-AF65-F5344CB8AC3E}">
        <p14:creationId xmlns:p14="http://schemas.microsoft.com/office/powerpoint/2010/main" val="36723649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5"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6" name="Rectangle 5"/>
          <p:cNvSpPr>
            <a:spLocks noGrp="1" noChangeArrowheads="1"/>
          </p:cNvSpPr>
          <p:nvPr>
            <p:ph type="sldNum" sz="quarter" idx="12"/>
          </p:nvPr>
        </p:nvSpPr>
        <p:spPr/>
        <p:txBody>
          <a:bodyPr/>
          <a:lstStyle>
            <a:lvl1pPr>
              <a:defRPr kumimoji="0" sz="2600" smtClean="0">
                <a:latin typeface="Gill Sans" charset="0"/>
                <a:ea typeface="ヒラギノ角ゴ ProN W3" charset="0"/>
                <a:cs typeface="ヒラギノ角ゴ ProN W3" charset="0"/>
              </a:defRPr>
            </a:lvl1pPr>
          </a:lstStyle>
          <a:p>
            <a:pPr>
              <a:defRPr/>
            </a:pPr>
            <a:fld id="{7A9EA449-B26E-C142-8AB6-7D914549C76D}" type="slidenum">
              <a:rPr lang="en-US" altLang="ja-JP"/>
              <a:pPr>
                <a:defRPr/>
              </a:pPr>
              <a:t>‹#›</a:t>
            </a:fld>
            <a:endParaRPr lang="en-US" altLang="ja-JP"/>
          </a:p>
        </p:txBody>
      </p:sp>
    </p:spTree>
    <p:extLst>
      <p:ext uri="{BB962C8B-B14F-4D97-AF65-F5344CB8AC3E}">
        <p14:creationId xmlns:p14="http://schemas.microsoft.com/office/powerpoint/2010/main" val="6648111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2"/>
          <p:cNvSpPr>
            <a:spLocks noChangeArrowheads="1"/>
          </p:cNvSpPr>
          <p:nvPr/>
        </p:nvSpPr>
        <p:spPr bwMode="gray">
          <a:xfrm>
            <a:off x="0" y="4876800"/>
            <a:ext cx="13004800" cy="4876800"/>
          </a:xfrm>
          <a:prstGeom prst="rect">
            <a:avLst/>
          </a:prstGeom>
          <a:gradFill rotWithShape="1">
            <a:gsLst>
              <a:gs pos="0">
                <a:srgbClr val="003399"/>
              </a:gs>
              <a:gs pos="100000">
                <a:srgbClr val="00184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43" tIns="64872" rIns="129743" bIns="64872" anchor="ctr"/>
          <a:lstStyle/>
          <a:p>
            <a:pPr algn="l"/>
            <a:endParaRPr kumimoji="1" lang="ja-JP" altLang="en-US" sz="1800">
              <a:solidFill>
                <a:srgbClr val="000000"/>
              </a:solidFill>
              <a:latin typeface="Arial" charset="0"/>
              <a:ea typeface="ＭＳ Ｐゴシック" charset="0"/>
              <a:cs typeface="ＭＳ Ｐゴシック" charset="0"/>
            </a:endParaRPr>
          </a:p>
        </p:txBody>
      </p:sp>
      <p:grpSp>
        <p:nvGrpSpPr>
          <p:cNvPr id="5" name="Group 7"/>
          <p:cNvGrpSpPr>
            <a:grpSpLocks/>
          </p:cNvGrpSpPr>
          <p:nvPr/>
        </p:nvGrpSpPr>
        <p:grpSpPr bwMode="auto">
          <a:xfrm>
            <a:off x="561975" y="523875"/>
            <a:ext cx="1127125" cy="1127125"/>
            <a:chOff x="249" y="232"/>
            <a:chExt cx="295" cy="295"/>
          </a:xfrm>
        </p:grpSpPr>
        <p:sp>
          <p:nvSpPr>
            <p:cNvPr id="6" name="Rectangle 8"/>
            <p:cNvSpPr>
              <a:spLocks noChangeArrowheads="1"/>
            </p:cNvSpPr>
            <p:nvPr userDrawn="1"/>
          </p:nvSpPr>
          <p:spPr bwMode="gray">
            <a:xfrm>
              <a:off x="249" y="232"/>
              <a:ext cx="68" cy="68"/>
            </a:xfrm>
            <a:prstGeom prst="rect">
              <a:avLst/>
            </a:prstGeom>
            <a:gradFill rotWithShape="1">
              <a:gsLst>
                <a:gs pos="0">
                  <a:schemeClr val="bg1"/>
                </a:gs>
                <a:gs pos="100000">
                  <a:schemeClr val="accent1"/>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7" name="Rectangle 9"/>
            <p:cNvSpPr>
              <a:spLocks noChangeArrowheads="1"/>
            </p:cNvSpPr>
            <p:nvPr userDrawn="1"/>
          </p:nvSpPr>
          <p:spPr bwMode="gray">
            <a:xfrm>
              <a:off x="362" y="232"/>
              <a:ext cx="68" cy="68"/>
            </a:xfrm>
            <a:prstGeom prst="rect">
              <a:avLst/>
            </a:prstGeom>
            <a:gradFill rotWithShape="1">
              <a:gsLst>
                <a:gs pos="0">
                  <a:schemeClr val="accent1"/>
                </a:gs>
                <a:gs pos="100000">
                  <a:srgbClr val="0066F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8" name="Rectangle 10"/>
            <p:cNvSpPr>
              <a:spLocks noChangeArrowheads="1"/>
            </p:cNvSpPr>
            <p:nvPr userDrawn="1"/>
          </p:nvSpPr>
          <p:spPr bwMode="gray">
            <a:xfrm>
              <a:off x="362" y="345"/>
              <a:ext cx="68" cy="68"/>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9" name="Rectangle 11"/>
            <p:cNvSpPr>
              <a:spLocks noChangeArrowheads="1"/>
            </p:cNvSpPr>
            <p:nvPr userDrawn="1"/>
          </p:nvSpPr>
          <p:spPr bwMode="gray">
            <a:xfrm>
              <a:off x="249" y="345"/>
              <a:ext cx="68" cy="68"/>
            </a:xfrm>
            <a:prstGeom prst="rect">
              <a:avLst/>
            </a:prstGeom>
            <a:gradFill rotWithShape="1">
              <a:gsLst>
                <a:gs pos="0">
                  <a:schemeClr val="accent1"/>
                </a:gs>
                <a:gs pos="100000">
                  <a:srgbClr val="0066F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10" name="Rectangle 12"/>
            <p:cNvSpPr>
              <a:spLocks noChangeArrowheads="1"/>
            </p:cNvSpPr>
            <p:nvPr userDrawn="1"/>
          </p:nvSpPr>
          <p:spPr bwMode="gray">
            <a:xfrm>
              <a:off x="362" y="459"/>
              <a:ext cx="68" cy="68"/>
            </a:xfrm>
            <a:prstGeom prst="rect">
              <a:avLst/>
            </a:prstGeom>
            <a:gradFill rotWithShape="1">
              <a:gsLst>
                <a:gs pos="0">
                  <a:srgbClr val="0000D6"/>
                </a:gs>
                <a:gs pos="100000">
                  <a:srgbClr val="00009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11" name="Rectangle 13"/>
            <p:cNvSpPr>
              <a:spLocks noChangeArrowheads="1"/>
            </p:cNvSpPr>
            <p:nvPr userDrawn="1"/>
          </p:nvSpPr>
          <p:spPr bwMode="gray">
            <a:xfrm>
              <a:off x="249" y="459"/>
              <a:ext cx="68" cy="68"/>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12" name="Rectangle 14"/>
            <p:cNvSpPr>
              <a:spLocks noChangeArrowheads="1"/>
            </p:cNvSpPr>
            <p:nvPr userDrawn="1"/>
          </p:nvSpPr>
          <p:spPr bwMode="gray">
            <a:xfrm>
              <a:off x="476" y="232"/>
              <a:ext cx="68" cy="68"/>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13" name="Rectangle 15"/>
            <p:cNvSpPr>
              <a:spLocks noChangeArrowheads="1"/>
            </p:cNvSpPr>
            <p:nvPr userDrawn="1"/>
          </p:nvSpPr>
          <p:spPr bwMode="gray">
            <a:xfrm>
              <a:off x="476" y="345"/>
              <a:ext cx="68" cy="68"/>
            </a:xfrm>
            <a:prstGeom prst="rect">
              <a:avLst/>
            </a:prstGeom>
            <a:gradFill rotWithShape="1">
              <a:gsLst>
                <a:gs pos="0">
                  <a:srgbClr val="0000D6"/>
                </a:gs>
                <a:gs pos="100000">
                  <a:srgbClr val="00009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14" name="Rectangle 16"/>
            <p:cNvSpPr>
              <a:spLocks noChangeArrowheads="1"/>
            </p:cNvSpPr>
            <p:nvPr userDrawn="1"/>
          </p:nvSpPr>
          <p:spPr bwMode="gray">
            <a:xfrm>
              <a:off x="476" y="459"/>
              <a:ext cx="68" cy="68"/>
            </a:xfrm>
            <a:prstGeom prst="rect">
              <a:avLst/>
            </a:prstGeom>
            <a:gradFill rotWithShape="1">
              <a:gsLst>
                <a:gs pos="0">
                  <a:srgbClr val="000099"/>
                </a:gs>
                <a:gs pos="100000">
                  <a:srgbClr val="000066"/>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grpSp>
      <p:sp>
        <p:nvSpPr>
          <p:cNvPr id="15" name="AutoShape 17"/>
          <p:cNvSpPr>
            <a:spLocks noChangeArrowheads="1"/>
          </p:cNvSpPr>
          <p:nvPr/>
        </p:nvSpPr>
        <p:spPr bwMode="gray">
          <a:xfrm rot="10800000" flipH="1">
            <a:off x="6350" y="4833938"/>
            <a:ext cx="555625" cy="555625"/>
          </a:xfrm>
          <a:prstGeom prst="rtTriangle">
            <a:avLst/>
          </a:prstGeom>
          <a:solidFill>
            <a:schemeClr val="bg1"/>
          </a:solidFill>
          <a:ln w="9525">
            <a:solidFill>
              <a:schemeClr val="bg1"/>
            </a:solidFill>
            <a:miter lim="800000"/>
            <a:headEnd/>
            <a:tailEnd/>
          </a:ln>
        </p:spPr>
        <p:txBody>
          <a:bodyPr wrap="none" lIns="129743" tIns="64872" rIns="129743" bIns="6487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4099" name="Rectangle 3"/>
          <p:cNvSpPr>
            <a:spLocks noGrp="1" noChangeArrowheads="1"/>
          </p:cNvSpPr>
          <p:nvPr>
            <p:ph type="ctrTitle"/>
          </p:nvPr>
        </p:nvSpPr>
        <p:spPr>
          <a:xfrm>
            <a:off x="975360" y="3648569"/>
            <a:ext cx="11054080" cy="1228231"/>
          </a:xfrm>
        </p:spPr>
        <p:txBody>
          <a:bodyPr/>
          <a:lstStyle>
            <a:lvl1pPr algn="ctr">
              <a:defRPr sz="6300" b="1">
                <a:solidFill>
                  <a:schemeClr val="tx1"/>
                </a:solidFill>
              </a:defRPr>
            </a:lvl1pPr>
          </a:lstStyle>
          <a:p>
            <a:r>
              <a:rPr lang="ja-JP" altLang="en-US"/>
              <a:t>マスタ タイトルの書式設定</a:t>
            </a:r>
          </a:p>
        </p:txBody>
      </p:sp>
      <p:sp>
        <p:nvSpPr>
          <p:cNvPr id="4100" name="Rectangle 4"/>
          <p:cNvSpPr>
            <a:spLocks noGrp="1" noChangeArrowheads="1"/>
          </p:cNvSpPr>
          <p:nvPr>
            <p:ph type="subTitle" idx="1"/>
          </p:nvPr>
        </p:nvSpPr>
        <p:spPr bwMode="gray">
          <a:xfrm>
            <a:off x="1950720" y="5183859"/>
            <a:ext cx="9103360" cy="885049"/>
          </a:xfrm>
        </p:spPr>
        <p:txBody>
          <a:bodyPr/>
          <a:lstStyle>
            <a:lvl1pPr marL="0" indent="0" algn="ctr">
              <a:buFontTx/>
              <a:buNone/>
              <a:defRPr sz="3400">
                <a:solidFill>
                  <a:schemeClr val="bg1"/>
                </a:solidFill>
              </a:defRPr>
            </a:lvl1pPr>
          </a:lstStyle>
          <a:p>
            <a:r>
              <a:rPr lang="ja-JP" altLang="en-US"/>
              <a:t>マスタ サブタイトルの書式設定</a:t>
            </a:r>
          </a:p>
        </p:txBody>
      </p:sp>
      <p:sp>
        <p:nvSpPr>
          <p:cNvPr id="16" name="Rectangle 5"/>
          <p:cNvSpPr>
            <a:spLocks noGrp="1" noChangeArrowheads="1"/>
          </p:cNvSpPr>
          <p:nvPr>
            <p:ph type="dt" sz="half" idx="10"/>
          </p:nvPr>
        </p:nvSpPr>
        <p:spPr bwMode="gray">
          <a:xfrm>
            <a:off x="9224963" y="7950200"/>
            <a:ext cx="3035300" cy="306388"/>
          </a:xfrm>
        </p:spPr>
        <p:txBody>
          <a:bodyPr anchor="t"/>
          <a:lstStyle>
            <a:lvl1pPr algn="r">
              <a:defRPr kumimoji="0">
                <a:solidFill>
                  <a:srgbClr val="FFFFFF"/>
                </a:solidFill>
              </a:defRPr>
            </a:lvl1pPr>
          </a:lstStyle>
          <a:p>
            <a:pPr>
              <a:defRPr/>
            </a:pPr>
            <a:r>
              <a:rPr lang="en-US" altLang="ja-JP"/>
              <a:t>11.5.31</a:t>
            </a:r>
          </a:p>
        </p:txBody>
      </p:sp>
      <p:sp>
        <p:nvSpPr>
          <p:cNvPr id="17" name="Rectangle 6"/>
          <p:cNvSpPr>
            <a:spLocks noGrp="1" noChangeArrowheads="1"/>
          </p:cNvSpPr>
          <p:nvPr>
            <p:ph type="ftr" sz="quarter" idx="11"/>
          </p:nvPr>
        </p:nvSpPr>
        <p:spPr bwMode="gray">
          <a:xfrm>
            <a:off x="8142288" y="8461375"/>
            <a:ext cx="4117975" cy="307975"/>
          </a:xfrm>
        </p:spPr>
        <p:txBody>
          <a:bodyPr anchor="t"/>
          <a:lstStyle>
            <a:lvl1pPr algn="r">
              <a:defRPr kumimoji="0">
                <a:solidFill>
                  <a:srgbClr val="FFFFFF"/>
                </a:solidFill>
              </a:defRPr>
            </a:lvl1pPr>
          </a:lstStyle>
          <a:p>
            <a:pPr>
              <a:defRPr/>
            </a:pPr>
            <a:r>
              <a:rPr lang="en-US" altLang="ja-JP"/>
              <a:t>Toru Iijima @ Blois 2011</a:t>
            </a:r>
          </a:p>
        </p:txBody>
      </p:sp>
    </p:spTree>
    <p:extLst>
      <p:ext uri="{BB962C8B-B14F-4D97-AF65-F5344CB8AC3E}">
        <p14:creationId xmlns:p14="http://schemas.microsoft.com/office/powerpoint/2010/main" val="16506496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5"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6" name="Rectangle 5"/>
          <p:cNvSpPr>
            <a:spLocks noGrp="1" noChangeArrowheads="1"/>
          </p:cNvSpPr>
          <p:nvPr>
            <p:ph type="sldNum" sz="quarter" idx="12"/>
          </p:nvPr>
        </p:nvSpPr>
        <p:spPr/>
        <p:txBody>
          <a:bodyPr/>
          <a:lstStyle>
            <a:lvl1pPr>
              <a:defRPr kumimoji="0" sz="2600" smtClean="0">
                <a:latin typeface="Gill Sans" charset="0"/>
                <a:ea typeface="ヒラギノ角ゴ ProN W3" charset="0"/>
                <a:cs typeface="ヒラギノ角ゴ ProN W3" charset="0"/>
              </a:defRPr>
            </a:lvl1pPr>
          </a:lstStyle>
          <a:p>
            <a:pPr>
              <a:defRPr/>
            </a:pPr>
            <a:fld id="{CA8B0A03-A20C-F546-9B07-105A67C29773}" type="slidenum">
              <a:rPr lang="en-US" altLang="ja-JP"/>
              <a:pPr>
                <a:defRPr/>
              </a:pPr>
              <a:t>‹#›</a:t>
            </a:fld>
            <a:endParaRPr lang="en-US" altLang="ja-JP"/>
          </a:p>
        </p:txBody>
      </p:sp>
    </p:spTree>
    <p:extLst>
      <p:ext uri="{BB962C8B-B14F-4D97-AF65-F5344CB8AC3E}">
        <p14:creationId xmlns:p14="http://schemas.microsoft.com/office/powerpoint/2010/main" val="34732786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290" y="6267656"/>
            <a:ext cx="11054080" cy="1937173"/>
          </a:xfrm>
        </p:spPr>
        <p:txBody>
          <a:bodyPr anchor="t"/>
          <a:lstStyle>
            <a:lvl1pPr algn="l">
              <a:defRPr sz="57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1027290" y="4134057"/>
            <a:ext cx="11054080" cy="2133599"/>
          </a:xfrm>
        </p:spPr>
        <p:txBody>
          <a:bodyPr anchor="b"/>
          <a:lstStyle>
            <a:lvl1pPr marL="0" indent="0">
              <a:buNone/>
              <a:defRPr sz="2800"/>
            </a:lvl1pPr>
            <a:lvl2pPr marL="648715" indent="0">
              <a:buNone/>
              <a:defRPr sz="2600"/>
            </a:lvl2pPr>
            <a:lvl3pPr marL="1297463" indent="0">
              <a:buNone/>
              <a:defRPr sz="2300"/>
            </a:lvl3pPr>
            <a:lvl4pPr marL="1946210" indent="0">
              <a:buNone/>
              <a:defRPr sz="2000"/>
            </a:lvl4pPr>
            <a:lvl5pPr marL="2594938" indent="0">
              <a:buNone/>
              <a:defRPr sz="2000"/>
            </a:lvl5pPr>
            <a:lvl6pPr marL="3243666" indent="0">
              <a:buNone/>
              <a:defRPr sz="2000"/>
            </a:lvl6pPr>
            <a:lvl7pPr marL="3892412" indent="0">
              <a:buNone/>
              <a:defRPr sz="2000"/>
            </a:lvl7pPr>
            <a:lvl8pPr marL="4541140" indent="0">
              <a:buNone/>
              <a:defRPr sz="2000"/>
            </a:lvl8pPr>
            <a:lvl9pPr marL="5189871" indent="0">
              <a:buNone/>
              <a:defRPr sz="2000"/>
            </a:lvl9pPr>
          </a:lstStyle>
          <a:p>
            <a:pPr lvl="0"/>
            <a:r>
              <a:rPr lang="ja-JP" altLang="en-US" smtClean="0"/>
              <a:t>マスタ テキストの書式設定</a:t>
            </a:r>
          </a:p>
        </p:txBody>
      </p:sp>
      <p:sp>
        <p:nvSpPr>
          <p:cNvPr id="4"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5"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6"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767DC846-4FD1-9446-9B48-70E4826A35A9}" type="slidenum">
              <a:rPr lang="en-US" altLang="ja-JP"/>
              <a:pPr>
                <a:defRPr/>
              </a:pPr>
              <a:t>‹#›</a:t>
            </a:fld>
            <a:endParaRPr lang="en-US" altLang="ja-JP"/>
          </a:p>
        </p:txBody>
      </p:sp>
    </p:spTree>
    <p:extLst>
      <p:ext uri="{BB962C8B-B14F-4D97-AF65-F5344CB8AC3E}">
        <p14:creationId xmlns:p14="http://schemas.microsoft.com/office/powerpoint/2010/main" val="1895870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3307226282"/>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50240" y="1657211"/>
            <a:ext cx="5743787" cy="711200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610773" y="1657211"/>
            <a:ext cx="5743787" cy="711200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6"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7"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CBAF1A55-5B54-6E46-978C-5C2F194A7532}" type="slidenum">
              <a:rPr lang="en-US" altLang="ja-JP"/>
              <a:pPr>
                <a:defRPr/>
              </a:pPr>
              <a:t>‹#›</a:t>
            </a:fld>
            <a:endParaRPr lang="en-US" altLang="ja-JP"/>
          </a:p>
        </p:txBody>
      </p:sp>
    </p:spTree>
    <p:extLst>
      <p:ext uri="{BB962C8B-B14F-4D97-AF65-F5344CB8AC3E}">
        <p14:creationId xmlns:p14="http://schemas.microsoft.com/office/powerpoint/2010/main" val="7268401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0" y="390596"/>
            <a:ext cx="11704320" cy="16256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50240" y="2183272"/>
            <a:ext cx="5746045" cy="909884"/>
          </a:xfrm>
        </p:spPr>
        <p:txBody>
          <a:bodyPr anchor="b"/>
          <a:lstStyle>
            <a:lvl1pPr marL="0" indent="0">
              <a:buNone/>
              <a:defRPr sz="3400" b="1"/>
            </a:lvl1pPr>
            <a:lvl2pPr marL="648715" indent="0">
              <a:buNone/>
              <a:defRPr sz="2800" b="1"/>
            </a:lvl2pPr>
            <a:lvl3pPr marL="1297463" indent="0">
              <a:buNone/>
              <a:defRPr sz="2600" b="1"/>
            </a:lvl3pPr>
            <a:lvl4pPr marL="1946210" indent="0">
              <a:buNone/>
              <a:defRPr sz="2300" b="1"/>
            </a:lvl4pPr>
            <a:lvl5pPr marL="2594938" indent="0">
              <a:buNone/>
              <a:defRPr sz="2300" b="1"/>
            </a:lvl5pPr>
            <a:lvl6pPr marL="3243666" indent="0">
              <a:buNone/>
              <a:defRPr sz="2300" b="1"/>
            </a:lvl6pPr>
            <a:lvl7pPr marL="3892412" indent="0">
              <a:buNone/>
              <a:defRPr sz="2300" b="1"/>
            </a:lvl7pPr>
            <a:lvl8pPr marL="4541140" indent="0">
              <a:buNone/>
              <a:defRPr sz="2300" b="1"/>
            </a:lvl8pPr>
            <a:lvl9pPr marL="5189871" indent="0">
              <a:buNone/>
              <a:defRPr sz="23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606260" y="2183272"/>
            <a:ext cx="5748302" cy="909884"/>
          </a:xfrm>
        </p:spPr>
        <p:txBody>
          <a:bodyPr anchor="b"/>
          <a:lstStyle>
            <a:lvl1pPr marL="0" indent="0">
              <a:buNone/>
              <a:defRPr sz="3400" b="1"/>
            </a:lvl1pPr>
            <a:lvl2pPr marL="648715" indent="0">
              <a:buNone/>
              <a:defRPr sz="2800" b="1"/>
            </a:lvl2pPr>
            <a:lvl3pPr marL="1297463" indent="0">
              <a:buNone/>
              <a:defRPr sz="2600" b="1"/>
            </a:lvl3pPr>
            <a:lvl4pPr marL="1946210" indent="0">
              <a:buNone/>
              <a:defRPr sz="2300" b="1"/>
            </a:lvl4pPr>
            <a:lvl5pPr marL="2594938" indent="0">
              <a:buNone/>
              <a:defRPr sz="2300" b="1"/>
            </a:lvl5pPr>
            <a:lvl6pPr marL="3243666" indent="0">
              <a:buNone/>
              <a:defRPr sz="2300" b="1"/>
            </a:lvl6pPr>
            <a:lvl7pPr marL="3892412" indent="0">
              <a:buNone/>
              <a:defRPr sz="2300" b="1"/>
            </a:lvl7pPr>
            <a:lvl8pPr marL="4541140" indent="0">
              <a:buNone/>
              <a:defRPr sz="2300" b="1"/>
            </a:lvl8pPr>
            <a:lvl9pPr marL="5189871" indent="0">
              <a:buNone/>
              <a:defRPr sz="23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8"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9"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FC6EFF11-C3AD-8041-A7D5-DEB748673FE2}" type="slidenum">
              <a:rPr lang="en-US" altLang="ja-JP"/>
              <a:pPr>
                <a:defRPr/>
              </a:pPr>
              <a:t>‹#›</a:t>
            </a:fld>
            <a:endParaRPr lang="en-US" altLang="ja-JP"/>
          </a:p>
        </p:txBody>
      </p:sp>
    </p:spTree>
    <p:extLst>
      <p:ext uri="{BB962C8B-B14F-4D97-AF65-F5344CB8AC3E}">
        <p14:creationId xmlns:p14="http://schemas.microsoft.com/office/powerpoint/2010/main" val="12410105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4"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5"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3B59039E-92D2-294E-A226-250C2EFDA2DA}" type="slidenum">
              <a:rPr lang="en-US" altLang="ja-JP"/>
              <a:pPr>
                <a:defRPr/>
              </a:pPr>
              <a:t>‹#›</a:t>
            </a:fld>
            <a:endParaRPr lang="en-US" altLang="ja-JP"/>
          </a:p>
        </p:txBody>
      </p:sp>
    </p:spTree>
    <p:extLst>
      <p:ext uri="{BB962C8B-B14F-4D97-AF65-F5344CB8AC3E}">
        <p14:creationId xmlns:p14="http://schemas.microsoft.com/office/powerpoint/2010/main" val="5852367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3"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4"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A1AE5A95-0852-7549-889F-9FCA6C42B5B5}" type="slidenum">
              <a:rPr lang="en-US" altLang="ja-JP"/>
              <a:pPr>
                <a:defRPr/>
              </a:pPr>
              <a:t>‹#›</a:t>
            </a:fld>
            <a:endParaRPr lang="en-US" altLang="ja-JP"/>
          </a:p>
        </p:txBody>
      </p:sp>
    </p:spTree>
    <p:extLst>
      <p:ext uri="{BB962C8B-B14F-4D97-AF65-F5344CB8AC3E}">
        <p14:creationId xmlns:p14="http://schemas.microsoft.com/office/powerpoint/2010/main" val="32700661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3" y="388338"/>
            <a:ext cx="4278490" cy="1652693"/>
          </a:xfrm>
        </p:spPr>
        <p:txBody>
          <a:bodyPr anchor="b"/>
          <a:lstStyle>
            <a:lvl1pPr algn="l">
              <a:defRPr sz="28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5084516" y="388403"/>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50243" y="2041033"/>
            <a:ext cx="4278490" cy="6671734"/>
          </a:xfrm>
        </p:spPr>
        <p:txBody>
          <a:bodyPr/>
          <a:lstStyle>
            <a:lvl1pPr marL="0" indent="0">
              <a:buNone/>
              <a:defRPr sz="2000"/>
            </a:lvl1pPr>
            <a:lvl2pPr marL="648715" indent="0">
              <a:buNone/>
              <a:defRPr sz="1700"/>
            </a:lvl2pPr>
            <a:lvl3pPr marL="1297463" indent="0">
              <a:buNone/>
              <a:defRPr sz="1400"/>
            </a:lvl3pPr>
            <a:lvl4pPr marL="1946210" indent="0">
              <a:buNone/>
              <a:defRPr sz="1300"/>
            </a:lvl4pPr>
            <a:lvl5pPr marL="2594938" indent="0">
              <a:buNone/>
              <a:defRPr sz="1300"/>
            </a:lvl5pPr>
            <a:lvl6pPr marL="3243666" indent="0">
              <a:buNone/>
              <a:defRPr sz="1300"/>
            </a:lvl6pPr>
            <a:lvl7pPr marL="3892412" indent="0">
              <a:buNone/>
              <a:defRPr sz="1300"/>
            </a:lvl7pPr>
            <a:lvl8pPr marL="4541140" indent="0">
              <a:buNone/>
              <a:defRPr sz="1300"/>
            </a:lvl8pPr>
            <a:lvl9pPr marL="5189871" indent="0">
              <a:buNone/>
              <a:defRPr sz="1300"/>
            </a:lvl9pPr>
          </a:lstStyle>
          <a:p>
            <a:pPr lvl="0"/>
            <a:r>
              <a:rPr lang="ja-JP" altLang="en-US" smtClean="0"/>
              <a:t>マスタ テキストの書式設定</a:t>
            </a:r>
          </a:p>
        </p:txBody>
      </p:sp>
      <p:sp>
        <p:nvSpPr>
          <p:cNvPr id="5"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6"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7"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5DD94B6E-5422-144A-BF30-4F2D3880C214}" type="slidenum">
              <a:rPr lang="en-US" altLang="ja-JP"/>
              <a:pPr>
                <a:defRPr/>
              </a:pPr>
              <a:t>‹#›</a:t>
            </a:fld>
            <a:endParaRPr lang="en-US" altLang="ja-JP"/>
          </a:p>
        </p:txBody>
      </p:sp>
    </p:spTree>
    <p:extLst>
      <p:ext uri="{BB962C8B-B14F-4D97-AF65-F5344CB8AC3E}">
        <p14:creationId xmlns:p14="http://schemas.microsoft.com/office/powerpoint/2010/main" val="31769253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032" y="6827520"/>
            <a:ext cx="7802880" cy="806027"/>
          </a:xfrm>
        </p:spPr>
        <p:txBody>
          <a:bodyPr anchor="b"/>
          <a:lstStyle>
            <a:lvl1pPr algn="l">
              <a:defRPr sz="28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549032" y="871502"/>
            <a:ext cx="7802880" cy="5852160"/>
          </a:xfrm>
        </p:spPr>
        <p:txBody>
          <a:bodyPr/>
          <a:lstStyle>
            <a:lvl1pPr marL="0" indent="0">
              <a:buNone/>
              <a:defRPr sz="4600"/>
            </a:lvl1pPr>
            <a:lvl2pPr marL="648715" indent="0">
              <a:buNone/>
              <a:defRPr sz="4000"/>
            </a:lvl2pPr>
            <a:lvl3pPr marL="1297463" indent="0">
              <a:buNone/>
              <a:defRPr sz="3400"/>
            </a:lvl3pPr>
            <a:lvl4pPr marL="1946210" indent="0">
              <a:buNone/>
              <a:defRPr sz="2800"/>
            </a:lvl4pPr>
            <a:lvl5pPr marL="2594938" indent="0">
              <a:buNone/>
              <a:defRPr sz="2800"/>
            </a:lvl5pPr>
            <a:lvl6pPr marL="3243666" indent="0">
              <a:buNone/>
              <a:defRPr sz="2800"/>
            </a:lvl6pPr>
            <a:lvl7pPr marL="3892412" indent="0">
              <a:buNone/>
              <a:defRPr sz="2800"/>
            </a:lvl7pPr>
            <a:lvl8pPr marL="4541140" indent="0">
              <a:buNone/>
              <a:defRPr sz="2800"/>
            </a:lvl8pPr>
            <a:lvl9pPr marL="5189871" indent="0">
              <a:buNone/>
              <a:defRPr sz="2800"/>
            </a:lvl9pPr>
          </a:lstStyle>
          <a:p>
            <a:pPr lvl="0"/>
            <a:endParaRPr lang="ja-JP" altLang="en-US" noProof="0" smtClean="0"/>
          </a:p>
        </p:txBody>
      </p:sp>
      <p:sp>
        <p:nvSpPr>
          <p:cNvPr id="4" name="テキスト プレースホルダ 3"/>
          <p:cNvSpPr>
            <a:spLocks noGrp="1"/>
          </p:cNvSpPr>
          <p:nvPr>
            <p:ph type="body" sz="half" idx="2"/>
          </p:nvPr>
        </p:nvSpPr>
        <p:spPr>
          <a:xfrm>
            <a:off x="2549032" y="7633547"/>
            <a:ext cx="7802880" cy="1144693"/>
          </a:xfrm>
        </p:spPr>
        <p:txBody>
          <a:bodyPr/>
          <a:lstStyle>
            <a:lvl1pPr marL="0" indent="0">
              <a:buNone/>
              <a:defRPr sz="2000"/>
            </a:lvl1pPr>
            <a:lvl2pPr marL="648715" indent="0">
              <a:buNone/>
              <a:defRPr sz="1700"/>
            </a:lvl2pPr>
            <a:lvl3pPr marL="1297463" indent="0">
              <a:buNone/>
              <a:defRPr sz="1400"/>
            </a:lvl3pPr>
            <a:lvl4pPr marL="1946210" indent="0">
              <a:buNone/>
              <a:defRPr sz="1300"/>
            </a:lvl4pPr>
            <a:lvl5pPr marL="2594938" indent="0">
              <a:buNone/>
              <a:defRPr sz="1300"/>
            </a:lvl5pPr>
            <a:lvl6pPr marL="3243666" indent="0">
              <a:buNone/>
              <a:defRPr sz="1300"/>
            </a:lvl6pPr>
            <a:lvl7pPr marL="3892412" indent="0">
              <a:buNone/>
              <a:defRPr sz="1300"/>
            </a:lvl7pPr>
            <a:lvl8pPr marL="4541140" indent="0">
              <a:buNone/>
              <a:defRPr sz="1300"/>
            </a:lvl8pPr>
            <a:lvl9pPr marL="5189871" indent="0">
              <a:buNone/>
              <a:defRPr sz="1300"/>
            </a:lvl9pPr>
          </a:lstStyle>
          <a:p>
            <a:pPr lvl="0"/>
            <a:r>
              <a:rPr lang="ja-JP" altLang="en-US" smtClean="0"/>
              <a:t>マスタ テキストの書式設定</a:t>
            </a:r>
          </a:p>
        </p:txBody>
      </p:sp>
      <p:sp>
        <p:nvSpPr>
          <p:cNvPr id="5"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6"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7"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10D442B6-CDEC-E94B-9C64-2E4771CF2D87}" type="slidenum">
              <a:rPr lang="en-US" altLang="ja-JP"/>
              <a:pPr>
                <a:defRPr/>
              </a:pPr>
              <a:t>‹#›</a:t>
            </a:fld>
            <a:endParaRPr lang="en-US" altLang="ja-JP"/>
          </a:p>
        </p:txBody>
      </p:sp>
    </p:spTree>
    <p:extLst>
      <p:ext uri="{BB962C8B-B14F-4D97-AF65-F5344CB8AC3E}">
        <p14:creationId xmlns:p14="http://schemas.microsoft.com/office/powerpoint/2010/main" val="23865315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5"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6"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B9056776-3D70-5D4B-BAE1-F6076A17FE60}" type="slidenum">
              <a:rPr lang="en-US" altLang="ja-JP"/>
              <a:pPr>
                <a:defRPr/>
              </a:pPr>
              <a:t>‹#›</a:t>
            </a:fld>
            <a:endParaRPr lang="en-US" altLang="ja-JP"/>
          </a:p>
        </p:txBody>
      </p:sp>
    </p:spTree>
    <p:extLst>
      <p:ext uri="{BB962C8B-B14F-4D97-AF65-F5344CB8AC3E}">
        <p14:creationId xmlns:p14="http://schemas.microsoft.com/office/powerpoint/2010/main" val="41162392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649742" y="164819"/>
            <a:ext cx="2998329" cy="860439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50240" y="164819"/>
            <a:ext cx="8782756" cy="860439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5"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6"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56AEE408-0B77-954F-A4EF-FCD57D8C11B1}" type="slidenum">
              <a:rPr lang="en-US" altLang="ja-JP"/>
              <a:pPr>
                <a:defRPr/>
              </a:pPr>
              <a:t>‹#›</a:t>
            </a:fld>
            <a:endParaRPr lang="en-US" altLang="ja-JP"/>
          </a:p>
        </p:txBody>
      </p:sp>
    </p:spTree>
    <p:extLst>
      <p:ext uri="{BB962C8B-B14F-4D97-AF65-F5344CB8AC3E}">
        <p14:creationId xmlns:p14="http://schemas.microsoft.com/office/powerpoint/2010/main" val="309283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2"/>
          <p:cNvSpPr>
            <a:spLocks noChangeArrowheads="1"/>
          </p:cNvSpPr>
          <p:nvPr/>
        </p:nvSpPr>
        <p:spPr bwMode="gray">
          <a:xfrm>
            <a:off x="0" y="4876800"/>
            <a:ext cx="13004800" cy="4876800"/>
          </a:xfrm>
          <a:prstGeom prst="rect">
            <a:avLst/>
          </a:prstGeom>
          <a:gradFill rotWithShape="1">
            <a:gsLst>
              <a:gs pos="0">
                <a:srgbClr val="003399"/>
              </a:gs>
              <a:gs pos="100000">
                <a:srgbClr val="00184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63" tIns="64882" rIns="129763" bIns="64882" anchor="ctr"/>
          <a:lstStyle/>
          <a:p>
            <a:pPr algn="l"/>
            <a:endParaRPr kumimoji="1" lang="ja-JP" altLang="en-US" sz="1800">
              <a:solidFill>
                <a:srgbClr val="000000"/>
              </a:solidFill>
              <a:latin typeface="Arial" charset="0"/>
              <a:ea typeface="ＭＳ Ｐゴシック" charset="0"/>
              <a:cs typeface="ＭＳ Ｐゴシック" charset="0"/>
            </a:endParaRPr>
          </a:p>
        </p:txBody>
      </p:sp>
      <p:grpSp>
        <p:nvGrpSpPr>
          <p:cNvPr id="5" name="Group 7"/>
          <p:cNvGrpSpPr>
            <a:grpSpLocks/>
          </p:cNvGrpSpPr>
          <p:nvPr/>
        </p:nvGrpSpPr>
        <p:grpSpPr bwMode="auto">
          <a:xfrm>
            <a:off x="561975" y="523875"/>
            <a:ext cx="1127125" cy="1127125"/>
            <a:chOff x="249" y="232"/>
            <a:chExt cx="295" cy="295"/>
          </a:xfrm>
        </p:grpSpPr>
        <p:sp>
          <p:nvSpPr>
            <p:cNvPr id="6" name="Rectangle 8"/>
            <p:cNvSpPr>
              <a:spLocks noChangeArrowheads="1"/>
            </p:cNvSpPr>
            <p:nvPr userDrawn="1"/>
          </p:nvSpPr>
          <p:spPr bwMode="gray">
            <a:xfrm>
              <a:off x="249" y="232"/>
              <a:ext cx="68" cy="68"/>
            </a:xfrm>
            <a:prstGeom prst="rect">
              <a:avLst/>
            </a:prstGeom>
            <a:gradFill rotWithShape="1">
              <a:gsLst>
                <a:gs pos="0">
                  <a:schemeClr val="bg1"/>
                </a:gs>
                <a:gs pos="100000">
                  <a:schemeClr val="accent1"/>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7" name="Rectangle 9"/>
            <p:cNvSpPr>
              <a:spLocks noChangeArrowheads="1"/>
            </p:cNvSpPr>
            <p:nvPr userDrawn="1"/>
          </p:nvSpPr>
          <p:spPr bwMode="gray">
            <a:xfrm>
              <a:off x="362" y="232"/>
              <a:ext cx="68" cy="68"/>
            </a:xfrm>
            <a:prstGeom prst="rect">
              <a:avLst/>
            </a:prstGeom>
            <a:gradFill rotWithShape="1">
              <a:gsLst>
                <a:gs pos="0">
                  <a:schemeClr val="accent1"/>
                </a:gs>
                <a:gs pos="100000">
                  <a:srgbClr val="0066F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8" name="Rectangle 10"/>
            <p:cNvSpPr>
              <a:spLocks noChangeArrowheads="1"/>
            </p:cNvSpPr>
            <p:nvPr userDrawn="1"/>
          </p:nvSpPr>
          <p:spPr bwMode="gray">
            <a:xfrm>
              <a:off x="362" y="345"/>
              <a:ext cx="68" cy="68"/>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9" name="Rectangle 11"/>
            <p:cNvSpPr>
              <a:spLocks noChangeArrowheads="1"/>
            </p:cNvSpPr>
            <p:nvPr userDrawn="1"/>
          </p:nvSpPr>
          <p:spPr bwMode="gray">
            <a:xfrm>
              <a:off x="249" y="345"/>
              <a:ext cx="68" cy="68"/>
            </a:xfrm>
            <a:prstGeom prst="rect">
              <a:avLst/>
            </a:prstGeom>
            <a:gradFill rotWithShape="1">
              <a:gsLst>
                <a:gs pos="0">
                  <a:schemeClr val="accent1"/>
                </a:gs>
                <a:gs pos="100000">
                  <a:srgbClr val="0066F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10" name="Rectangle 12"/>
            <p:cNvSpPr>
              <a:spLocks noChangeArrowheads="1"/>
            </p:cNvSpPr>
            <p:nvPr userDrawn="1"/>
          </p:nvSpPr>
          <p:spPr bwMode="gray">
            <a:xfrm>
              <a:off x="362" y="459"/>
              <a:ext cx="68" cy="68"/>
            </a:xfrm>
            <a:prstGeom prst="rect">
              <a:avLst/>
            </a:prstGeom>
            <a:gradFill rotWithShape="1">
              <a:gsLst>
                <a:gs pos="0">
                  <a:srgbClr val="0000D6"/>
                </a:gs>
                <a:gs pos="100000">
                  <a:srgbClr val="00009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11" name="Rectangle 13"/>
            <p:cNvSpPr>
              <a:spLocks noChangeArrowheads="1"/>
            </p:cNvSpPr>
            <p:nvPr userDrawn="1"/>
          </p:nvSpPr>
          <p:spPr bwMode="gray">
            <a:xfrm>
              <a:off x="249" y="459"/>
              <a:ext cx="68" cy="68"/>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12" name="Rectangle 14"/>
            <p:cNvSpPr>
              <a:spLocks noChangeArrowheads="1"/>
            </p:cNvSpPr>
            <p:nvPr userDrawn="1"/>
          </p:nvSpPr>
          <p:spPr bwMode="gray">
            <a:xfrm>
              <a:off x="476" y="232"/>
              <a:ext cx="68" cy="68"/>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13" name="Rectangle 15"/>
            <p:cNvSpPr>
              <a:spLocks noChangeArrowheads="1"/>
            </p:cNvSpPr>
            <p:nvPr userDrawn="1"/>
          </p:nvSpPr>
          <p:spPr bwMode="gray">
            <a:xfrm>
              <a:off x="476" y="345"/>
              <a:ext cx="68" cy="68"/>
            </a:xfrm>
            <a:prstGeom prst="rect">
              <a:avLst/>
            </a:prstGeom>
            <a:gradFill rotWithShape="1">
              <a:gsLst>
                <a:gs pos="0">
                  <a:srgbClr val="0000D6"/>
                </a:gs>
                <a:gs pos="100000">
                  <a:srgbClr val="00009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14" name="Rectangle 16"/>
            <p:cNvSpPr>
              <a:spLocks noChangeArrowheads="1"/>
            </p:cNvSpPr>
            <p:nvPr userDrawn="1"/>
          </p:nvSpPr>
          <p:spPr bwMode="gray">
            <a:xfrm>
              <a:off x="476" y="459"/>
              <a:ext cx="68" cy="68"/>
            </a:xfrm>
            <a:prstGeom prst="rect">
              <a:avLst/>
            </a:prstGeom>
            <a:gradFill rotWithShape="1">
              <a:gsLst>
                <a:gs pos="0">
                  <a:srgbClr val="000099"/>
                </a:gs>
                <a:gs pos="100000">
                  <a:srgbClr val="000066"/>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1800">
                <a:solidFill>
                  <a:srgbClr val="000000"/>
                </a:solidFill>
                <a:latin typeface="Arial" charset="0"/>
                <a:ea typeface="ＭＳ Ｐゴシック" charset="0"/>
                <a:cs typeface="ＭＳ Ｐゴシック" charset="0"/>
              </a:endParaRPr>
            </a:p>
          </p:txBody>
        </p:sp>
      </p:grpSp>
      <p:sp>
        <p:nvSpPr>
          <p:cNvPr id="15" name="AutoShape 17"/>
          <p:cNvSpPr>
            <a:spLocks noChangeArrowheads="1"/>
          </p:cNvSpPr>
          <p:nvPr/>
        </p:nvSpPr>
        <p:spPr bwMode="gray">
          <a:xfrm rot="10800000" flipH="1">
            <a:off x="6350" y="4833938"/>
            <a:ext cx="555625" cy="555625"/>
          </a:xfrm>
          <a:prstGeom prst="rtTriangle">
            <a:avLst/>
          </a:prstGeom>
          <a:solidFill>
            <a:schemeClr val="bg1"/>
          </a:solidFill>
          <a:ln w="9525">
            <a:solidFill>
              <a:schemeClr val="bg1"/>
            </a:solidFill>
            <a:miter lim="800000"/>
            <a:headEnd/>
            <a:tailEnd/>
          </a:ln>
        </p:spPr>
        <p:txBody>
          <a:bodyPr wrap="none" lIns="129763" tIns="64882" rIns="129763" bIns="6488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4099" name="Rectangle 3"/>
          <p:cNvSpPr>
            <a:spLocks noGrp="1" noChangeArrowheads="1"/>
          </p:cNvSpPr>
          <p:nvPr>
            <p:ph type="ctrTitle"/>
          </p:nvPr>
        </p:nvSpPr>
        <p:spPr>
          <a:xfrm>
            <a:off x="975360" y="3648569"/>
            <a:ext cx="11054080" cy="1228231"/>
          </a:xfrm>
        </p:spPr>
        <p:txBody>
          <a:bodyPr/>
          <a:lstStyle>
            <a:lvl1pPr algn="ctr">
              <a:defRPr sz="6300" b="1">
                <a:solidFill>
                  <a:schemeClr val="tx1"/>
                </a:solidFill>
              </a:defRPr>
            </a:lvl1pPr>
          </a:lstStyle>
          <a:p>
            <a:r>
              <a:rPr lang="ja-JP" altLang="en-US"/>
              <a:t>マスタ タイトルの書式設定</a:t>
            </a:r>
          </a:p>
        </p:txBody>
      </p:sp>
      <p:sp>
        <p:nvSpPr>
          <p:cNvPr id="4100" name="Rectangle 4"/>
          <p:cNvSpPr>
            <a:spLocks noGrp="1" noChangeArrowheads="1"/>
          </p:cNvSpPr>
          <p:nvPr>
            <p:ph type="subTitle" idx="1"/>
          </p:nvPr>
        </p:nvSpPr>
        <p:spPr bwMode="gray">
          <a:xfrm>
            <a:off x="1950720" y="5183859"/>
            <a:ext cx="9103360" cy="885049"/>
          </a:xfrm>
        </p:spPr>
        <p:txBody>
          <a:bodyPr/>
          <a:lstStyle>
            <a:lvl1pPr marL="0" indent="0" algn="ctr">
              <a:buFontTx/>
              <a:buNone/>
              <a:defRPr sz="3400">
                <a:solidFill>
                  <a:schemeClr val="bg1"/>
                </a:solidFill>
              </a:defRPr>
            </a:lvl1pPr>
          </a:lstStyle>
          <a:p>
            <a:r>
              <a:rPr lang="ja-JP" altLang="en-US"/>
              <a:t>マスタ サブタイトルの書式設定</a:t>
            </a:r>
          </a:p>
        </p:txBody>
      </p:sp>
      <p:sp>
        <p:nvSpPr>
          <p:cNvPr id="16" name="Rectangle 5"/>
          <p:cNvSpPr>
            <a:spLocks noGrp="1" noChangeArrowheads="1"/>
          </p:cNvSpPr>
          <p:nvPr>
            <p:ph type="dt" sz="half" idx="10"/>
          </p:nvPr>
        </p:nvSpPr>
        <p:spPr bwMode="gray">
          <a:xfrm>
            <a:off x="9224963" y="7950200"/>
            <a:ext cx="3035300" cy="306388"/>
          </a:xfrm>
        </p:spPr>
        <p:txBody>
          <a:bodyPr anchor="t"/>
          <a:lstStyle>
            <a:lvl1pPr algn="r">
              <a:defRPr kumimoji="0">
                <a:solidFill>
                  <a:srgbClr val="FFFFFF"/>
                </a:solidFill>
              </a:defRPr>
            </a:lvl1pPr>
          </a:lstStyle>
          <a:p>
            <a:pPr>
              <a:defRPr/>
            </a:pPr>
            <a:r>
              <a:rPr lang="en-US" altLang="ja-JP"/>
              <a:t>11.5.31</a:t>
            </a:r>
          </a:p>
        </p:txBody>
      </p:sp>
      <p:sp>
        <p:nvSpPr>
          <p:cNvPr id="17" name="Rectangle 6"/>
          <p:cNvSpPr>
            <a:spLocks noGrp="1" noChangeArrowheads="1"/>
          </p:cNvSpPr>
          <p:nvPr>
            <p:ph type="ftr" sz="quarter" idx="11"/>
          </p:nvPr>
        </p:nvSpPr>
        <p:spPr bwMode="gray">
          <a:xfrm>
            <a:off x="8142288" y="8461375"/>
            <a:ext cx="4117975" cy="307975"/>
          </a:xfrm>
        </p:spPr>
        <p:txBody>
          <a:bodyPr anchor="t"/>
          <a:lstStyle>
            <a:lvl1pPr algn="r">
              <a:defRPr kumimoji="0">
                <a:solidFill>
                  <a:srgbClr val="FFFFFF"/>
                </a:solidFill>
              </a:defRPr>
            </a:lvl1pPr>
          </a:lstStyle>
          <a:p>
            <a:pPr>
              <a:defRPr/>
            </a:pPr>
            <a:r>
              <a:rPr lang="en-US" altLang="ja-JP"/>
              <a:t>Toru Iijima @ Blois 2011</a:t>
            </a:r>
          </a:p>
        </p:txBody>
      </p:sp>
    </p:spTree>
    <p:extLst>
      <p:ext uri="{BB962C8B-B14F-4D97-AF65-F5344CB8AC3E}">
        <p14:creationId xmlns:p14="http://schemas.microsoft.com/office/powerpoint/2010/main" val="7775361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5"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6" name="Rectangle 5"/>
          <p:cNvSpPr>
            <a:spLocks noGrp="1" noChangeArrowheads="1"/>
          </p:cNvSpPr>
          <p:nvPr>
            <p:ph type="sldNum" sz="quarter" idx="12"/>
          </p:nvPr>
        </p:nvSpPr>
        <p:spPr/>
        <p:txBody>
          <a:bodyPr/>
          <a:lstStyle>
            <a:lvl1pPr>
              <a:defRPr kumimoji="0" sz="2600" smtClean="0">
                <a:latin typeface="Gill Sans" charset="0"/>
                <a:ea typeface="ヒラギノ角ゴ ProN W3" charset="0"/>
                <a:cs typeface="ヒラギノ角ゴ ProN W3" charset="0"/>
              </a:defRPr>
            </a:lvl1pPr>
          </a:lstStyle>
          <a:p>
            <a:pPr>
              <a:defRPr/>
            </a:pPr>
            <a:fld id="{C137DDA1-EBDB-734F-A701-1B50EAC399BA}" type="slidenum">
              <a:rPr lang="en-US" altLang="ja-JP"/>
              <a:pPr>
                <a:defRPr/>
              </a:pPr>
              <a:t>‹#›</a:t>
            </a:fld>
            <a:endParaRPr lang="en-US" altLang="ja-JP"/>
          </a:p>
        </p:txBody>
      </p:sp>
    </p:spTree>
    <p:extLst>
      <p:ext uri="{BB962C8B-B14F-4D97-AF65-F5344CB8AC3E}">
        <p14:creationId xmlns:p14="http://schemas.microsoft.com/office/powerpoint/2010/main" val="998707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933271"/>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290" y="6267652"/>
            <a:ext cx="11054080" cy="1937173"/>
          </a:xfrm>
        </p:spPr>
        <p:txBody>
          <a:bodyPr anchor="t"/>
          <a:lstStyle>
            <a:lvl1pPr algn="l">
              <a:defRPr sz="57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1027290" y="4134052"/>
            <a:ext cx="11054080" cy="2133599"/>
          </a:xfrm>
        </p:spPr>
        <p:txBody>
          <a:bodyPr anchor="b"/>
          <a:lstStyle>
            <a:lvl1pPr marL="0" indent="0">
              <a:buNone/>
              <a:defRPr sz="2800"/>
            </a:lvl1pPr>
            <a:lvl2pPr marL="648816" indent="0">
              <a:buNone/>
              <a:defRPr sz="2600"/>
            </a:lvl2pPr>
            <a:lvl3pPr marL="1297662" indent="0">
              <a:buNone/>
              <a:defRPr sz="2300"/>
            </a:lvl3pPr>
            <a:lvl4pPr marL="1946508" indent="0">
              <a:buNone/>
              <a:defRPr sz="2000"/>
            </a:lvl4pPr>
            <a:lvl5pPr marL="2595336" indent="0">
              <a:buNone/>
              <a:defRPr sz="2000"/>
            </a:lvl5pPr>
            <a:lvl6pPr marL="3244161" indent="0">
              <a:buNone/>
              <a:defRPr sz="2000"/>
            </a:lvl6pPr>
            <a:lvl7pPr marL="3893009" indent="0">
              <a:buNone/>
              <a:defRPr sz="2000"/>
            </a:lvl7pPr>
            <a:lvl8pPr marL="4541837" indent="0">
              <a:buNone/>
              <a:defRPr sz="2000"/>
            </a:lvl8pPr>
            <a:lvl9pPr marL="5190669" indent="0">
              <a:buNone/>
              <a:defRPr sz="2000"/>
            </a:lvl9pPr>
          </a:lstStyle>
          <a:p>
            <a:pPr lvl="0"/>
            <a:r>
              <a:rPr lang="ja-JP" altLang="en-US" smtClean="0"/>
              <a:t>マスタ テキストの書式設定</a:t>
            </a:r>
          </a:p>
        </p:txBody>
      </p:sp>
      <p:sp>
        <p:nvSpPr>
          <p:cNvPr id="4"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5"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6"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7BDFE8A2-BEF2-0747-A3CF-02F25F09DFA8}" type="slidenum">
              <a:rPr lang="en-US" altLang="ja-JP"/>
              <a:pPr>
                <a:defRPr/>
              </a:pPr>
              <a:t>‹#›</a:t>
            </a:fld>
            <a:endParaRPr lang="en-US" altLang="ja-JP"/>
          </a:p>
        </p:txBody>
      </p:sp>
    </p:spTree>
    <p:extLst>
      <p:ext uri="{BB962C8B-B14F-4D97-AF65-F5344CB8AC3E}">
        <p14:creationId xmlns:p14="http://schemas.microsoft.com/office/powerpoint/2010/main" val="32844827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50240" y="1657211"/>
            <a:ext cx="5743787" cy="711200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610773" y="1657211"/>
            <a:ext cx="5743787" cy="711200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6"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7"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2FC85B1E-FE57-FE45-9B67-C5830DFB95F6}" type="slidenum">
              <a:rPr lang="en-US" altLang="ja-JP"/>
              <a:pPr>
                <a:defRPr/>
              </a:pPr>
              <a:t>‹#›</a:t>
            </a:fld>
            <a:endParaRPr lang="en-US" altLang="ja-JP"/>
          </a:p>
        </p:txBody>
      </p:sp>
    </p:spTree>
    <p:extLst>
      <p:ext uri="{BB962C8B-B14F-4D97-AF65-F5344CB8AC3E}">
        <p14:creationId xmlns:p14="http://schemas.microsoft.com/office/powerpoint/2010/main" val="20999167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0" y="390596"/>
            <a:ext cx="11704320" cy="16256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50240" y="2183272"/>
            <a:ext cx="5746045" cy="909884"/>
          </a:xfrm>
        </p:spPr>
        <p:txBody>
          <a:bodyPr anchor="b"/>
          <a:lstStyle>
            <a:lvl1pPr marL="0" indent="0">
              <a:buNone/>
              <a:defRPr sz="3400" b="1"/>
            </a:lvl1pPr>
            <a:lvl2pPr marL="648816" indent="0">
              <a:buNone/>
              <a:defRPr sz="2800" b="1"/>
            </a:lvl2pPr>
            <a:lvl3pPr marL="1297662" indent="0">
              <a:buNone/>
              <a:defRPr sz="2600" b="1"/>
            </a:lvl3pPr>
            <a:lvl4pPr marL="1946508" indent="0">
              <a:buNone/>
              <a:defRPr sz="2300" b="1"/>
            </a:lvl4pPr>
            <a:lvl5pPr marL="2595336" indent="0">
              <a:buNone/>
              <a:defRPr sz="2300" b="1"/>
            </a:lvl5pPr>
            <a:lvl6pPr marL="3244161" indent="0">
              <a:buNone/>
              <a:defRPr sz="2300" b="1"/>
            </a:lvl6pPr>
            <a:lvl7pPr marL="3893009" indent="0">
              <a:buNone/>
              <a:defRPr sz="2300" b="1"/>
            </a:lvl7pPr>
            <a:lvl8pPr marL="4541837" indent="0">
              <a:buNone/>
              <a:defRPr sz="2300" b="1"/>
            </a:lvl8pPr>
            <a:lvl9pPr marL="5190669" indent="0">
              <a:buNone/>
              <a:defRPr sz="23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606260" y="2183272"/>
            <a:ext cx="5748302" cy="909884"/>
          </a:xfrm>
        </p:spPr>
        <p:txBody>
          <a:bodyPr anchor="b"/>
          <a:lstStyle>
            <a:lvl1pPr marL="0" indent="0">
              <a:buNone/>
              <a:defRPr sz="3400" b="1"/>
            </a:lvl1pPr>
            <a:lvl2pPr marL="648816" indent="0">
              <a:buNone/>
              <a:defRPr sz="2800" b="1"/>
            </a:lvl2pPr>
            <a:lvl3pPr marL="1297662" indent="0">
              <a:buNone/>
              <a:defRPr sz="2600" b="1"/>
            </a:lvl3pPr>
            <a:lvl4pPr marL="1946508" indent="0">
              <a:buNone/>
              <a:defRPr sz="2300" b="1"/>
            </a:lvl4pPr>
            <a:lvl5pPr marL="2595336" indent="0">
              <a:buNone/>
              <a:defRPr sz="2300" b="1"/>
            </a:lvl5pPr>
            <a:lvl6pPr marL="3244161" indent="0">
              <a:buNone/>
              <a:defRPr sz="2300" b="1"/>
            </a:lvl6pPr>
            <a:lvl7pPr marL="3893009" indent="0">
              <a:buNone/>
              <a:defRPr sz="2300" b="1"/>
            </a:lvl7pPr>
            <a:lvl8pPr marL="4541837" indent="0">
              <a:buNone/>
              <a:defRPr sz="2300" b="1"/>
            </a:lvl8pPr>
            <a:lvl9pPr marL="5190669" indent="0">
              <a:buNone/>
              <a:defRPr sz="23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8"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9"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532313F0-5D84-064B-9938-AAE26CC47871}" type="slidenum">
              <a:rPr lang="en-US" altLang="ja-JP"/>
              <a:pPr>
                <a:defRPr/>
              </a:pPr>
              <a:t>‹#›</a:t>
            </a:fld>
            <a:endParaRPr lang="en-US" altLang="ja-JP"/>
          </a:p>
        </p:txBody>
      </p:sp>
    </p:spTree>
    <p:extLst>
      <p:ext uri="{BB962C8B-B14F-4D97-AF65-F5344CB8AC3E}">
        <p14:creationId xmlns:p14="http://schemas.microsoft.com/office/powerpoint/2010/main" val="3790635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4"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5"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DAFBDEAE-93B6-234F-B046-A70DF82E2982}" type="slidenum">
              <a:rPr lang="en-US" altLang="ja-JP"/>
              <a:pPr>
                <a:defRPr/>
              </a:pPr>
              <a:t>‹#›</a:t>
            </a:fld>
            <a:endParaRPr lang="en-US" altLang="ja-JP"/>
          </a:p>
        </p:txBody>
      </p:sp>
    </p:spTree>
    <p:extLst>
      <p:ext uri="{BB962C8B-B14F-4D97-AF65-F5344CB8AC3E}">
        <p14:creationId xmlns:p14="http://schemas.microsoft.com/office/powerpoint/2010/main" val="1520616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3"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4"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FAB87FC9-B03F-EE4D-B7BB-358CC0CDA3F1}" type="slidenum">
              <a:rPr lang="en-US" altLang="ja-JP"/>
              <a:pPr>
                <a:defRPr/>
              </a:pPr>
              <a:t>‹#›</a:t>
            </a:fld>
            <a:endParaRPr lang="en-US" altLang="ja-JP"/>
          </a:p>
        </p:txBody>
      </p:sp>
    </p:spTree>
    <p:extLst>
      <p:ext uri="{BB962C8B-B14F-4D97-AF65-F5344CB8AC3E}">
        <p14:creationId xmlns:p14="http://schemas.microsoft.com/office/powerpoint/2010/main" val="4756920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3" y="388338"/>
            <a:ext cx="4278490" cy="1652693"/>
          </a:xfrm>
        </p:spPr>
        <p:txBody>
          <a:bodyPr anchor="b"/>
          <a:lstStyle>
            <a:lvl1pPr algn="l">
              <a:defRPr sz="28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5084516" y="388398"/>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50243" y="2041033"/>
            <a:ext cx="4278490" cy="6671734"/>
          </a:xfrm>
        </p:spPr>
        <p:txBody>
          <a:bodyPr/>
          <a:lstStyle>
            <a:lvl1pPr marL="0" indent="0">
              <a:buNone/>
              <a:defRPr sz="2000"/>
            </a:lvl1pPr>
            <a:lvl2pPr marL="648816" indent="0">
              <a:buNone/>
              <a:defRPr sz="1700"/>
            </a:lvl2pPr>
            <a:lvl3pPr marL="1297662" indent="0">
              <a:buNone/>
              <a:defRPr sz="1400"/>
            </a:lvl3pPr>
            <a:lvl4pPr marL="1946508" indent="0">
              <a:buNone/>
              <a:defRPr sz="1300"/>
            </a:lvl4pPr>
            <a:lvl5pPr marL="2595336" indent="0">
              <a:buNone/>
              <a:defRPr sz="1300"/>
            </a:lvl5pPr>
            <a:lvl6pPr marL="3244161" indent="0">
              <a:buNone/>
              <a:defRPr sz="1300"/>
            </a:lvl6pPr>
            <a:lvl7pPr marL="3893009" indent="0">
              <a:buNone/>
              <a:defRPr sz="1300"/>
            </a:lvl7pPr>
            <a:lvl8pPr marL="4541837" indent="0">
              <a:buNone/>
              <a:defRPr sz="1300"/>
            </a:lvl8pPr>
            <a:lvl9pPr marL="5190669" indent="0">
              <a:buNone/>
              <a:defRPr sz="1300"/>
            </a:lvl9pPr>
          </a:lstStyle>
          <a:p>
            <a:pPr lvl="0"/>
            <a:r>
              <a:rPr lang="ja-JP" altLang="en-US" smtClean="0"/>
              <a:t>マスタ テキストの書式設定</a:t>
            </a:r>
          </a:p>
        </p:txBody>
      </p:sp>
      <p:sp>
        <p:nvSpPr>
          <p:cNvPr id="5"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6"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7"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242599E7-8817-A54E-86C4-5E9DDA251132}" type="slidenum">
              <a:rPr lang="en-US" altLang="ja-JP"/>
              <a:pPr>
                <a:defRPr/>
              </a:pPr>
              <a:t>‹#›</a:t>
            </a:fld>
            <a:endParaRPr lang="en-US" altLang="ja-JP"/>
          </a:p>
        </p:txBody>
      </p:sp>
    </p:spTree>
    <p:extLst>
      <p:ext uri="{BB962C8B-B14F-4D97-AF65-F5344CB8AC3E}">
        <p14:creationId xmlns:p14="http://schemas.microsoft.com/office/powerpoint/2010/main" val="31403552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032" y="6827520"/>
            <a:ext cx="7802880" cy="806027"/>
          </a:xfrm>
        </p:spPr>
        <p:txBody>
          <a:bodyPr anchor="b"/>
          <a:lstStyle>
            <a:lvl1pPr algn="l">
              <a:defRPr sz="28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549032" y="871502"/>
            <a:ext cx="7802880" cy="5852160"/>
          </a:xfrm>
        </p:spPr>
        <p:txBody>
          <a:bodyPr/>
          <a:lstStyle>
            <a:lvl1pPr marL="0" indent="0">
              <a:buNone/>
              <a:defRPr sz="4600"/>
            </a:lvl1pPr>
            <a:lvl2pPr marL="648816" indent="0">
              <a:buNone/>
              <a:defRPr sz="4000"/>
            </a:lvl2pPr>
            <a:lvl3pPr marL="1297662" indent="0">
              <a:buNone/>
              <a:defRPr sz="3400"/>
            </a:lvl3pPr>
            <a:lvl4pPr marL="1946508" indent="0">
              <a:buNone/>
              <a:defRPr sz="2800"/>
            </a:lvl4pPr>
            <a:lvl5pPr marL="2595336" indent="0">
              <a:buNone/>
              <a:defRPr sz="2800"/>
            </a:lvl5pPr>
            <a:lvl6pPr marL="3244161" indent="0">
              <a:buNone/>
              <a:defRPr sz="2800"/>
            </a:lvl6pPr>
            <a:lvl7pPr marL="3893009" indent="0">
              <a:buNone/>
              <a:defRPr sz="2800"/>
            </a:lvl7pPr>
            <a:lvl8pPr marL="4541837" indent="0">
              <a:buNone/>
              <a:defRPr sz="2800"/>
            </a:lvl8pPr>
            <a:lvl9pPr marL="5190669" indent="0">
              <a:buNone/>
              <a:defRPr sz="2800"/>
            </a:lvl9pPr>
          </a:lstStyle>
          <a:p>
            <a:pPr lvl="0"/>
            <a:endParaRPr lang="ja-JP" altLang="en-US" noProof="0" smtClean="0"/>
          </a:p>
        </p:txBody>
      </p:sp>
      <p:sp>
        <p:nvSpPr>
          <p:cNvPr id="4" name="テキスト プレースホルダ 3"/>
          <p:cNvSpPr>
            <a:spLocks noGrp="1"/>
          </p:cNvSpPr>
          <p:nvPr>
            <p:ph type="body" sz="half" idx="2"/>
          </p:nvPr>
        </p:nvSpPr>
        <p:spPr>
          <a:xfrm>
            <a:off x="2549032" y="7633547"/>
            <a:ext cx="7802880" cy="1144693"/>
          </a:xfrm>
        </p:spPr>
        <p:txBody>
          <a:bodyPr/>
          <a:lstStyle>
            <a:lvl1pPr marL="0" indent="0">
              <a:buNone/>
              <a:defRPr sz="2000"/>
            </a:lvl1pPr>
            <a:lvl2pPr marL="648816" indent="0">
              <a:buNone/>
              <a:defRPr sz="1700"/>
            </a:lvl2pPr>
            <a:lvl3pPr marL="1297662" indent="0">
              <a:buNone/>
              <a:defRPr sz="1400"/>
            </a:lvl3pPr>
            <a:lvl4pPr marL="1946508" indent="0">
              <a:buNone/>
              <a:defRPr sz="1300"/>
            </a:lvl4pPr>
            <a:lvl5pPr marL="2595336" indent="0">
              <a:buNone/>
              <a:defRPr sz="1300"/>
            </a:lvl5pPr>
            <a:lvl6pPr marL="3244161" indent="0">
              <a:buNone/>
              <a:defRPr sz="1300"/>
            </a:lvl6pPr>
            <a:lvl7pPr marL="3893009" indent="0">
              <a:buNone/>
              <a:defRPr sz="1300"/>
            </a:lvl7pPr>
            <a:lvl8pPr marL="4541837" indent="0">
              <a:buNone/>
              <a:defRPr sz="1300"/>
            </a:lvl8pPr>
            <a:lvl9pPr marL="5190669" indent="0">
              <a:buNone/>
              <a:defRPr sz="1300"/>
            </a:lvl9pPr>
          </a:lstStyle>
          <a:p>
            <a:pPr lvl="0"/>
            <a:r>
              <a:rPr lang="ja-JP" altLang="en-US" smtClean="0"/>
              <a:t>マスタ テキストの書式設定</a:t>
            </a:r>
          </a:p>
        </p:txBody>
      </p:sp>
      <p:sp>
        <p:nvSpPr>
          <p:cNvPr id="5"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6"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7"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D82AE7DD-1D69-A44D-A162-57C78865B600}" type="slidenum">
              <a:rPr lang="en-US" altLang="ja-JP"/>
              <a:pPr>
                <a:defRPr/>
              </a:pPr>
              <a:t>‹#›</a:t>
            </a:fld>
            <a:endParaRPr lang="en-US" altLang="ja-JP"/>
          </a:p>
        </p:txBody>
      </p:sp>
    </p:spTree>
    <p:extLst>
      <p:ext uri="{BB962C8B-B14F-4D97-AF65-F5344CB8AC3E}">
        <p14:creationId xmlns:p14="http://schemas.microsoft.com/office/powerpoint/2010/main" val="37688530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5"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6"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ED4CB89C-3056-1A46-963F-A7058BA15833}" type="slidenum">
              <a:rPr lang="en-US" altLang="ja-JP"/>
              <a:pPr>
                <a:defRPr/>
              </a:pPr>
              <a:t>‹#›</a:t>
            </a:fld>
            <a:endParaRPr lang="en-US" altLang="ja-JP"/>
          </a:p>
        </p:txBody>
      </p:sp>
    </p:spTree>
    <p:extLst>
      <p:ext uri="{BB962C8B-B14F-4D97-AF65-F5344CB8AC3E}">
        <p14:creationId xmlns:p14="http://schemas.microsoft.com/office/powerpoint/2010/main" val="7220228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649742" y="164819"/>
            <a:ext cx="2998329" cy="860439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50240" y="164819"/>
            <a:ext cx="8782756" cy="860439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sz="half" idx="10"/>
          </p:nvPr>
        </p:nvSpPr>
        <p:spPr/>
        <p:txBody>
          <a:bodyPr/>
          <a:lstStyle>
            <a:lvl1pPr algn="ctr">
              <a:defRPr kumimoji="0"/>
            </a:lvl1pPr>
          </a:lstStyle>
          <a:p>
            <a:pPr>
              <a:defRPr/>
            </a:pPr>
            <a:r>
              <a:rPr lang="en-US" altLang="ja-JP"/>
              <a:t>11.5.31</a:t>
            </a:r>
          </a:p>
        </p:txBody>
      </p:sp>
      <p:sp>
        <p:nvSpPr>
          <p:cNvPr id="5" name="Rectangle 4"/>
          <p:cNvSpPr>
            <a:spLocks noGrp="1" noChangeArrowheads="1"/>
          </p:cNvSpPr>
          <p:nvPr>
            <p:ph type="ftr" sz="quarter" idx="11"/>
          </p:nvPr>
        </p:nvSpPr>
        <p:spPr/>
        <p:txBody>
          <a:bodyPr/>
          <a:lstStyle>
            <a:lvl1pPr>
              <a:defRPr kumimoji="0"/>
            </a:lvl1pPr>
          </a:lstStyle>
          <a:p>
            <a:pPr>
              <a:defRPr/>
            </a:pPr>
            <a:r>
              <a:rPr lang="en-US" altLang="ja-JP"/>
              <a:t>Toru Iijima @ Blois 2011</a:t>
            </a:r>
          </a:p>
        </p:txBody>
      </p:sp>
      <p:sp>
        <p:nvSpPr>
          <p:cNvPr id="6" name="Rectangle 5"/>
          <p:cNvSpPr>
            <a:spLocks noGrp="1" noChangeArrowheads="1"/>
          </p:cNvSpPr>
          <p:nvPr>
            <p:ph type="sldNum" sz="quarter" idx="12"/>
          </p:nvPr>
        </p:nvSpPr>
        <p:spPr/>
        <p:txBody>
          <a:bodyPr/>
          <a:lstStyle>
            <a:lvl1pPr>
              <a:defRPr kumimoji="0" smtClean="0">
                <a:latin typeface="Gill Sans" charset="0"/>
                <a:ea typeface="ヒラギノ角ゴ ProN W3" charset="0"/>
                <a:cs typeface="ヒラギノ角ゴ ProN W3" charset="0"/>
              </a:defRPr>
            </a:lvl1pPr>
          </a:lstStyle>
          <a:p>
            <a:pPr>
              <a:defRPr/>
            </a:pPr>
            <a:fld id="{C26273CC-7E95-524B-AE4C-B40E0C7C0B48}" type="slidenum">
              <a:rPr lang="en-US" altLang="ja-JP"/>
              <a:pPr>
                <a:defRPr/>
              </a:pPr>
              <a:t>‹#›</a:t>
            </a:fld>
            <a:endParaRPr lang="en-US" altLang="ja-JP"/>
          </a:p>
        </p:txBody>
      </p:sp>
    </p:spTree>
    <p:extLst>
      <p:ext uri="{BB962C8B-B14F-4D97-AF65-F5344CB8AC3E}">
        <p14:creationId xmlns:p14="http://schemas.microsoft.com/office/powerpoint/2010/main" val="33607485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435752" y="1051874"/>
            <a:ext cx="12108462" cy="3882315"/>
          </a:xfrm>
        </p:spPr>
        <p:txBody>
          <a:bodyPr>
            <a:noAutofit/>
          </a:bodyPr>
          <a:lstStyle>
            <a:lvl1pPr algn="l">
              <a:lnSpc>
                <a:spcPts val="15360"/>
              </a:lnSpc>
              <a:defRPr sz="14200" b="1" spc="-356" baseline="0">
                <a:solidFill>
                  <a:schemeClr val="tx2"/>
                </a:solidFill>
              </a:defRPr>
            </a:lvl1pPr>
          </a:lstStyle>
          <a:p>
            <a:r>
              <a:rPr lang="ja-JP" altLang="en-US" smtClean="0"/>
              <a:t>マスタ タイトルの書式設定</a:t>
            </a:r>
            <a:endParaRPr/>
          </a:p>
        </p:txBody>
      </p:sp>
      <p:sp>
        <p:nvSpPr>
          <p:cNvPr id="3" name="Subtitle 2"/>
          <p:cNvSpPr>
            <a:spLocks noGrp="1"/>
          </p:cNvSpPr>
          <p:nvPr>
            <p:ph type="subTitle" idx="1"/>
          </p:nvPr>
        </p:nvSpPr>
        <p:spPr>
          <a:xfrm>
            <a:off x="435752" y="4985173"/>
            <a:ext cx="6660338" cy="1912471"/>
          </a:xfrm>
        </p:spPr>
        <p:txBody>
          <a:bodyPr anchor="b">
            <a:normAutofit/>
          </a:bodyPr>
          <a:lstStyle>
            <a:lvl1pPr marL="0" indent="0" algn="l">
              <a:buNone/>
              <a:defRPr sz="6300">
                <a:solidFill>
                  <a:schemeClr val="accent1"/>
                </a:solidFill>
              </a:defRPr>
            </a:lvl1pPr>
            <a:lvl2pPr marL="649894" indent="0" algn="ctr">
              <a:buNone/>
              <a:defRPr>
                <a:solidFill>
                  <a:schemeClr val="tx1">
                    <a:tint val="75000"/>
                  </a:schemeClr>
                </a:solidFill>
              </a:defRPr>
            </a:lvl2pPr>
            <a:lvl3pPr marL="1299791" indent="0" algn="ctr">
              <a:buNone/>
              <a:defRPr>
                <a:solidFill>
                  <a:schemeClr val="tx1">
                    <a:tint val="75000"/>
                  </a:schemeClr>
                </a:solidFill>
              </a:defRPr>
            </a:lvl3pPr>
            <a:lvl4pPr marL="1949694" indent="0" algn="ctr">
              <a:buNone/>
              <a:defRPr>
                <a:solidFill>
                  <a:schemeClr val="tx1">
                    <a:tint val="75000"/>
                  </a:schemeClr>
                </a:solidFill>
              </a:defRPr>
            </a:lvl4pPr>
            <a:lvl5pPr marL="2599590" indent="0" algn="ctr">
              <a:buNone/>
              <a:defRPr>
                <a:solidFill>
                  <a:schemeClr val="tx1">
                    <a:tint val="75000"/>
                  </a:schemeClr>
                </a:solidFill>
              </a:defRPr>
            </a:lvl5pPr>
            <a:lvl6pPr marL="3249485" indent="0" algn="ctr">
              <a:buNone/>
              <a:defRPr>
                <a:solidFill>
                  <a:schemeClr val="tx1">
                    <a:tint val="75000"/>
                  </a:schemeClr>
                </a:solidFill>
              </a:defRPr>
            </a:lvl6pPr>
            <a:lvl7pPr marL="3899387" indent="0" algn="ctr">
              <a:buNone/>
              <a:defRPr>
                <a:solidFill>
                  <a:schemeClr val="tx1">
                    <a:tint val="75000"/>
                  </a:schemeClr>
                </a:solidFill>
              </a:defRPr>
            </a:lvl7pPr>
            <a:lvl8pPr marL="4549276" indent="0" algn="ctr">
              <a:buNone/>
              <a:defRPr>
                <a:solidFill>
                  <a:schemeClr val="tx1">
                    <a:tint val="75000"/>
                  </a:schemeClr>
                </a:solidFill>
              </a:defRPr>
            </a:lvl8pPr>
            <a:lvl9pPr marL="5199179" indent="0" algn="ctr">
              <a:buNone/>
              <a:defRPr>
                <a:solidFill>
                  <a:schemeClr val="tx1">
                    <a:tint val="75000"/>
                  </a:schemeClr>
                </a:solidFill>
              </a:defRPr>
            </a:lvl9pPr>
          </a:lstStyle>
          <a:p>
            <a:r>
              <a:rPr lang="ja-JP" altLang="en-US" smtClean="0"/>
              <a:t>マスタ サブタイトルの書式設定</a:t>
            </a:r>
            <a:endParaRPr/>
          </a:p>
        </p:txBody>
      </p:sp>
      <p:sp>
        <p:nvSpPr>
          <p:cNvPr id="4" name="Date Placeholder 3"/>
          <p:cNvSpPr>
            <a:spLocks noGrp="1"/>
          </p:cNvSpPr>
          <p:nvPr>
            <p:ph type="dt" sz="half" idx="10"/>
          </p:nvPr>
        </p:nvSpPr>
        <p:spPr/>
        <p:txBody>
          <a:bodyPr/>
          <a:lstStyle>
            <a:lvl1pPr defTabSz="914400" fontAlgn="base">
              <a:spcBef>
                <a:spcPct val="0"/>
              </a:spcBef>
              <a:spcAft>
                <a:spcPct val="0"/>
              </a:spcAft>
              <a:defRPr kumimoji="0" sz="1600" smtClean="0">
                <a:solidFill>
                  <a:srgbClr val="54638C"/>
                </a:solidFill>
              </a:defRPr>
            </a:lvl1pPr>
          </a:lstStyle>
          <a:p>
            <a:pPr>
              <a:defRPr/>
            </a:pPr>
            <a:r>
              <a:rPr lang="en-US" altLang="ja-JP"/>
              <a:t>October 17, 2005</a:t>
            </a:r>
            <a:endParaRPr lang="ja-JP" altLang="en-US"/>
          </a:p>
        </p:txBody>
      </p:sp>
      <p:sp>
        <p:nvSpPr>
          <p:cNvPr id="5" name="Footer Placeholder 4"/>
          <p:cNvSpPr>
            <a:spLocks noGrp="1"/>
          </p:cNvSpPr>
          <p:nvPr>
            <p:ph type="ftr" sz="quarter" idx="11"/>
          </p:nvPr>
        </p:nvSpPr>
        <p:spPr>
          <a:xfrm>
            <a:off x="3143250" y="8924925"/>
            <a:ext cx="8018463" cy="519113"/>
          </a:xfrm>
        </p:spPr>
        <p:txBody>
          <a:bodyPr/>
          <a:lstStyle>
            <a:lvl1pPr algn="l" defTabSz="914400" fontAlgn="base">
              <a:spcBef>
                <a:spcPct val="0"/>
              </a:spcBef>
              <a:spcAft>
                <a:spcPct val="0"/>
              </a:spcAft>
              <a:defRPr kumimoji="0" sz="1600" smtClean="0">
                <a:solidFill>
                  <a:srgbClr val="54638C"/>
                </a:solidFill>
              </a:defRPr>
            </a:lvl1pPr>
          </a:lstStyle>
          <a:p>
            <a:pPr>
              <a:defRPr/>
            </a:pPr>
            <a:r>
              <a:rPr lang="en-US" altLang="ja-JP"/>
              <a:t>Colloquium at University of Lyubljana</a:t>
            </a:r>
            <a:endParaRPr lang="ja-JP" alt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kumimoji="0" sz="2000" smtClean="0">
                <a:solidFill>
                  <a:srgbClr val="54638C"/>
                </a:solidFill>
              </a:defRPr>
            </a:lvl1pPr>
          </a:lstStyle>
          <a:p>
            <a:pPr>
              <a:defRPr/>
            </a:pPr>
            <a:fld id="{104D4099-5ED8-4C49-841F-23B9EE035A32}" type="slidenum">
              <a:rPr lang="ja-JP" altLang="en-US"/>
              <a:pPr>
                <a:defRPr/>
              </a:pPr>
              <a:t>‹#›</a:t>
            </a:fld>
            <a:endParaRPr lang="ja-JP" altLang="en-US"/>
          </a:p>
        </p:txBody>
      </p:sp>
    </p:spTree>
    <p:extLst>
      <p:ext uri="{BB962C8B-B14F-4D97-AF65-F5344CB8AC3E}">
        <p14:creationId xmlns:p14="http://schemas.microsoft.com/office/powerpoint/2010/main" val="3430432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945" y="38900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945" y="2041526"/>
            <a:ext cx="4278313" cy="6670674"/>
          </a:xfrm>
        </p:spPr>
        <p:txBody>
          <a:bodyPr/>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2375377489"/>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 タイトルの書式設定</a:t>
            </a:r>
            <a:endParaRPr/>
          </a:p>
        </p:txBody>
      </p:sp>
      <p:sp>
        <p:nvSpPr>
          <p:cNvPr id="3" name="Content Placeholder 2"/>
          <p:cNvSpPr>
            <a:spLocks noGrp="1"/>
          </p:cNvSpPr>
          <p:nvPr>
            <p:ph idx="1"/>
          </p:nvPr>
        </p:nvSpPr>
        <p:spPr/>
        <p:txBody>
          <a:bodyPr>
            <a:normAutofit/>
          </a:bodyPr>
          <a:lstStyle>
            <a:lvl1pPr>
              <a:spcBef>
                <a:spcPts val="3129"/>
              </a:spcBef>
              <a:defRPr/>
            </a:lvl1pPr>
            <a:lvl2pPr>
              <a:spcBef>
                <a:spcPts val="853"/>
              </a:spcBef>
              <a:defRPr/>
            </a:lvl2pPr>
            <a:lvl3pPr>
              <a:spcBef>
                <a:spcPts val="853"/>
              </a:spcBef>
              <a:defRPr/>
            </a:lvl3pPr>
            <a:lvl4pPr>
              <a:spcBef>
                <a:spcPts val="853"/>
              </a:spcBef>
              <a:defRPr/>
            </a:lvl4pPr>
            <a:lvl5pPr>
              <a:spcBef>
                <a:spcPts val="853"/>
              </a:spcBef>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4" name="Date Placeholder 3"/>
          <p:cNvSpPr>
            <a:spLocks noGrp="1"/>
          </p:cNvSpPr>
          <p:nvPr>
            <p:ph type="dt" sz="half" idx="10"/>
          </p:nvPr>
        </p:nvSpPr>
        <p:spPr/>
        <p:txBody>
          <a:bodyPr/>
          <a:lstStyle>
            <a:lvl1pPr defTabSz="914400" fontAlgn="base">
              <a:spcBef>
                <a:spcPct val="0"/>
              </a:spcBef>
              <a:spcAft>
                <a:spcPct val="0"/>
              </a:spcAft>
              <a:defRPr kumimoji="0"/>
            </a:lvl1pPr>
          </a:lstStyle>
          <a:p>
            <a:pPr>
              <a:defRPr/>
            </a:pPr>
            <a:r>
              <a:rPr lang="en-US" altLang="ja-JP"/>
              <a:t>October 17, 2005</a:t>
            </a:r>
            <a:endParaRPr lang="ja-JP"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kumimoji="0"/>
            </a:lvl1pPr>
          </a:lstStyle>
          <a:p>
            <a:pPr>
              <a:defRPr/>
            </a:pPr>
            <a:r>
              <a:rPr lang="en-US" altLang="ja-JP"/>
              <a:t>Colloquium at University of Lyubljana</a:t>
            </a:r>
            <a:endParaRPr lang="ja-JP" alt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kumimoji="0"/>
            </a:lvl1pPr>
          </a:lstStyle>
          <a:p>
            <a:pPr>
              <a:defRPr/>
            </a:pPr>
            <a:fld id="{CAEBDE60-AFD2-D342-A1DB-B1E2E8C3E3C0}" type="slidenum">
              <a:rPr lang="ja-JP" altLang="en-US"/>
              <a:pPr>
                <a:defRPr/>
              </a:pPr>
              <a:t>‹#›</a:t>
            </a:fld>
            <a:endParaRPr lang="ja-JP" altLang="en-US"/>
          </a:p>
        </p:txBody>
      </p:sp>
    </p:spTree>
    <p:extLst>
      <p:ext uri="{BB962C8B-B14F-4D97-AF65-F5344CB8AC3E}">
        <p14:creationId xmlns:p14="http://schemas.microsoft.com/office/powerpoint/2010/main" val="3379040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Title 1"/>
          <p:cNvSpPr>
            <a:spLocks noGrp="1"/>
          </p:cNvSpPr>
          <p:nvPr>
            <p:ph type="title"/>
          </p:nvPr>
        </p:nvSpPr>
        <p:spPr>
          <a:xfrm>
            <a:off x="429729" y="6858249"/>
            <a:ext cx="12105940" cy="2057920"/>
          </a:xfrm>
        </p:spPr>
        <p:txBody>
          <a:bodyPr lIns="0" tIns="0" rIns="0" bIns="0">
            <a:noAutofit/>
          </a:bodyPr>
          <a:lstStyle>
            <a:lvl1pPr algn="l">
              <a:lnSpc>
                <a:spcPts val="19624"/>
              </a:lnSpc>
              <a:defRPr sz="19200" b="1" cap="none" spc="-356" baseline="0">
                <a:solidFill>
                  <a:schemeClr val="tx2"/>
                </a:solidFill>
              </a:defRPr>
            </a:lvl1pPr>
          </a:lstStyle>
          <a:p>
            <a:r>
              <a:rPr lang="ja-JP" altLang="en-US" smtClean="0"/>
              <a:t>マスタ タイトルの書式設定</a:t>
            </a:r>
            <a:endParaRPr/>
          </a:p>
        </p:txBody>
      </p:sp>
      <p:sp>
        <p:nvSpPr>
          <p:cNvPr id="3" name="Text Placeholder 2"/>
          <p:cNvSpPr>
            <a:spLocks noGrp="1"/>
          </p:cNvSpPr>
          <p:nvPr>
            <p:ph type="body" idx="1"/>
          </p:nvPr>
        </p:nvSpPr>
        <p:spPr>
          <a:xfrm>
            <a:off x="547376" y="5014727"/>
            <a:ext cx="11883682" cy="1807292"/>
          </a:xfrm>
        </p:spPr>
        <p:txBody>
          <a:bodyPr lIns="0" tIns="0" rIns="0" bIns="0" anchor="b">
            <a:normAutofit/>
          </a:bodyPr>
          <a:lstStyle>
            <a:lvl1pPr marL="0" indent="0" algn="l">
              <a:buNone/>
              <a:defRPr sz="6000">
                <a:solidFill>
                  <a:schemeClr val="accent1"/>
                </a:solidFill>
              </a:defRPr>
            </a:lvl1pPr>
            <a:lvl2pPr marL="649894" indent="0">
              <a:buNone/>
              <a:defRPr sz="2600">
                <a:solidFill>
                  <a:schemeClr val="tx1">
                    <a:tint val="75000"/>
                  </a:schemeClr>
                </a:solidFill>
              </a:defRPr>
            </a:lvl2pPr>
            <a:lvl3pPr marL="1299791" indent="0">
              <a:buNone/>
              <a:defRPr sz="2300">
                <a:solidFill>
                  <a:schemeClr val="tx1">
                    <a:tint val="75000"/>
                  </a:schemeClr>
                </a:solidFill>
              </a:defRPr>
            </a:lvl3pPr>
            <a:lvl4pPr marL="1949694" indent="0">
              <a:buNone/>
              <a:defRPr sz="2000">
                <a:solidFill>
                  <a:schemeClr val="tx1">
                    <a:tint val="75000"/>
                  </a:schemeClr>
                </a:solidFill>
              </a:defRPr>
            </a:lvl4pPr>
            <a:lvl5pPr marL="2599590" indent="0">
              <a:buNone/>
              <a:defRPr sz="2000">
                <a:solidFill>
                  <a:schemeClr val="tx1">
                    <a:tint val="75000"/>
                  </a:schemeClr>
                </a:solidFill>
              </a:defRPr>
            </a:lvl5pPr>
            <a:lvl6pPr marL="3249485" indent="0">
              <a:buNone/>
              <a:defRPr sz="2000">
                <a:solidFill>
                  <a:schemeClr val="tx1">
                    <a:tint val="75000"/>
                  </a:schemeClr>
                </a:solidFill>
              </a:defRPr>
            </a:lvl6pPr>
            <a:lvl7pPr marL="3899387" indent="0">
              <a:buNone/>
              <a:defRPr sz="2000">
                <a:solidFill>
                  <a:schemeClr val="tx1">
                    <a:tint val="75000"/>
                  </a:schemeClr>
                </a:solidFill>
              </a:defRPr>
            </a:lvl7pPr>
            <a:lvl8pPr marL="4549276" indent="0">
              <a:buNone/>
              <a:defRPr sz="2000">
                <a:solidFill>
                  <a:schemeClr val="tx1">
                    <a:tint val="75000"/>
                  </a:schemeClr>
                </a:solidFill>
              </a:defRPr>
            </a:lvl8pPr>
            <a:lvl9pPr marL="5199179" indent="0">
              <a:buNone/>
              <a:defRPr sz="2000">
                <a:solidFill>
                  <a:schemeClr val="tx1">
                    <a:tint val="75000"/>
                  </a:schemeClr>
                </a:solidFill>
              </a:defRPr>
            </a:lvl9pPr>
          </a:lstStyle>
          <a:p>
            <a:pPr lvl="0"/>
            <a:r>
              <a:rPr lang="ja-JP" altLang="en-US" smtClean="0"/>
              <a:t>マスタ テキストの書式設定</a:t>
            </a:r>
          </a:p>
        </p:txBody>
      </p:sp>
    </p:spTree>
    <p:extLst>
      <p:ext uri="{BB962C8B-B14F-4D97-AF65-F5344CB8AC3E}">
        <p14:creationId xmlns:p14="http://schemas.microsoft.com/office/powerpoint/2010/main" val="10041975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図付きセクション">
    <p:spTree>
      <p:nvGrpSpPr>
        <p:cNvPr id="1" name=""/>
        <p:cNvGrpSpPr/>
        <p:nvPr/>
      </p:nvGrpSpPr>
      <p:grpSpPr>
        <a:xfrm>
          <a:off x="0" y="0"/>
          <a:ext cx="0" cy="0"/>
          <a:chOff x="0" y="0"/>
          <a:chExt cx="0" cy="0"/>
        </a:xfrm>
      </p:grpSpPr>
      <p:sp>
        <p:nvSpPr>
          <p:cNvPr id="2" name="Title 1"/>
          <p:cNvSpPr>
            <a:spLocks noGrp="1"/>
          </p:cNvSpPr>
          <p:nvPr>
            <p:ph type="title"/>
          </p:nvPr>
        </p:nvSpPr>
        <p:spPr>
          <a:xfrm>
            <a:off x="429729" y="6858249"/>
            <a:ext cx="12105940" cy="2057920"/>
          </a:xfrm>
        </p:spPr>
        <p:txBody>
          <a:bodyPr lIns="0" tIns="0" rIns="0" bIns="0">
            <a:noAutofit/>
          </a:bodyPr>
          <a:lstStyle>
            <a:lvl1pPr algn="l">
              <a:lnSpc>
                <a:spcPts val="19624"/>
              </a:lnSpc>
              <a:defRPr sz="19200" b="1" cap="none" spc="-356" baseline="0">
                <a:solidFill>
                  <a:schemeClr val="tx2"/>
                </a:solidFill>
              </a:defRPr>
            </a:lvl1pPr>
          </a:lstStyle>
          <a:p>
            <a:r>
              <a:rPr lang="ja-JP" altLang="en-US" smtClean="0"/>
              <a:t>マスタ タイトルの書式設定</a:t>
            </a:r>
            <a:endParaRPr/>
          </a:p>
        </p:txBody>
      </p:sp>
      <p:sp>
        <p:nvSpPr>
          <p:cNvPr id="3" name="Text Placeholder 2"/>
          <p:cNvSpPr>
            <a:spLocks noGrp="1"/>
          </p:cNvSpPr>
          <p:nvPr>
            <p:ph type="body" idx="1"/>
          </p:nvPr>
        </p:nvSpPr>
        <p:spPr>
          <a:xfrm>
            <a:off x="547376" y="5014727"/>
            <a:ext cx="6298206" cy="1807292"/>
          </a:xfrm>
        </p:spPr>
        <p:txBody>
          <a:bodyPr lIns="0" tIns="0" rIns="0" bIns="0" anchor="b">
            <a:normAutofit/>
          </a:bodyPr>
          <a:lstStyle>
            <a:lvl1pPr marL="0" indent="0" algn="l">
              <a:buNone/>
              <a:defRPr sz="6000">
                <a:solidFill>
                  <a:schemeClr val="accent1"/>
                </a:solidFill>
              </a:defRPr>
            </a:lvl1pPr>
            <a:lvl2pPr marL="649894" indent="0">
              <a:buNone/>
              <a:defRPr sz="2600">
                <a:solidFill>
                  <a:schemeClr val="tx1">
                    <a:tint val="75000"/>
                  </a:schemeClr>
                </a:solidFill>
              </a:defRPr>
            </a:lvl2pPr>
            <a:lvl3pPr marL="1299791" indent="0">
              <a:buNone/>
              <a:defRPr sz="2300">
                <a:solidFill>
                  <a:schemeClr val="tx1">
                    <a:tint val="75000"/>
                  </a:schemeClr>
                </a:solidFill>
              </a:defRPr>
            </a:lvl3pPr>
            <a:lvl4pPr marL="1949694" indent="0">
              <a:buNone/>
              <a:defRPr sz="2000">
                <a:solidFill>
                  <a:schemeClr val="tx1">
                    <a:tint val="75000"/>
                  </a:schemeClr>
                </a:solidFill>
              </a:defRPr>
            </a:lvl4pPr>
            <a:lvl5pPr marL="2599590" indent="0">
              <a:buNone/>
              <a:defRPr sz="2000">
                <a:solidFill>
                  <a:schemeClr val="tx1">
                    <a:tint val="75000"/>
                  </a:schemeClr>
                </a:solidFill>
              </a:defRPr>
            </a:lvl5pPr>
            <a:lvl6pPr marL="3249485" indent="0">
              <a:buNone/>
              <a:defRPr sz="2000">
                <a:solidFill>
                  <a:schemeClr val="tx1">
                    <a:tint val="75000"/>
                  </a:schemeClr>
                </a:solidFill>
              </a:defRPr>
            </a:lvl6pPr>
            <a:lvl7pPr marL="3899387" indent="0">
              <a:buNone/>
              <a:defRPr sz="2000">
                <a:solidFill>
                  <a:schemeClr val="tx1">
                    <a:tint val="75000"/>
                  </a:schemeClr>
                </a:solidFill>
              </a:defRPr>
            </a:lvl7pPr>
            <a:lvl8pPr marL="4549276" indent="0">
              <a:buNone/>
              <a:defRPr sz="2000">
                <a:solidFill>
                  <a:schemeClr val="tx1">
                    <a:tint val="75000"/>
                  </a:schemeClr>
                </a:solidFill>
              </a:defRPr>
            </a:lvl8pPr>
            <a:lvl9pPr marL="5199179" indent="0">
              <a:buNone/>
              <a:defRPr sz="2000">
                <a:solidFill>
                  <a:schemeClr val="tx1">
                    <a:tint val="75000"/>
                  </a:schemeClr>
                </a:solidFill>
              </a:defRPr>
            </a:lvl9pPr>
          </a:lstStyle>
          <a:p>
            <a:pPr lvl="0"/>
            <a:r>
              <a:rPr lang="ja-JP" altLang="en-US" smtClean="0"/>
              <a:t>マスタ テキストの書式設定</a:t>
            </a:r>
          </a:p>
        </p:txBody>
      </p:sp>
      <p:sp>
        <p:nvSpPr>
          <p:cNvPr id="7" name="Picture Placeholder 2"/>
          <p:cNvSpPr>
            <a:spLocks noGrp="1"/>
          </p:cNvSpPr>
          <p:nvPr>
            <p:ph type="pic" idx="13"/>
          </p:nvPr>
        </p:nvSpPr>
        <p:spPr>
          <a:xfrm rot="21263043">
            <a:off x="7439812" y="371222"/>
            <a:ext cx="4883428" cy="5979072"/>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4600"/>
            </a:lvl1pPr>
            <a:lvl2pPr marL="649894" indent="0">
              <a:buNone/>
              <a:defRPr sz="4000"/>
            </a:lvl2pPr>
            <a:lvl3pPr marL="1299791" indent="0">
              <a:buNone/>
              <a:defRPr sz="3400"/>
            </a:lvl3pPr>
            <a:lvl4pPr marL="1949694" indent="0">
              <a:buNone/>
              <a:defRPr sz="2800"/>
            </a:lvl4pPr>
            <a:lvl5pPr marL="2599590" indent="0">
              <a:buNone/>
              <a:defRPr sz="2800"/>
            </a:lvl5pPr>
            <a:lvl6pPr marL="3249485" indent="0">
              <a:buNone/>
              <a:defRPr sz="2800"/>
            </a:lvl6pPr>
            <a:lvl7pPr marL="3899387" indent="0">
              <a:buNone/>
              <a:defRPr sz="2800"/>
            </a:lvl7pPr>
            <a:lvl8pPr marL="4549276" indent="0">
              <a:buNone/>
              <a:defRPr sz="2800"/>
            </a:lvl8pPr>
            <a:lvl9pPr marL="5199179" indent="0">
              <a:buNone/>
              <a:defRPr sz="2800"/>
            </a:lvl9pPr>
          </a:lstStyle>
          <a:p>
            <a:pPr lvl="0"/>
            <a:r>
              <a:rPr lang="ja-JP" altLang="en-US" noProof="0" smtClean="0"/>
              <a:t>アイコンをクリックして図を追加</a:t>
            </a:r>
            <a:endParaRPr noProof="0"/>
          </a:p>
        </p:txBody>
      </p:sp>
    </p:spTree>
    <p:extLst>
      <p:ext uri="{BB962C8B-B14F-4D97-AF65-F5344CB8AC3E}">
        <p14:creationId xmlns:p14="http://schemas.microsoft.com/office/powerpoint/2010/main" val="24659760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ja-JP" altLang="en-US" smtClean="0"/>
              <a:t>マスタ タイトルの書式設定</a:t>
            </a:r>
            <a:endParaRPr/>
          </a:p>
        </p:txBody>
      </p:sp>
      <p:sp>
        <p:nvSpPr>
          <p:cNvPr id="3" name="Content Placeholder 2"/>
          <p:cNvSpPr>
            <a:spLocks noGrp="1"/>
          </p:cNvSpPr>
          <p:nvPr>
            <p:ph sz="half" idx="1"/>
          </p:nvPr>
        </p:nvSpPr>
        <p:spPr>
          <a:xfrm>
            <a:off x="898863" y="2926095"/>
            <a:ext cx="5495165" cy="5786685"/>
          </a:xfrm>
        </p:spPr>
        <p:txBody>
          <a:bodyPr>
            <a:normAutofit/>
          </a:bodyPr>
          <a:lstStyle>
            <a:lvl1pPr>
              <a:spcBef>
                <a:spcPts val="2844"/>
              </a:spcBef>
              <a:defRPr sz="2800"/>
            </a:lvl1pPr>
            <a:lvl2pPr>
              <a:spcBef>
                <a:spcPts val="853"/>
              </a:spcBef>
              <a:defRPr sz="2600"/>
            </a:lvl2pPr>
            <a:lvl3pPr>
              <a:spcBef>
                <a:spcPts val="853"/>
              </a:spcBef>
              <a:defRPr sz="2600"/>
            </a:lvl3pPr>
            <a:lvl4pPr>
              <a:spcBef>
                <a:spcPts val="853"/>
              </a:spcBef>
              <a:defRPr sz="2600"/>
            </a:lvl4pPr>
            <a:lvl5pPr>
              <a:spcBef>
                <a:spcPts val="853"/>
              </a:spcBef>
              <a:defRPr sz="2600"/>
            </a:lvl5pPr>
            <a:lvl6pPr>
              <a:defRPr sz="2600"/>
            </a:lvl6pPr>
            <a:lvl7pPr>
              <a:defRPr sz="2600"/>
            </a:lvl7pPr>
            <a:lvl8pPr>
              <a:defRPr sz="2600"/>
            </a:lvl8pPr>
            <a:lvl9pPr>
              <a:defRPr sz="2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4" name="Content Placeholder 3"/>
          <p:cNvSpPr>
            <a:spLocks noGrp="1"/>
          </p:cNvSpPr>
          <p:nvPr>
            <p:ph sz="half" idx="2"/>
          </p:nvPr>
        </p:nvSpPr>
        <p:spPr>
          <a:xfrm>
            <a:off x="6629897" y="2926095"/>
            <a:ext cx="5501030" cy="5786685"/>
          </a:xfrm>
        </p:spPr>
        <p:txBody>
          <a:bodyPr>
            <a:normAutofit/>
          </a:bodyPr>
          <a:lstStyle>
            <a:lvl1pPr>
              <a:spcBef>
                <a:spcPts val="2844"/>
              </a:spcBef>
              <a:defRPr sz="2800"/>
            </a:lvl1pPr>
            <a:lvl2pPr>
              <a:spcBef>
                <a:spcPts val="853"/>
              </a:spcBef>
              <a:defRPr sz="2600"/>
            </a:lvl2pPr>
            <a:lvl3pPr>
              <a:spcBef>
                <a:spcPts val="853"/>
              </a:spcBef>
              <a:defRPr sz="2600"/>
            </a:lvl3pPr>
            <a:lvl4pPr>
              <a:spcBef>
                <a:spcPts val="853"/>
              </a:spcBef>
              <a:defRPr sz="2600"/>
            </a:lvl4pPr>
            <a:lvl5pPr>
              <a:spcBef>
                <a:spcPts val="853"/>
              </a:spcBef>
              <a:defRPr sz="2600"/>
            </a:lvl5pPr>
            <a:lvl6pPr>
              <a:defRPr sz="2600"/>
            </a:lvl6pPr>
            <a:lvl7pPr>
              <a:defRPr sz="2600"/>
            </a:lvl7pPr>
            <a:lvl8pPr>
              <a:defRPr sz="2600"/>
            </a:lvl8pPr>
            <a:lvl9pPr>
              <a:defRPr sz="2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5" name="Date Placeholder 4"/>
          <p:cNvSpPr>
            <a:spLocks noGrp="1"/>
          </p:cNvSpPr>
          <p:nvPr>
            <p:ph type="dt" sz="half" idx="10"/>
          </p:nvPr>
        </p:nvSpPr>
        <p:spPr/>
        <p:txBody>
          <a:bodyPr/>
          <a:lstStyle>
            <a:lvl1pPr defTabSz="914400" fontAlgn="base">
              <a:spcBef>
                <a:spcPct val="0"/>
              </a:spcBef>
              <a:spcAft>
                <a:spcPct val="0"/>
              </a:spcAft>
              <a:defRPr kumimoji="0"/>
            </a:lvl1pPr>
          </a:lstStyle>
          <a:p>
            <a:pPr>
              <a:defRPr/>
            </a:pPr>
            <a:r>
              <a:rPr lang="en-US" altLang="ja-JP"/>
              <a:t>October 17, 2005</a:t>
            </a:r>
            <a:endParaRPr lang="ja-JP"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kumimoji="0"/>
            </a:lvl1pPr>
          </a:lstStyle>
          <a:p>
            <a:pPr>
              <a:defRPr/>
            </a:pPr>
            <a:r>
              <a:rPr lang="en-US" altLang="ja-JP"/>
              <a:t>Colloquium at University of Lyubljana</a:t>
            </a:r>
            <a:endParaRPr lang="ja-JP" alt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kumimoji="0"/>
            </a:lvl1pPr>
          </a:lstStyle>
          <a:p>
            <a:pPr>
              <a:defRPr/>
            </a:pPr>
            <a:fld id="{DE276714-2F8D-2D4A-B6AD-4DFD9100549F}" type="slidenum">
              <a:rPr lang="ja-JP" altLang="en-US"/>
              <a:pPr>
                <a:defRPr/>
              </a:pPr>
              <a:t>‹#›</a:t>
            </a:fld>
            <a:endParaRPr lang="ja-JP" altLang="en-US"/>
          </a:p>
        </p:txBody>
      </p:sp>
    </p:spTree>
    <p:extLst>
      <p:ext uri="{BB962C8B-B14F-4D97-AF65-F5344CB8AC3E}">
        <p14:creationId xmlns:p14="http://schemas.microsoft.com/office/powerpoint/2010/main" val="2155415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7" name="Rectangle 11"/>
          <p:cNvSpPr/>
          <p:nvPr/>
        </p:nvSpPr>
        <p:spPr>
          <a:xfrm flipH="1">
            <a:off x="6505575" y="2409825"/>
            <a:ext cx="25400" cy="624205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9978" tIns="64990" rIns="129978" bIns="64990" anchor="ctr"/>
          <a:lstStyle/>
          <a:p>
            <a:pPr defTabSz="649894" fontAlgn="auto">
              <a:spcBef>
                <a:spcPts val="0"/>
              </a:spcBef>
              <a:spcAft>
                <a:spcPts val="0"/>
              </a:spcAft>
              <a:defRPr/>
            </a:pPr>
            <a:endParaRPr kumimoji="1" sz="2600">
              <a:solidFill>
                <a:prstClr val="white"/>
              </a:solidFill>
              <a:latin typeface="Century Gothic"/>
            </a:endParaRPr>
          </a:p>
        </p:txBody>
      </p:sp>
      <p:sp>
        <p:nvSpPr>
          <p:cNvPr id="8" name="Rectangle 10"/>
          <p:cNvSpPr/>
          <p:nvPr/>
        </p:nvSpPr>
        <p:spPr>
          <a:xfrm flipH="1">
            <a:off x="6505575" y="2409825"/>
            <a:ext cx="25400" cy="624205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9978" tIns="64990" rIns="129978" bIns="64990" anchor="ctr"/>
          <a:lstStyle/>
          <a:p>
            <a:pPr defTabSz="649894" fontAlgn="auto">
              <a:spcBef>
                <a:spcPts val="0"/>
              </a:spcBef>
              <a:spcAft>
                <a:spcPts val="0"/>
              </a:spcAft>
              <a:defRPr/>
            </a:pPr>
            <a:endParaRPr kumimoji="1" sz="2600">
              <a:solidFill>
                <a:prstClr val="white"/>
              </a:solidFill>
              <a:latin typeface="Century Gothic"/>
            </a:endParaRPr>
          </a:p>
        </p:txBody>
      </p:sp>
      <p:sp>
        <p:nvSpPr>
          <p:cNvPr id="9" name="Rectangle 12"/>
          <p:cNvSpPr/>
          <p:nvPr/>
        </p:nvSpPr>
        <p:spPr>
          <a:xfrm flipH="1">
            <a:off x="6505575" y="2409825"/>
            <a:ext cx="25400" cy="624205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9978" tIns="64990" rIns="129978" bIns="64990" anchor="ctr"/>
          <a:lstStyle/>
          <a:p>
            <a:pPr defTabSz="649894" fontAlgn="auto">
              <a:spcBef>
                <a:spcPts val="0"/>
              </a:spcBef>
              <a:spcAft>
                <a:spcPts val="0"/>
              </a:spcAft>
              <a:defRPr/>
            </a:pPr>
            <a:endParaRPr kumimoji="1" sz="2600">
              <a:solidFill>
                <a:prstClr val="white"/>
              </a:solidFill>
              <a:latin typeface="Century Gothic"/>
            </a:endParaRPr>
          </a:p>
        </p:txBody>
      </p:sp>
      <p:sp>
        <p:nvSpPr>
          <p:cNvPr id="10" name="Rectangle 13"/>
          <p:cNvSpPr/>
          <p:nvPr/>
        </p:nvSpPr>
        <p:spPr>
          <a:xfrm flipH="1">
            <a:off x="6505575" y="2409825"/>
            <a:ext cx="25400" cy="624205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9978" tIns="64990" rIns="129978" bIns="64990" anchor="ctr"/>
          <a:lstStyle/>
          <a:p>
            <a:pPr defTabSz="649894" fontAlgn="auto">
              <a:spcBef>
                <a:spcPts val="0"/>
              </a:spcBef>
              <a:spcAft>
                <a:spcPts val="0"/>
              </a:spcAft>
              <a:defRPr/>
            </a:pPr>
            <a:endParaRPr kumimoji="1" sz="2600">
              <a:solidFill>
                <a:prstClr val="white"/>
              </a:solidFill>
              <a:latin typeface="Century Gothic"/>
            </a:endParaRPr>
          </a:p>
        </p:txBody>
      </p:sp>
      <p:sp>
        <p:nvSpPr>
          <p:cNvPr id="2" name="Title 1"/>
          <p:cNvSpPr>
            <a:spLocks noGrp="1"/>
          </p:cNvSpPr>
          <p:nvPr>
            <p:ph type="title"/>
          </p:nvPr>
        </p:nvSpPr>
        <p:spPr>
          <a:xfrm>
            <a:off x="871502" y="828737"/>
            <a:ext cx="11261796" cy="1121983"/>
          </a:xfrm>
        </p:spPr>
        <p:txBody>
          <a:bodyPr>
            <a:noAutofit/>
          </a:bodyPr>
          <a:lstStyle>
            <a:lvl1pPr>
              <a:defRPr/>
            </a:lvl1pPr>
          </a:lstStyle>
          <a:p>
            <a:r>
              <a:rPr lang="ja-JP" altLang="en-US" smtClean="0"/>
              <a:t>マスタ タイトルの書式設定</a:t>
            </a:r>
            <a:endParaRPr/>
          </a:p>
        </p:txBody>
      </p:sp>
      <p:sp>
        <p:nvSpPr>
          <p:cNvPr id="3" name="Text Placeholder 2"/>
          <p:cNvSpPr>
            <a:spLocks noGrp="1"/>
          </p:cNvSpPr>
          <p:nvPr>
            <p:ph type="body" idx="1"/>
          </p:nvPr>
        </p:nvSpPr>
        <p:spPr>
          <a:xfrm>
            <a:off x="903886" y="2199342"/>
            <a:ext cx="5501030" cy="661262"/>
          </a:xfrm>
        </p:spPr>
        <p:txBody>
          <a:bodyPr anchor="b">
            <a:noAutofit/>
          </a:bodyPr>
          <a:lstStyle>
            <a:lvl1pPr marL="0" indent="0" algn="ctr">
              <a:buNone/>
              <a:defRPr sz="3700" b="1">
                <a:solidFill>
                  <a:schemeClr val="tx2"/>
                </a:solidFill>
              </a:defRPr>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ja-JP" altLang="en-US" smtClean="0"/>
              <a:t>マスタ テキストの書式設定</a:t>
            </a:r>
          </a:p>
        </p:txBody>
      </p:sp>
      <p:sp>
        <p:nvSpPr>
          <p:cNvPr id="4" name="Content Placeholder 3"/>
          <p:cNvSpPr>
            <a:spLocks noGrp="1"/>
          </p:cNvSpPr>
          <p:nvPr>
            <p:ph sz="half" idx="2"/>
          </p:nvPr>
        </p:nvSpPr>
        <p:spPr>
          <a:xfrm>
            <a:off x="897331" y="3054772"/>
            <a:ext cx="5501030" cy="5619610"/>
          </a:xfrm>
        </p:spPr>
        <p:txBody>
          <a:bodyPr>
            <a:normAutofit/>
          </a:bodyPr>
          <a:lstStyle>
            <a:lvl1pPr>
              <a:spcBef>
                <a:spcPts val="2844"/>
              </a:spcBef>
              <a:defRPr sz="2800"/>
            </a:lvl1pPr>
            <a:lvl2pPr>
              <a:spcBef>
                <a:spcPts val="853"/>
              </a:spcBef>
              <a:defRPr sz="2600"/>
            </a:lvl2pPr>
            <a:lvl3pPr>
              <a:spcBef>
                <a:spcPts val="853"/>
              </a:spcBef>
              <a:defRPr sz="2600"/>
            </a:lvl3pPr>
            <a:lvl4pPr>
              <a:spcBef>
                <a:spcPts val="853"/>
              </a:spcBef>
              <a:defRPr sz="2600"/>
            </a:lvl4pPr>
            <a:lvl5pPr>
              <a:spcBef>
                <a:spcPts val="853"/>
              </a:spcBef>
              <a:defRPr sz="2600"/>
            </a:lvl5pPr>
            <a:lvl6pPr>
              <a:defRPr sz="2300"/>
            </a:lvl6pPr>
            <a:lvl7pPr>
              <a:defRPr sz="2300"/>
            </a:lvl7pPr>
            <a:lvl8pPr>
              <a:defRPr sz="2300"/>
            </a:lvl8pPr>
            <a:lvl9pPr>
              <a:defRPr sz="23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5" name="Text Placeholder 4"/>
          <p:cNvSpPr>
            <a:spLocks noGrp="1"/>
          </p:cNvSpPr>
          <p:nvPr>
            <p:ph type="body" sz="quarter" idx="3"/>
          </p:nvPr>
        </p:nvSpPr>
        <p:spPr>
          <a:xfrm>
            <a:off x="6632268" y="2197359"/>
            <a:ext cx="5501030" cy="663245"/>
          </a:xfrm>
        </p:spPr>
        <p:txBody>
          <a:bodyPr anchor="b">
            <a:noAutofit/>
          </a:bodyPr>
          <a:lstStyle>
            <a:lvl1pPr marL="0" indent="0" algn="ctr">
              <a:buNone/>
              <a:defRPr sz="3700" b="1">
                <a:solidFill>
                  <a:schemeClr val="tx2"/>
                </a:solidFill>
              </a:defRPr>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ja-JP" altLang="en-US" smtClean="0"/>
              <a:t>マスタ テキストの書式設定</a:t>
            </a:r>
          </a:p>
        </p:txBody>
      </p:sp>
      <p:sp>
        <p:nvSpPr>
          <p:cNvPr id="6" name="Content Placeholder 5"/>
          <p:cNvSpPr>
            <a:spLocks noGrp="1"/>
          </p:cNvSpPr>
          <p:nvPr>
            <p:ph sz="quarter" idx="4"/>
          </p:nvPr>
        </p:nvSpPr>
        <p:spPr>
          <a:xfrm>
            <a:off x="6632268" y="3054772"/>
            <a:ext cx="5501030" cy="5619610"/>
          </a:xfrm>
        </p:spPr>
        <p:txBody>
          <a:bodyPr>
            <a:normAutofit/>
          </a:bodyPr>
          <a:lstStyle>
            <a:lvl1pPr>
              <a:spcBef>
                <a:spcPts val="2844"/>
              </a:spcBef>
              <a:defRPr sz="2800"/>
            </a:lvl1pPr>
            <a:lvl2pPr>
              <a:spcBef>
                <a:spcPts val="853"/>
              </a:spcBef>
              <a:defRPr sz="2600"/>
            </a:lvl2pPr>
            <a:lvl3pPr>
              <a:spcBef>
                <a:spcPts val="853"/>
              </a:spcBef>
              <a:defRPr sz="2600"/>
            </a:lvl3pPr>
            <a:lvl4pPr>
              <a:spcBef>
                <a:spcPts val="853"/>
              </a:spcBef>
              <a:defRPr sz="2600"/>
            </a:lvl4pPr>
            <a:lvl5pPr>
              <a:spcBef>
                <a:spcPts val="853"/>
              </a:spcBef>
              <a:defRPr sz="2600"/>
            </a:lvl5pPr>
            <a:lvl6pPr>
              <a:defRPr sz="2300"/>
            </a:lvl6pPr>
            <a:lvl7pPr>
              <a:defRPr sz="2300"/>
            </a:lvl7pPr>
            <a:lvl8pPr>
              <a:defRPr sz="2300"/>
            </a:lvl8pPr>
            <a:lvl9pPr>
              <a:defRPr sz="23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11" name="Date Placeholder 6"/>
          <p:cNvSpPr>
            <a:spLocks noGrp="1"/>
          </p:cNvSpPr>
          <p:nvPr>
            <p:ph type="dt" sz="half" idx="10"/>
          </p:nvPr>
        </p:nvSpPr>
        <p:spPr/>
        <p:txBody>
          <a:bodyPr/>
          <a:lstStyle>
            <a:lvl1pPr defTabSz="914400" fontAlgn="base">
              <a:spcBef>
                <a:spcPct val="0"/>
              </a:spcBef>
              <a:spcAft>
                <a:spcPct val="0"/>
              </a:spcAft>
              <a:defRPr kumimoji="0"/>
            </a:lvl1pPr>
          </a:lstStyle>
          <a:p>
            <a:pPr>
              <a:defRPr/>
            </a:pPr>
            <a:r>
              <a:rPr lang="en-US" altLang="ja-JP"/>
              <a:t>October 17, 2005</a:t>
            </a:r>
            <a:endParaRPr lang="ja-JP" altLang="en-US"/>
          </a:p>
        </p:txBody>
      </p:sp>
      <p:sp>
        <p:nvSpPr>
          <p:cNvPr id="12" name="Footer Placeholder 7"/>
          <p:cNvSpPr>
            <a:spLocks noGrp="1"/>
          </p:cNvSpPr>
          <p:nvPr>
            <p:ph type="ftr" sz="quarter" idx="11"/>
          </p:nvPr>
        </p:nvSpPr>
        <p:spPr/>
        <p:txBody>
          <a:bodyPr/>
          <a:lstStyle>
            <a:lvl1pPr defTabSz="914400" fontAlgn="base">
              <a:spcBef>
                <a:spcPct val="0"/>
              </a:spcBef>
              <a:spcAft>
                <a:spcPct val="0"/>
              </a:spcAft>
              <a:defRPr kumimoji="0"/>
            </a:lvl1pPr>
          </a:lstStyle>
          <a:p>
            <a:pPr>
              <a:defRPr/>
            </a:pPr>
            <a:r>
              <a:rPr lang="en-US" altLang="ja-JP"/>
              <a:t>Colloquium at University of Lyubljana</a:t>
            </a:r>
            <a:endParaRPr lang="ja-JP" altLang="en-US"/>
          </a:p>
        </p:txBody>
      </p:sp>
      <p:sp>
        <p:nvSpPr>
          <p:cNvPr id="13" name="Slide Number Placeholder 8"/>
          <p:cNvSpPr>
            <a:spLocks noGrp="1"/>
          </p:cNvSpPr>
          <p:nvPr>
            <p:ph type="sldNum" sz="quarter" idx="12"/>
          </p:nvPr>
        </p:nvSpPr>
        <p:spPr/>
        <p:txBody>
          <a:bodyPr/>
          <a:lstStyle>
            <a:lvl1pPr defTabSz="914400" fontAlgn="base">
              <a:spcBef>
                <a:spcPct val="0"/>
              </a:spcBef>
              <a:spcAft>
                <a:spcPct val="0"/>
              </a:spcAft>
              <a:defRPr kumimoji="0"/>
            </a:lvl1pPr>
          </a:lstStyle>
          <a:p>
            <a:pPr>
              <a:defRPr/>
            </a:pPr>
            <a:fld id="{0613F96D-45AC-374F-B88F-86EA6C5A9D58}" type="slidenum">
              <a:rPr lang="ja-JP" altLang="en-US"/>
              <a:pPr>
                <a:defRPr/>
              </a:pPr>
              <a:t>‹#›</a:t>
            </a:fld>
            <a:endParaRPr lang="ja-JP" altLang="en-US"/>
          </a:p>
        </p:txBody>
      </p:sp>
    </p:spTree>
    <p:extLst>
      <p:ext uri="{BB962C8B-B14F-4D97-AF65-F5344CB8AC3E}">
        <p14:creationId xmlns:p14="http://schemas.microsoft.com/office/powerpoint/2010/main" val="27608356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 タイトルの書式設定</a:t>
            </a:r>
            <a:endParaRPr/>
          </a:p>
        </p:txBody>
      </p:sp>
      <p:sp>
        <p:nvSpPr>
          <p:cNvPr id="3" name="Date Placeholder 2"/>
          <p:cNvSpPr>
            <a:spLocks noGrp="1"/>
          </p:cNvSpPr>
          <p:nvPr>
            <p:ph type="dt" sz="half" idx="10"/>
          </p:nvPr>
        </p:nvSpPr>
        <p:spPr/>
        <p:txBody>
          <a:bodyPr/>
          <a:lstStyle>
            <a:lvl1pPr defTabSz="914400" fontAlgn="base">
              <a:spcBef>
                <a:spcPct val="0"/>
              </a:spcBef>
              <a:spcAft>
                <a:spcPct val="0"/>
              </a:spcAft>
              <a:defRPr kumimoji="0"/>
            </a:lvl1pPr>
          </a:lstStyle>
          <a:p>
            <a:pPr>
              <a:defRPr/>
            </a:pPr>
            <a:r>
              <a:rPr lang="en-US" altLang="ja-JP"/>
              <a:t>October 17, 2005</a:t>
            </a:r>
            <a:endParaRPr lang="ja-JP"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kumimoji="0"/>
            </a:lvl1pPr>
          </a:lstStyle>
          <a:p>
            <a:pPr>
              <a:defRPr/>
            </a:pPr>
            <a:r>
              <a:rPr lang="en-US" altLang="ja-JP"/>
              <a:t>Colloquium at University of Lyubljana</a:t>
            </a:r>
            <a:endParaRPr lang="ja-JP" alt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kumimoji="0"/>
            </a:lvl1pPr>
          </a:lstStyle>
          <a:p>
            <a:pPr>
              <a:defRPr/>
            </a:pPr>
            <a:fld id="{D5E2C437-F33D-2C47-9244-AF3E43A75FE9}" type="slidenum">
              <a:rPr lang="ja-JP" altLang="en-US"/>
              <a:pPr>
                <a:defRPr/>
              </a:pPr>
              <a:t>‹#›</a:t>
            </a:fld>
            <a:endParaRPr lang="ja-JP" altLang="en-US"/>
          </a:p>
        </p:txBody>
      </p:sp>
    </p:spTree>
    <p:extLst>
      <p:ext uri="{BB962C8B-B14F-4D97-AF65-F5344CB8AC3E}">
        <p14:creationId xmlns:p14="http://schemas.microsoft.com/office/powerpoint/2010/main" val="38288766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kumimoji="0"/>
            </a:lvl1pPr>
          </a:lstStyle>
          <a:p>
            <a:pPr>
              <a:defRPr/>
            </a:pPr>
            <a:r>
              <a:rPr lang="en-US" altLang="ja-JP"/>
              <a:t>October 17, 2005</a:t>
            </a:r>
            <a:endParaRPr lang="ja-JP"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kumimoji="0"/>
            </a:lvl1pPr>
          </a:lstStyle>
          <a:p>
            <a:pPr>
              <a:defRPr/>
            </a:pPr>
            <a:r>
              <a:rPr lang="en-US" altLang="ja-JP"/>
              <a:t>Colloquium at University of Lyubljana</a:t>
            </a:r>
            <a:endParaRPr lang="ja-JP" alt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kumimoji="0"/>
            </a:lvl1pPr>
          </a:lstStyle>
          <a:p>
            <a:pPr>
              <a:defRPr/>
            </a:pPr>
            <a:fld id="{CD71B06C-8E98-544F-8CA4-5D987E9B520D}" type="slidenum">
              <a:rPr lang="ja-JP" altLang="en-US"/>
              <a:pPr>
                <a:defRPr/>
              </a:pPr>
              <a:t>‹#›</a:t>
            </a:fld>
            <a:endParaRPr lang="ja-JP" altLang="en-US"/>
          </a:p>
        </p:txBody>
      </p:sp>
    </p:spTree>
    <p:extLst>
      <p:ext uri="{BB962C8B-B14F-4D97-AF65-F5344CB8AC3E}">
        <p14:creationId xmlns:p14="http://schemas.microsoft.com/office/powerpoint/2010/main" val="50479591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98596" y="2446369"/>
            <a:ext cx="5201920" cy="1652693"/>
          </a:xfrm>
        </p:spPr>
        <p:txBody>
          <a:bodyPr anchor="b">
            <a:noAutofit/>
          </a:bodyPr>
          <a:lstStyle>
            <a:lvl1pPr algn="ctr">
              <a:defRPr sz="5100" b="0"/>
            </a:lvl1pPr>
          </a:lstStyle>
          <a:p>
            <a:r>
              <a:rPr lang="ja-JP" altLang="en-US" smtClean="0"/>
              <a:t>マスタ タイトルの書式設定</a:t>
            </a:r>
            <a:endParaRPr/>
          </a:p>
        </p:txBody>
      </p:sp>
      <p:sp>
        <p:nvSpPr>
          <p:cNvPr id="3" name="Content Placeholder 2"/>
          <p:cNvSpPr>
            <a:spLocks noGrp="1"/>
          </p:cNvSpPr>
          <p:nvPr>
            <p:ph idx="1"/>
          </p:nvPr>
        </p:nvSpPr>
        <p:spPr>
          <a:xfrm>
            <a:off x="6673991" y="937111"/>
            <a:ext cx="5431947" cy="7775656"/>
          </a:xfrm>
        </p:spPr>
        <p:txBody>
          <a:bodyPr>
            <a:normAutofit/>
          </a:bodyPr>
          <a:lstStyle>
            <a:lvl1pPr>
              <a:spcBef>
                <a:spcPts val="2844"/>
              </a:spcBef>
              <a:defRPr sz="2800"/>
            </a:lvl1pPr>
            <a:lvl2pPr>
              <a:spcBef>
                <a:spcPts val="853"/>
              </a:spcBef>
              <a:defRPr sz="2600"/>
            </a:lvl2pPr>
            <a:lvl3pPr>
              <a:spcBef>
                <a:spcPts val="853"/>
              </a:spcBef>
              <a:defRPr sz="2600"/>
            </a:lvl3pPr>
            <a:lvl4pPr>
              <a:spcBef>
                <a:spcPts val="853"/>
              </a:spcBef>
              <a:defRPr sz="2600"/>
            </a:lvl4pPr>
            <a:lvl5pPr>
              <a:spcBef>
                <a:spcPts val="853"/>
              </a:spcBef>
              <a:defRPr sz="2600"/>
            </a:lvl5pPr>
            <a:lvl6pPr>
              <a:defRPr sz="2800"/>
            </a:lvl6pPr>
            <a:lvl7pPr>
              <a:defRPr sz="2800"/>
            </a:lvl7pPr>
            <a:lvl8pPr>
              <a:defRPr sz="2800"/>
            </a:lvl8pPr>
            <a:lvl9pPr>
              <a:defRPr sz="2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4" name="Text Placeholder 3"/>
          <p:cNvSpPr>
            <a:spLocks noGrp="1"/>
          </p:cNvSpPr>
          <p:nvPr>
            <p:ph type="body" sz="half" idx="2"/>
          </p:nvPr>
        </p:nvSpPr>
        <p:spPr>
          <a:xfrm>
            <a:off x="898596" y="4092688"/>
            <a:ext cx="5201920" cy="3327698"/>
          </a:xfrm>
        </p:spPr>
        <p:txBody>
          <a:bodyPr>
            <a:normAutofit/>
          </a:bodyPr>
          <a:lstStyle>
            <a:lvl1pPr marL="0" indent="0" algn="ctr">
              <a:buNone/>
              <a:defRPr sz="26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ja-JP" altLang="en-US" smtClean="0"/>
              <a:t>マスタ テキストの書式設定</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kumimoji="0"/>
            </a:lvl1pPr>
          </a:lstStyle>
          <a:p>
            <a:pPr>
              <a:defRPr/>
            </a:pPr>
            <a:r>
              <a:rPr lang="en-US" altLang="ja-JP"/>
              <a:t>October 17, 2005</a:t>
            </a:r>
            <a:endParaRPr lang="ja-JP"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kumimoji="0"/>
            </a:lvl1pPr>
          </a:lstStyle>
          <a:p>
            <a:pPr>
              <a:defRPr/>
            </a:pPr>
            <a:r>
              <a:rPr lang="en-US" altLang="ja-JP"/>
              <a:t>Colloquium at University of Lyubljana</a:t>
            </a:r>
            <a:endParaRPr lang="ja-JP" alt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kumimoji="0"/>
            </a:lvl1pPr>
          </a:lstStyle>
          <a:p>
            <a:pPr>
              <a:defRPr/>
            </a:pPr>
            <a:fld id="{D95E0001-F648-D649-9EE1-77005E95802F}" type="slidenum">
              <a:rPr lang="ja-JP" altLang="en-US"/>
              <a:pPr>
                <a:defRPr/>
              </a:pPr>
              <a:t>‹#›</a:t>
            </a:fld>
            <a:endParaRPr lang="ja-JP" altLang="en-US"/>
          </a:p>
        </p:txBody>
      </p:sp>
    </p:spTree>
    <p:extLst>
      <p:ext uri="{BB962C8B-B14F-4D97-AF65-F5344CB8AC3E}">
        <p14:creationId xmlns:p14="http://schemas.microsoft.com/office/powerpoint/2010/main" val="8935109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Title 1"/>
          <p:cNvSpPr>
            <a:spLocks noGrp="1"/>
          </p:cNvSpPr>
          <p:nvPr>
            <p:ph type="title"/>
          </p:nvPr>
        </p:nvSpPr>
        <p:spPr>
          <a:xfrm>
            <a:off x="898593" y="1745674"/>
            <a:ext cx="5201920" cy="806027"/>
          </a:xfrm>
        </p:spPr>
        <p:txBody>
          <a:bodyPr anchor="b">
            <a:noAutofit/>
          </a:bodyPr>
          <a:lstStyle>
            <a:lvl1pPr algn="l">
              <a:defRPr sz="5100" b="0"/>
            </a:lvl1pPr>
          </a:lstStyle>
          <a:p>
            <a:r>
              <a:rPr lang="ja-JP" altLang="en-US" smtClean="0"/>
              <a:t>マスタ タイトルの書式設定</a:t>
            </a:r>
            <a:endParaRPr/>
          </a:p>
        </p:txBody>
      </p:sp>
      <p:sp>
        <p:nvSpPr>
          <p:cNvPr id="3" name="Picture Placeholder 2"/>
          <p:cNvSpPr>
            <a:spLocks noGrp="1"/>
          </p:cNvSpPr>
          <p:nvPr>
            <p:ph type="pic" idx="1"/>
          </p:nvPr>
        </p:nvSpPr>
        <p:spPr>
          <a:xfrm rot="194096">
            <a:off x="6891168" y="1387821"/>
            <a:ext cx="4972900" cy="675164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4600"/>
            </a:lvl1pPr>
            <a:lvl2pPr marL="649894" indent="0">
              <a:buNone/>
              <a:defRPr sz="4000"/>
            </a:lvl2pPr>
            <a:lvl3pPr marL="1299791" indent="0">
              <a:buNone/>
              <a:defRPr sz="3400"/>
            </a:lvl3pPr>
            <a:lvl4pPr marL="1949694" indent="0">
              <a:buNone/>
              <a:defRPr sz="2800"/>
            </a:lvl4pPr>
            <a:lvl5pPr marL="2599590" indent="0">
              <a:buNone/>
              <a:defRPr sz="2800"/>
            </a:lvl5pPr>
            <a:lvl6pPr marL="3249485" indent="0">
              <a:buNone/>
              <a:defRPr sz="2800"/>
            </a:lvl6pPr>
            <a:lvl7pPr marL="3899387" indent="0">
              <a:buNone/>
              <a:defRPr sz="2800"/>
            </a:lvl7pPr>
            <a:lvl8pPr marL="4549276" indent="0">
              <a:buNone/>
              <a:defRPr sz="2800"/>
            </a:lvl8pPr>
            <a:lvl9pPr marL="5199179" indent="0">
              <a:buNone/>
              <a:defRPr sz="2800"/>
            </a:lvl9pPr>
          </a:lstStyle>
          <a:p>
            <a:pPr lvl="0"/>
            <a:r>
              <a:rPr lang="ja-JP" altLang="en-US" noProof="0" smtClean="0"/>
              <a:t>アイコンをクリックして図を追加</a:t>
            </a:r>
            <a:endParaRPr noProof="0"/>
          </a:p>
        </p:txBody>
      </p:sp>
      <p:sp>
        <p:nvSpPr>
          <p:cNvPr id="4" name="Text Placeholder 3"/>
          <p:cNvSpPr>
            <a:spLocks noGrp="1"/>
          </p:cNvSpPr>
          <p:nvPr>
            <p:ph type="body" sz="half" idx="2"/>
          </p:nvPr>
        </p:nvSpPr>
        <p:spPr>
          <a:xfrm>
            <a:off x="898593" y="2559707"/>
            <a:ext cx="5201920" cy="5676669"/>
          </a:xfrm>
        </p:spPr>
        <p:txBody>
          <a:bodyPr>
            <a:normAutofit/>
          </a:bodyPr>
          <a:lstStyle>
            <a:lvl1pPr marL="0" indent="0" algn="l">
              <a:buNone/>
              <a:defRPr sz="26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ja-JP" altLang="en-US" smtClean="0"/>
              <a:t>マスタ テキストの書式設定</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kumimoji="0"/>
            </a:lvl1pPr>
          </a:lstStyle>
          <a:p>
            <a:pPr>
              <a:defRPr/>
            </a:pPr>
            <a:r>
              <a:rPr lang="en-US" altLang="ja-JP"/>
              <a:t>October 17, 2005</a:t>
            </a:r>
            <a:endParaRPr lang="ja-JP"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kumimoji="0"/>
            </a:lvl1pPr>
          </a:lstStyle>
          <a:p>
            <a:pPr>
              <a:defRPr/>
            </a:pPr>
            <a:r>
              <a:rPr lang="en-US" altLang="ja-JP"/>
              <a:t>Colloquium at University of Lyubljana</a:t>
            </a:r>
            <a:endParaRPr lang="ja-JP" alt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kumimoji="0"/>
            </a:lvl1pPr>
          </a:lstStyle>
          <a:p>
            <a:pPr>
              <a:defRPr/>
            </a:pPr>
            <a:fld id="{505B0FF1-1423-0E49-A2E1-26CB980A26D7}" type="slidenum">
              <a:rPr lang="ja-JP" altLang="en-US"/>
              <a:pPr>
                <a:defRPr/>
              </a:pPr>
              <a:t>‹#›</a:t>
            </a:fld>
            <a:endParaRPr lang="ja-JP" altLang="en-US"/>
          </a:p>
        </p:txBody>
      </p:sp>
    </p:spTree>
    <p:extLst>
      <p:ext uri="{BB962C8B-B14F-4D97-AF65-F5344CB8AC3E}">
        <p14:creationId xmlns:p14="http://schemas.microsoft.com/office/powerpoint/2010/main" val="6445948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タイトルの上に図">
    <p:spTree>
      <p:nvGrpSpPr>
        <p:cNvPr id="1" name=""/>
        <p:cNvGrpSpPr/>
        <p:nvPr/>
      </p:nvGrpSpPr>
      <p:grpSpPr>
        <a:xfrm>
          <a:off x="0" y="0"/>
          <a:ext cx="0" cy="0"/>
          <a:chOff x="0" y="0"/>
          <a:chExt cx="0" cy="0"/>
        </a:xfrm>
      </p:grpSpPr>
      <p:sp>
        <p:nvSpPr>
          <p:cNvPr id="2" name="Title 1"/>
          <p:cNvSpPr>
            <a:spLocks noGrp="1"/>
          </p:cNvSpPr>
          <p:nvPr>
            <p:ph type="title"/>
          </p:nvPr>
        </p:nvSpPr>
        <p:spPr>
          <a:xfrm>
            <a:off x="898862" y="6158170"/>
            <a:ext cx="11245726" cy="1319605"/>
          </a:xfrm>
        </p:spPr>
        <p:txBody>
          <a:bodyPr anchor="b">
            <a:noAutofit/>
          </a:bodyPr>
          <a:lstStyle>
            <a:lvl1pPr algn="l">
              <a:defRPr sz="5100"/>
            </a:lvl1pPr>
          </a:lstStyle>
          <a:p>
            <a:r>
              <a:rPr lang="ja-JP" altLang="en-US" smtClean="0"/>
              <a:t>マスタ タイトルの書式設定</a:t>
            </a:r>
            <a:endParaRPr/>
          </a:p>
        </p:txBody>
      </p:sp>
      <p:sp>
        <p:nvSpPr>
          <p:cNvPr id="7" name="Text Placeholder 6"/>
          <p:cNvSpPr>
            <a:spLocks noGrp="1"/>
          </p:cNvSpPr>
          <p:nvPr>
            <p:ph type="body" sz="quarter" idx="13"/>
          </p:nvPr>
        </p:nvSpPr>
        <p:spPr>
          <a:xfrm>
            <a:off x="901967" y="7477760"/>
            <a:ext cx="11242596" cy="1408853"/>
          </a:xfrm>
        </p:spPr>
        <p:txBody>
          <a:bodyPr>
            <a:normAutofit/>
          </a:bodyPr>
          <a:lstStyle>
            <a:lvl1pPr marL="0" indent="0">
              <a:buNone/>
              <a:defRPr sz="2600"/>
            </a:lvl1pPr>
            <a:lvl2pPr marL="0" indent="0">
              <a:buNone/>
              <a:defRPr sz="2600"/>
            </a:lvl2pPr>
            <a:lvl3pPr marL="0" indent="0">
              <a:buNone/>
              <a:defRPr sz="2600"/>
            </a:lvl3pPr>
            <a:lvl4pPr marL="0" indent="0">
              <a:buNone/>
              <a:defRPr sz="2600"/>
            </a:lvl4pPr>
            <a:lvl5pPr marL="0" indent="0">
              <a:buNone/>
              <a:defRPr sz="2600"/>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8" name="Picture Placeholder 2"/>
          <p:cNvSpPr>
            <a:spLocks noGrp="1"/>
          </p:cNvSpPr>
          <p:nvPr>
            <p:ph type="pic" idx="1"/>
          </p:nvPr>
        </p:nvSpPr>
        <p:spPr>
          <a:xfrm rot="319004">
            <a:off x="2952489" y="1053879"/>
            <a:ext cx="6989315" cy="4608091"/>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4600"/>
            </a:lvl1pPr>
            <a:lvl2pPr marL="649894" indent="0">
              <a:buNone/>
              <a:defRPr sz="4000"/>
            </a:lvl2pPr>
            <a:lvl3pPr marL="1299791" indent="0">
              <a:buNone/>
              <a:defRPr sz="3400"/>
            </a:lvl3pPr>
            <a:lvl4pPr marL="1949694" indent="0">
              <a:buNone/>
              <a:defRPr sz="2800"/>
            </a:lvl4pPr>
            <a:lvl5pPr marL="2599590" indent="0">
              <a:buNone/>
              <a:defRPr sz="2800"/>
            </a:lvl5pPr>
            <a:lvl6pPr marL="3249485" indent="0">
              <a:buNone/>
              <a:defRPr sz="2800"/>
            </a:lvl6pPr>
            <a:lvl7pPr marL="3899387" indent="0">
              <a:buNone/>
              <a:defRPr sz="2800"/>
            </a:lvl7pPr>
            <a:lvl8pPr marL="4549276" indent="0">
              <a:buNone/>
              <a:defRPr sz="2800"/>
            </a:lvl8pPr>
            <a:lvl9pPr marL="5199179" indent="0">
              <a:buNone/>
              <a:defRPr sz="2800"/>
            </a:lvl9pPr>
          </a:lstStyle>
          <a:p>
            <a:pPr lvl="0"/>
            <a:r>
              <a:rPr lang="ja-JP" altLang="en-US" noProof="0" smtClean="0"/>
              <a:t>アイコンをクリックして図を追加</a:t>
            </a:r>
            <a:endParaRPr noProof="0"/>
          </a:p>
        </p:txBody>
      </p:sp>
      <p:sp>
        <p:nvSpPr>
          <p:cNvPr id="5" name="Date Placeholder 2"/>
          <p:cNvSpPr>
            <a:spLocks noGrp="1"/>
          </p:cNvSpPr>
          <p:nvPr>
            <p:ph type="dt" sz="half" idx="14"/>
          </p:nvPr>
        </p:nvSpPr>
        <p:spPr/>
        <p:txBody>
          <a:bodyPr/>
          <a:lstStyle>
            <a:lvl1pPr defTabSz="914400" fontAlgn="base">
              <a:spcBef>
                <a:spcPct val="0"/>
              </a:spcBef>
              <a:spcAft>
                <a:spcPct val="0"/>
              </a:spcAft>
              <a:defRPr kumimoji="0"/>
            </a:lvl1pPr>
          </a:lstStyle>
          <a:p>
            <a:pPr>
              <a:defRPr/>
            </a:pPr>
            <a:r>
              <a:rPr lang="en-US" altLang="ja-JP"/>
              <a:t>October 17, 2005</a:t>
            </a:r>
            <a:endParaRPr lang="ja-JP" altLang="en-US"/>
          </a:p>
        </p:txBody>
      </p:sp>
      <p:sp>
        <p:nvSpPr>
          <p:cNvPr id="6" name="Footer Placeholder 3"/>
          <p:cNvSpPr>
            <a:spLocks noGrp="1"/>
          </p:cNvSpPr>
          <p:nvPr>
            <p:ph type="ftr" sz="quarter" idx="15"/>
          </p:nvPr>
        </p:nvSpPr>
        <p:spPr/>
        <p:txBody>
          <a:bodyPr/>
          <a:lstStyle>
            <a:lvl1pPr defTabSz="914400" fontAlgn="base">
              <a:spcBef>
                <a:spcPct val="0"/>
              </a:spcBef>
              <a:spcAft>
                <a:spcPct val="0"/>
              </a:spcAft>
              <a:defRPr kumimoji="0"/>
            </a:lvl1pPr>
          </a:lstStyle>
          <a:p>
            <a:pPr>
              <a:defRPr/>
            </a:pPr>
            <a:r>
              <a:rPr lang="en-US" altLang="ja-JP"/>
              <a:t>Colloquium at University of Lyubljana</a:t>
            </a:r>
            <a:endParaRPr lang="ja-JP" altLang="en-US"/>
          </a:p>
        </p:txBody>
      </p:sp>
      <p:sp>
        <p:nvSpPr>
          <p:cNvPr id="9" name="Slide Number Placeholder 4"/>
          <p:cNvSpPr>
            <a:spLocks noGrp="1"/>
          </p:cNvSpPr>
          <p:nvPr>
            <p:ph type="sldNum" sz="quarter" idx="16"/>
          </p:nvPr>
        </p:nvSpPr>
        <p:spPr/>
        <p:txBody>
          <a:bodyPr/>
          <a:lstStyle>
            <a:lvl1pPr defTabSz="914400" fontAlgn="base">
              <a:spcBef>
                <a:spcPct val="0"/>
              </a:spcBef>
              <a:spcAft>
                <a:spcPct val="0"/>
              </a:spcAft>
              <a:defRPr kumimoji="0"/>
            </a:lvl1pPr>
          </a:lstStyle>
          <a:p>
            <a:pPr>
              <a:defRPr/>
            </a:pPr>
            <a:fld id="{8AFDC38D-97C5-5B44-8B33-CD2D1437BA47}" type="slidenum">
              <a:rPr lang="ja-JP" altLang="en-US"/>
              <a:pPr>
                <a:defRPr/>
              </a:pPr>
              <a:t>‹#›</a:t>
            </a:fld>
            <a:endParaRPr lang="ja-JP" altLang="en-US"/>
          </a:p>
        </p:txBody>
      </p:sp>
    </p:spTree>
    <p:extLst>
      <p:ext uri="{BB962C8B-B14F-4D97-AF65-F5344CB8AC3E}">
        <p14:creationId xmlns:p14="http://schemas.microsoft.com/office/powerpoint/2010/main" val="1746481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976477469"/>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94" y="6827839"/>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94" y="871538"/>
            <a:ext cx="7802563" cy="5851526"/>
          </a:xfrm>
        </p:spPr>
        <p:txBody>
          <a:bodyPr/>
          <a:lstStyle>
            <a:lvl1pPr marL="0" indent="0">
              <a:buNone/>
              <a:defRPr sz="3100"/>
            </a:lvl1pPr>
            <a:lvl2pPr marL="456044" indent="0">
              <a:buNone/>
              <a:defRPr sz="2800"/>
            </a:lvl2pPr>
            <a:lvl3pPr marL="912101" indent="0">
              <a:buNone/>
              <a:defRPr sz="2400"/>
            </a:lvl3pPr>
            <a:lvl4pPr marL="1368161" indent="0">
              <a:buNone/>
              <a:defRPr sz="2000"/>
            </a:lvl4pPr>
            <a:lvl5pPr marL="1824216" indent="0">
              <a:buNone/>
              <a:defRPr sz="2000"/>
            </a:lvl5pPr>
            <a:lvl6pPr marL="2280279" indent="0">
              <a:buNone/>
              <a:defRPr sz="2000"/>
            </a:lvl6pPr>
            <a:lvl7pPr marL="2736324" indent="0">
              <a:buNone/>
              <a:defRPr sz="2000"/>
            </a:lvl7pPr>
            <a:lvl8pPr marL="3192385" indent="0">
              <a:buNone/>
              <a:defRPr sz="2000"/>
            </a:lvl8pPr>
            <a:lvl9pPr marL="3648438"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94" y="7634290"/>
            <a:ext cx="7802563" cy="1144587"/>
          </a:xfrm>
        </p:spPr>
        <p:txBody>
          <a:bodyPr/>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540372799"/>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タイトル付き 2 つの図">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620142" y="702982"/>
            <a:ext cx="6632448" cy="4309338"/>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4600"/>
            </a:lvl1pPr>
            <a:lvl2pPr marL="649894" indent="0">
              <a:buNone/>
              <a:defRPr sz="4000"/>
            </a:lvl2pPr>
            <a:lvl3pPr marL="1299791" indent="0">
              <a:buNone/>
              <a:defRPr sz="3400"/>
            </a:lvl3pPr>
            <a:lvl4pPr marL="1949694" indent="0">
              <a:buNone/>
              <a:defRPr sz="2800"/>
            </a:lvl4pPr>
            <a:lvl5pPr marL="2599590" indent="0">
              <a:buNone/>
              <a:defRPr sz="2800"/>
            </a:lvl5pPr>
            <a:lvl6pPr marL="3249485" indent="0">
              <a:buNone/>
              <a:defRPr sz="2800"/>
            </a:lvl6pPr>
            <a:lvl7pPr marL="3899387" indent="0">
              <a:buNone/>
              <a:defRPr sz="2800"/>
            </a:lvl7pPr>
            <a:lvl8pPr marL="4549276" indent="0">
              <a:buNone/>
              <a:defRPr sz="2800"/>
            </a:lvl8pPr>
            <a:lvl9pPr marL="5199179" indent="0">
              <a:buNone/>
              <a:defRPr sz="2800"/>
            </a:lvl9pPr>
          </a:lstStyle>
          <a:p>
            <a:pPr lvl="0"/>
            <a:r>
              <a:rPr lang="ja-JP" altLang="en-US" noProof="0" smtClean="0"/>
              <a:t>アイコンをクリックして図を追加</a:t>
            </a:r>
            <a:endParaRPr noProof="0"/>
          </a:p>
        </p:txBody>
      </p:sp>
      <p:sp>
        <p:nvSpPr>
          <p:cNvPr id="2" name="Title 1"/>
          <p:cNvSpPr>
            <a:spLocks noGrp="1"/>
          </p:cNvSpPr>
          <p:nvPr>
            <p:ph type="title"/>
          </p:nvPr>
        </p:nvSpPr>
        <p:spPr>
          <a:xfrm>
            <a:off x="898862" y="6158170"/>
            <a:ext cx="11245726" cy="1319605"/>
          </a:xfrm>
        </p:spPr>
        <p:txBody>
          <a:bodyPr anchor="b">
            <a:noAutofit/>
          </a:bodyPr>
          <a:lstStyle>
            <a:lvl1pPr algn="l">
              <a:defRPr sz="5100"/>
            </a:lvl1pPr>
          </a:lstStyle>
          <a:p>
            <a:r>
              <a:rPr lang="ja-JP" altLang="en-US" smtClean="0"/>
              <a:t>マスタ タイトルの書式設定</a:t>
            </a:r>
            <a:endParaRPr/>
          </a:p>
        </p:txBody>
      </p:sp>
      <p:sp>
        <p:nvSpPr>
          <p:cNvPr id="7" name="Text Placeholder 6"/>
          <p:cNvSpPr>
            <a:spLocks noGrp="1"/>
          </p:cNvSpPr>
          <p:nvPr>
            <p:ph type="body" sz="quarter" idx="13"/>
          </p:nvPr>
        </p:nvSpPr>
        <p:spPr>
          <a:xfrm>
            <a:off x="901967" y="7477760"/>
            <a:ext cx="11242596" cy="1408853"/>
          </a:xfrm>
        </p:spPr>
        <p:txBody>
          <a:bodyPr>
            <a:normAutofit/>
          </a:bodyPr>
          <a:lstStyle>
            <a:lvl1pPr marL="0" indent="0">
              <a:buNone/>
              <a:defRPr sz="2600"/>
            </a:lvl1pPr>
            <a:lvl2pPr marL="0" indent="0">
              <a:buNone/>
              <a:defRPr sz="2600"/>
            </a:lvl2pPr>
            <a:lvl3pPr marL="0" indent="0">
              <a:buNone/>
              <a:defRPr sz="2600"/>
            </a:lvl3pPr>
            <a:lvl4pPr marL="0" indent="0">
              <a:buNone/>
              <a:defRPr sz="2600"/>
            </a:lvl4pPr>
            <a:lvl5pPr marL="0" indent="0">
              <a:buNone/>
              <a:defRPr sz="2600"/>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8" name="Picture Placeholder 2"/>
          <p:cNvSpPr>
            <a:spLocks noGrp="1"/>
          </p:cNvSpPr>
          <p:nvPr>
            <p:ph type="pic" idx="1"/>
          </p:nvPr>
        </p:nvSpPr>
        <p:spPr>
          <a:xfrm rot="152337">
            <a:off x="5857532" y="1046120"/>
            <a:ext cx="6632448" cy="4309338"/>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4600"/>
            </a:lvl1pPr>
            <a:lvl2pPr marL="649894" indent="0">
              <a:buNone/>
              <a:defRPr sz="4000"/>
            </a:lvl2pPr>
            <a:lvl3pPr marL="1299791" indent="0">
              <a:buNone/>
              <a:defRPr sz="3400"/>
            </a:lvl3pPr>
            <a:lvl4pPr marL="1949694" indent="0">
              <a:buNone/>
              <a:defRPr sz="2800"/>
            </a:lvl4pPr>
            <a:lvl5pPr marL="2599590" indent="0">
              <a:buNone/>
              <a:defRPr sz="2800"/>
            </a:lvl5pPr>
            <a:lvl6pPr marL="3249485" indent="0">
              <a:buNone/>
              <a:defRPr sz="2800"/>
            </a:lvl6pPr>
            <a:lvl7pPr marL="3899387" indent="0">
              <a:buNone/>
              <a:defRPr sz="2800"/>
            </a:lvl7pPr>
            <a:lvl8pPr marL="4549276" indent="0">
              <a:buNone/>
              <a:defRPr sz="2800"/>
            </a:lvl8pPr>
            <a:lvl9pPr marL="5199179" indent="0">
              <a:buNone/>
              <a:defRPr sz="2800"/>
            </a:lvl9pPr>
          </a:lstStyle>
          <a:p>
            <a:pPr lvl="0"/>
            <a:r>
              <a:rPr lang="ja-JP" altLang="en-US" noProof="0" smtClean="0"/>
              <a:t>アイコンをクリックして図を追加</a:t>
            </a:r>
            <a:endParaRPr noProof="0"/>
          </a:p>
        </p:txBody>
      </p:sp>
      <p:sp>
        <p:nvSpPr>
          <p:cNvPr id="6" name="Date Placeholder 2"/>
          <p:cNvSpPr>
            <a:spLocks noGrp="1"/>
          </p:cNvSpPr>
          <p:nvPr>
            <p:ph type="dt" sz="half" idx="15"/>
          </p:nvPr>
        </p:nvSpPr>
        <p:spPr/>
        <p:txBody>
          <a:bodyPr/>
          <a:lstStyle>
            <a:lvl1pPr defTabSz="914400" fontAlgn="base">
              <a:spcBef>
                <a:spcPct val="0"/>
              </a:spcBef>
              <a:spcAft>
                <a:spcPct val="0"/>
              </a:spcAft>
              <a:defRPr kumimoji="0"/>
            </a:lvl1pPr>
          </a:lstStyle>
          <a:p>
            <a:pPr>
              <a:defRPr/>
            </a:pPr>
            <a:r>
              <a:rPr lang="en-US" altLang="ja-JP"/>
              <a:t>October 17, 2005</a:t>
            </a:r>
            <a:endParaRPr lang="ja-JP" altLang="en-US"/>
          </a:p>
        </p:txBody>
      </p:sp>
      <p:sp>
        <p:nvSpPr>
          <p:cNvPr id="10" name="Footer Placeholder 3"/>
          <p:cNvSpPr>
            <a:spLocks noGrp="1"/>
          </p:cNvSpPr>
          <p:nvPr>
            <p:ph type="ftr" sz="quarter" idx="16"/>
          </p:nvPr>
        </p:nvSpPr>
        <p:spPr/>
        <p:txBody>
          <a:bodyPr/>
          <a:lstStyle>
            <a:lvl1pPr defTabSz="914400" fontAlgn="base">
              <a:spcBef>
                <a:spcPct val="0"/>
              </a:spcBef>
              <a:spcAft>
                <a:spcPct val="0"/>
              </a:spcAft>
              <a:defRPr kumimoji="0"/>
            </a:lvl1pPr>
          </a:lstStyle>
          <a:p>
            <a:pPr>
              <a:defRPr/>
            </a:pPr>
            <a:r>
              <a:rPr lang="en-US" altLang="ja-JP"/>
              <a:t>Colloquium at University of Lyubljana</a:t>
            </a:r>
            <a:endParaRPr lang="ja-JP" altLang="en-US"/>
          </a:p>
        </p:txBody>
      </p:sp>
      <p:sp>
        <p:nvSpPr>
          <p:cNvPr id="11" name="Slide Number Placeholder 4"/>
          <p:cNvSpPr>
            <a:spLocks noGrp="1"/>
          </p:cNvSpPr>
          <p:nvPr>
            <p:ph type="sldNum" sz="quarter" idx="17"/>
          </p:nvPr>
        </p:nvSpPr>
        <p:spPr/>
        <p:txBody>
          <a:bodyPr/>
          <a:lstStyle>
            <a:lvl1pPr defTabSz="914400" fontAlgn="base">
              <a:spcBef>
                <a:spcPct val="0"/>
              </a:spcBef>
              <a:spcAft>
                <a:spcPct val="0"/>
              </a:spcAft>
              <a:defRPr kumimoji="0"/>
            </a:lvl1pPr>
          </a:lstStyle>
          <a:p>
            <a:pPr>
              <a:defRPr/>
            </a:pPr>
            <a:fld id="{BC0A6D63-D3EF-C441-94E7-E7135340B5F4}" type="slidenum">
              <a:rPr lang="ja-JP" altLang="en-US"/>
              <a:pPr>
                <a:defRPr/>
              </a:pPr>
              <a:t>‹#›</a:t>
            </a:fld>
            <a:endParaRPr lang="ja-JP" altLang="en-US"/>
          </a:p>
        </p:txBody>
      </p:sp>
    </p:spTree>
    <p:extLst>
      <p:ext uri="{BB962C8B-B14F-4D97-AF65-F5344CB8AC3E}">
        <p14:creationId xmlns:p14="http://schemas.microsoft.com/office/powerpoint/2010/main" val="17596818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ja-JP" altLang="en-US" smtClean="0"/>
              <a:t>マスタ タイトルの書式設定</a:t>
            </a:r>
            <a:endParaRPr/>
          </a:p>
        </p:txBody>
      </p:sp>
      <p:sp>
        <p:nvSpPr>
          <p:cNvPr id="3" name="Vertical Text Placeholder 2"/>
          <p:cNvSpPr>
            <a:spLocks noGrp="1"/>
          </p:cNvSpPr>
          <p:nvPr>
            <p:ph type="body" orient="vert" idx="1"/>
          </p:nvPr>
        </p:nvSpPr>
        <p:spPr/>
        <p:txBody>
          <a:bodyPr vert="eaVert">
            <a:normAutofit/>
          </a:bodyPr>
          <a:lstStyle>
            <a:lvl1pPr>
              <a:spcBef>
                <a:spcPts val="2844"/>
              </a:spcBef>
              <a:defRPr/>
            </a:lvl1pPr>
            <a:lvl2pPr>
              <a:spcBef>
                <a:spcPts val="853"/>
              </a:spcBef>
              <a:defRPr/>
            </a:lvl2pPr>
            <a:lvl3pPr>
              <a:spcBef>
                <a:spcPts val="853"/>
              </a:spcBef>
              <a:defRPr/>
            </a:lvl3pPr>
            <a:lvl4pPr>
              <a:spcBef>
                <a:spcPts val="853"/>
              </a:spcBef>
              <a:defRPr/>
            </a:lvl4pPr>
            <a:lvl5pPr>
              <a:spcBef>
                <a:spcPts val="853"/>
              </a:spcBef>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4" name="Date Placeholder 3"/>
          <p:cNvSpPr>
            <a:spLocks noGrp="1"/>
          </p:cNvSpPr>
          <p:nvPr>
            <p:ph type="dt" sz="half" idx="10"/>
          </p:nvPr>
        </p:nvSpPr>
        <p:spPr/>
        <p:txBody>
          <a:bodyPr/>
          <a:lstStyle>
            <a:lvl1pPr defTabSz="914400" fontAlgn="base">
              <a:spcBef>
                <a:spcPct val="0"/>
              </a:spcBef>
              <a:spcAft>
                <a:spcPct val="0"/>
              </a:spcAft>
              <a:defRPr kumimoji="0"/>
            </a:lvl1pPr>
          </a:lstStyle>
          <a:p>
            <a:pPr>
              <a:defRPr/>
            </a:pPr>
            <a:r>
              <a:rPr lang="en-US" altLang="ja-JP"/>
              <a:t>October 17, 2005</a:t>
            </a:r>
            <a:endParaRPr lang="ja-JP"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kumimoji="0"/>
            </a:lvl1pPr>
          </a:lstStyle>
          <a:p>
            <a:pPr>
              <a:defRPr/>
            </a:pPr>
            <a:r>
              <a:rPr lang="en-US" altLang="ja-JP"/>
              <a:t>Colloquium at University of Lyubljana</a:t>
            </a:r>
            <a:endParaRPr lang="ja-JP" alt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kumimoji="0"/>
            </a:lvl1pPr>
          </a:lstStyle>
          <a:p>
            <a:pPr>
              <a:defRPr/>
            </a:pPr>
            <a:fld id="{F5CFD573-09DA-6342-BC43-D009C0148693}" type="slidenum">
              <a:rPr lang="ja-JP" altLang="en-US"/>
              <a:pPr>
                <a:defRPr/>
              </a:pPr>
              <a:t>‹#›</a:t>
            </a:fld>
            <a:endParaRPr lang="ja-JP" altLang="en-US"/>
          </a:p>
        </p:txBody>
      </p:sp>
    </p:spTree>
    <p:extLst>
      <p:ext uri="{BB962C8B-B14F-4D97-AF65-F5344CB8AC3E}">
        <p14:creationId xmlns:p14="http://schemas.microsoft.com/office/powerpoint/2010/main" val="24000014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54080" y="975361"/>
            <a:ext cx="1077359" cy="7737856"/>
          </a:xfrm>
        </p:spPr>
        <p:txBody>
          <a:bodyPr vert="eaVert">
            <a:noAutofit/>
          </a:bodyPr>
          <a:lstStyle/>
          <a:p>
            <a:r>
              <a:rPr lang="ja-JP" altLang="en-US" smtClean="0"/>
              <a:t>マスタ タイトルの書式設定</a:t>
            </a:r>
            <a:endParaRPr/>
          </a:p>
        </p:txBody>
      </p:sp>
      <p:sp>
        <p:nvSpPr>
          <p:cNvPr id="3" name="Vertical Text Placeholder 2"/>
          <p:cNvSpPr>
            <a:spLocks noGrp="1"/>
          </p:cNvSpPr>
          <p:nvPr>
            <p:ph type="body" orient="vert" idx="1"/>
          </p:nvPr>
        </p:nvSpPr>
        <p:spPr>
          <a:xfrm>
            <a:off x="898610" y="975361"/>
            <a:ext cx="9331395" cy="7737856"/>
          </a:xfrm>
        </p:spPr>
        <p:txBody>
          <a:bodyPr vert="eaVert">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4" name="Date Placeholder 3"/>
          <p:cNvSpPr>
            <a:spLocks noGrp="1"/>
          </p:cNvSpPr>
          <p:nvPr>
            <p:ph type="dt" sz="half" idx="10"/>
          </p:nvPr>
        </p:nvSpPr>
        <p:spPr/>
        <p:txBody>
          <a:bodyPr/>
          <a:lstStyle>
            <a:lvl1pPr defTabSz="914400" fontAlgn="base">
              <a:spcBef>
                <a:spcPct val="0"/>
              </a:spcBef>
              <a:spcAft>
                <a:spcPct val="0"/>
              </a:spcAft>
              <a:defRPr kumimoji="0"/>
            </a:lvl1pPr>
          </a:lstStyle>
          <a:p>
            <a:pPr>
              <a:defRPr/>
            </a:pPr>
            <a:r>
              <a:rPr lang="en-US" altLang="ja-JP"/>
              <a:t>October 17, 2005</a:t>
            </a:r>
            <a:endParaRPr lang="ja-JP"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kumimoji="0"/>
            </a:lvl1pPr>
          </a:lstStyle>
          <a:p>
            <a:pPr>
              <a:defRPr/>
            </a:pPr>
            <a:r>
              <a:rPr lang="en-US" altLang="ja-JP"/>
              <a:t>Colloquium at University of Lyubljana</a:t>
            </a:r>
            <a:endParaRPr lang="ja-JP" alt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kumimoji="0"/>
            </a:lvl1pPr>
          </a:lstStyle>
          <a:p>
            <a:pPr>
              <a:defRPr/>
            </a:pPr>
            <a:fld id="{E0D86AC8-05C9-284E-88B8-C4083AA7E113}" type="slidenum">
              <a:rPr lang="ja-JP" altLang="en-US"/>
              <a:pPr>
                <a:defRPr/>
              </a:pPr>
              <a:t>‹#›</a:t>
            </a:fld>
            <a:endParaRPr lang="ja-JP" altLang="en-US"/>
          </a:p>
        </p:txBody>
      </p:sp>
    </p:spTree>
    <p:extLst>
      <p:ext uri="{BB962C8B-B14F-4D97-AF65-F5344CB8AC3E}">
        <p14:creationId xmlns:p14="http://schemas.microsoft.com/office/powerpoint/2010/main" val="275700752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5360" y="3029940"/>
            <a:ext cx="11054080" cy="2090702"/>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0720" y="5527040"/>
            <a:ext cx="9103360" cy="2492587"/>
          </a:xfrm>
        </p:spPr>
        <p:txBody>
          <a:bodyPr/>
          <a:lstStyle>
            <a:lvl1pPr marL="0" indent="0" algn="ctr">
              <a:buNone/>
              <a:defRPr/>
            </a:lvl1pPr>
            <a:lvl2pPr marL="649860" indent="0" algn="ctr">
              <a:buNone/>
              <a:defRPr/>
            </a:lvl2pPr>
            <a:lvl3pPr marL="1299724" indent="0" algn="ctr">
              <a:buNone/>
              <a:defRPr/>
            </a:lvl3pPr>
            <a:lvl4pPr marL="1949594" indent="0" algn="ctr">
              <a:buNone/>
              <a:defRPr/>
            </a:lvl4pPr>
            <a:lvl5pPr marL="2599457" indent="0" algn="ctr">
              <a:buNone/>
              <a:defRPr/>
            </a:lvl5pPr>
            <a:lvl6pPr marL="3249319" indent="0" algn="ctr">
              <a:buNone/>
              <a:defRPr/>
            </a:lvl6pPr>
            <a:lvl7pPr marL="3899187" indent="0" algn="ctr">
              <a:buNone/>
              <a:defRPr/>
            </a:lvl7pPr>
            <a:lvl8pPr marL="4549043" indent="0" algn="ctr">
              <a:buNone/>
              <a:defRPr/>
            </a:lvl8pPr>
            <a:lvl9pPr marL="5198913"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lgn="ctr" defTabSz="914400">
              <a:defRPr kumimoji="0" smtClean="0">
                <a:ea typeface="ＭＳ Ｐゴシック"/>
                <a:cs typeface="ＭＳ Ｐゴシック"/>
              </a:defRPr>
            </a:lvl1pPr>
          </a:lstStyle>
          <a:p>
            <a:pPr>
              <a:defRPr/>
            </a:pPr>
            <a:r>
              <a:rPr lang="en-US" altLang="ja-JP"/>
              <a:t>October 17, 2005</a:t>
            </a:r>
          </a:p>
        </p:txBody>
      </p:sp>
      <p:sp>
        <p:nvSpPr>
          <p:cNvPr id="5" name="フッター プレースホルダー 4"/>
          <p:cNvSpPr>
            <a:spLocks noGrp="1"/>
          </p:cNvSpPr>
          <p:nvPr>
            <p:ph type="ftr" sz="quarter" idx="11"/>
          </p:nvPr>
        </p:nvSpPr>
        <p:spPr/>
        <p:txBody>
          <a:bodyPr/>
          <a:lstStyle>
            <a:lvl1pPr defTabSz="914400">
              <a:defRPr kumimoji="0">
                <a:ea typeface="ＭＳ Ｐゴシック"/>
                <a:cs typeface="ＭＳ Ｐゴシック"/>
              </a:defRPr>
            </a:lvl1pPr>
          </a:lstStyle>
          <a:p>
            <a:pPr>
              <a:defRPr/>
            </a:pPr>
            <a:r>
              <a:rPr lang="en-US" altLang="ja-JP"/>
              <a:t>Colloquium at University of Lyubljana</a:t>
            </a:r>
          </a:p>
        </p:txBody>
      </p:sp>
      <p:sp>
        <p:nvSpPr>
          <p:cNvPr id="6" name="スライド番号プレースホルダー 5"/>
          <p:cNvSpPr>
            <a:spLocks noGrp="1"/>
          </p:cNvSpPr>
          <p:nvPr>
            <p:ph type="sldNum" sz="quarter" idx="12"/>
          </p:nvPr>
        </p:nvSpPr>
        <p:spPr/>
        <p:txBody>
          <a:bodyPr/>
          <a:lstStyle>
            <a:lvl1pPr defTabSz="914400">
              <a:defRPr kumimoji="0">
                <a:ea typeface="ＭＳ Ｐゴシック"/>
                <a:cs typeface="ＭＳ Ｐゴシック"/>
              </a:defRPr>
            </a:lvl1pPr>
          </a:lstStyle>
          <a:p>
            <a:pPr>
              <a:defRPr/>
            </a:pPr>
            <a:fld id="{3471EEDD-72F4-6549-9A1F-DFD4C49FE11E}" type="slidenum">
              <a:rPr lang="en-US" altLang="ja-JP"/>
              <a:pPr>
                <a:defRPr/>
              </a:pPr>
              <a:t>‹#›</a:t>
            </a:fld>
            <a:endParaRPr lang="en-US" altLang="ja-JP"/>
          </a:p>
        </p:txBody>
      </p:sp>
    </p:spTree>
    <p:extLst>
      <p:ext uri="{BB962C8B-B14F-4D97-AF65-F5344CB8AC3E}">
        <p14:creationId xmlns:p14="http://schemas.microsoft.com/office/powerpoint/2010/main" val="36045191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lgn="ctr" defTabSz="914400">
              <a:defRPr kumimoji="0" smtClean="0">
                <a:ea typeface="ＭＳ Ｐゴシック"/>
                <a:cs typeface="ＭＳ Ｐゴシック"/>
              </a:defRPr>
            </a:lvl1pPr>
          </a:lstStyle>
          <a:p>
            <a:pPr>
              <a:defRPr/>
            </a:pPr>
            <a:r>
              <a:rPr lang="en-US" altLang="ja-JP"/>
              <a:t>October 17, 2005</a:t>
            </a:r>
          </a:p>
        </p:txBody>
      </p:sp>
      <p:sp>
        <p:nvSpPr>
          <p:cNvPr id="5" name="フッター プレースホルダー 4"/>
          <p:cNvSpPr>
            <a:spLocks noGrp="1"/>
          </p:cNvSpPr>
          <p:nvPr>
            <p:ph type="ftr" sz="quarter" idx="11"/>
          </p:nvPr>
        </p:nvSpPr>
        <p:spPr/>
        <p:txBody>
          <a:bodyPr/>
          <a:lstStyle>
            <a:lvl1pPr defTabSz="914400">
              <a:defRPr kumimoji="0">
                <a:ea typeface="ＭＳ Ｐゴシック"/>
                <a:cs typeface="ＭＳ Ｐゴシック"/>
              </a:defRPr>
            </a:lvl1pPr>
          </a:lstStyle>
          <a:p>
            <a:pPr>
              <a:defRPr/>
            </a:pPr>
            <a:r>
              <a:rPr lang="en-US" altLang="ja-JP"/>
              <a:t>Colloquium at University of Lyubljana</a:t>
            </a:r>
          </a:p>
        </p:txBody>
      </p:sp>
      <p:sp>
        <p:nvSpPr>
          <p:cNvPr id="6" name="スライド番号プレースホルダー 5"/>
          <p:cNvSpPr>
            <a:spLocks noGrp="1"/>
          </p:cNvSpPr>
          <p:nvPr>
            <p:ph type="sldNum" sz="quarter" idx="12"/>
          </p:nvPr>
        </p:nvSpPr>
        <p:spPr/>
        <p:txBody>
          <a:bodyPr/>
          <a:lstStyle>
            <a:lvl1pPr defTabSz="914400">
              <a:defRPr kumimoji="0">
                <a:ea typeface="ＭＳ Ｐゴシック"/>
                <a:cs typeface="ＭＳ Ｐゴシック"/>
              </a:defRPr>
            </a:lvl1pPr>
          </a:lstStyle>
          <a:p>
            <a:pPr>
              <a:defRPr/>
            </a:pPr>
            <a:fld id="{B09BB2CA-A427-0043-B1A7-214135607655}" type="slidenum">
              <a:rPr lang="en-US" altLang="ja-JP"/>
              <a:pPr>
                <a:defRPr/>
              </a:pPr>
              <a:t>‹#›</a:t>
            </a:fld>
            <a:endParaRPr lang="en-US" altLang="ja-JP"/>
          </a:p>
        </p:txBody>
      </p:sp>
    </p:spTree>
    <p:extLst>
      <p:ext uri="{BB962C8B-B14F-4D97-AF65-F5344CB8AC3E}">
        <p14:creationId xmlns:p14="http://schemas.microsoft.com/office/powerpoint/2010/main" val="24305799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290" y="6267608"/>
            <a:ext cx="11054080" cy="1937173"/>
          </a:xfrm>
        </p:spPr>
        <p:txBody>
          <a:bodyPr anchor="t"/>
          <a:lstStyle>
            <a:lvl1pPr algn="l">
              <a:defRPr sz="57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290" y="4134008"/>
            <a:ext cx="11054080" cy="2133599"/>
          </a:xfrm>
        </p:spPr>
        <p:txBody>
          <a:bodyPr anchor="b"/>
          <a:lstStyle>
            <a:lvl1pPr marL="0" indent="0">
              <a:buNone/>
              <a:defRPr sz="2800"/>
            </a:lvl1pPr>
            <a:lvl2pPr marL="649860" indent="0">
              <a:buNone/>
              <a:defRPr sz="2600"/>
            </a:lvl2pPr>
            <a:lvl3pPr marL="1299724" indent="0">
              <a:buNone/>
              <a:defRPr sz="2300"/>
            </a:lvl3pPr>
            <a:lvl4pPr marL="1949594" indent="0">
              <a:buNone/>
              <a:defRPr sz="2000"/>
            </a:lvl4pPr>
            <a:lvl5pPr marL="2599457" indent="0">
              <a:buNone/>
              <a:defRPr sz="2000"/>
            </a:lvl5pPr>
            <a:lvl6pPr marL="3249319" indent="0">
              <a:buNone/>
              <a:defRPr sz="2000"/>
            </a:lvl6pPr>
            <a:lvl7pPr marL="3899187" indent="0">
              <a:buNone/>
              <a:defRPr sz="2000"/>
            </a:lvl7pPr>
            <a:lvl8pPr marL="4549043" indent="0">
              <a:buNone/>
              <a:defRPr sz="2000"/>
            </a:lvl8pPr>
            <a:lvl9pPr marL="5198913" indent="0">
              <a:buNone/>
              <a:defRPr sz="20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lgn="ctr" defTabSz="914400">
              <a:defRPr kumimoji="0" smtClean="0">
                <a:ea typeface="ＭＳ Ｐゴシック"/>
                <a:cs typeface="ＭＳ Ｐゴシック"/>
              </a:defRPr>
            </a:lvl1pPr>
          </a:lstStyle>
          <a:p>
            <a:pPr>
              <a:defRPr/>
            </a:pPr>
            <a:r>
              <a:rPr lang="en-US" altLang="ja-JP"/>
              <a:t>October 17, 2005</a:t>
            </a:r>
          </a:p>
        </p:txBody>
      </p:sp>
      <p:sp>
        <p:nvSpPr>
          <p:cNvPr id="5" name="フッター プレースホルダー 4"/>
          <p:cNvSpPr>
            <a:spLocks noGrp="1"/>
          </p:cNvSpPr>
          <p:nvPr>
            <p:ph type="ftr" sz="quarter" idx="11"/>
          </p:nvPr>
        </p:nvSpPr>
        <p:spPr/>
        <p:txBody>
          <a:bodyPr/>
          <a:lstStyle>
            <a:lvl1pPr defTabSz="914400">
              <a:defRPr kumimoji="0">
                <a:ea typeface="ＭＳ Ｐゴシック"/>
                <a:cs typeface="ＭＳ Ｐゴシック"/>
              </a:defRPr>
            </a:lvl1pPr>
          </a:lstStyle>
          <a:p>
            <a:pPr>
              <a:defRPr/>
            </a:pPr>
            <a:r>
              <a:rPr lang="en-US" altLang="ja-JP"/>
              <a:t>Colloquium at University of Lyubljana</a:t>
            </a:r>
          </a:p>
        </p:txBody>
      </p:sp>
      <p:sp>
        <p:nvSpPr>
          <p:cNvPr id="6" name="スライド番号プレースホルダー 5"/>
          <p:cNvSpPr>
            <a:spLocks noGrp="1"/>
          </p:cNvSpPr>
          <p:nvPr>
            <p:ph type="sldNum" sz="quarter" idx="12"/>
          </p:nvPr>
        </p:nvSpPr>
        <p:spPr/>
        <p:txBody>
          <a:bodyPr/>
          <a:lstStyle>
            <a:lvl1pPr defTabSz="914400">
              <a:defRPr kumimoji="0">
                <a:ea typeface="ＭＳ Ｐゴシック"/>
                <a:cs typeface="ＭＳ Ｐゴシック"/>
              </a:defRPr>
            </a:lvl1pPr>
          </a:lstStyle>
          <a:p>
            <a:pPr>
              <a:defRPr/>
            </a:pPr>
            <a:fld id="{DF69CA44-09B0-FB4F-9E30-9A2AAD039EB7}" type="slidenum">
              <a:rPr lang="en-US" altLang="ja-JP"/>
              <a:pPr>
                <a:defRPr/>
              </a:pPr>
              <a:t>‹#›</a:t>
            </a:fld>
            <a:endParaRPr lang="en-US" altLang="ja-JP"/>
          </a:p>
        </p:txBody>
      </p:sp>
    </p:spTree>
    <p:extLst>
      <p:ext uri="{BB962C8B-B14F-4D97-AF65-F5344CB8AC3E}">
        <p14:creationId xmlns:p14="http://schemas.microsoft.com/office/powerpoint/2010/main" val="50651084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50240" y="1733975"/>
            <a:ext cx="5797973" cy="7261013"/>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664960" y="1733975"/>
            <a:ext cx="5797973" cy="7261013"/>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lgn="ctr" defTabSz="914400">
              <a:defRPr kumimoji="0" smtClean="0">
                <a:ea typeface="ＭＳ Ｐゴシック"/>
                <a:cs typeface="ＭＳ Ｐゴシック"/>
              </a:defRPr>
            </a:lvl1pPr>
          </a:lstStyle>
          <a:p>
            <a:pPr>
              <a:defRPr/>
            </a:pPr>
            <a:r>
              <a:rPr lang="en-US" altLang="ja-JP"/>
              <a:t>October 17, 2005</a:t>
            </a:r>
          </a:p>
        </p:txBody>
      </p:sp>
      <p:sp>
        <p:nvSpPr>
          <p:cNvPr id="6" name="フッター プレースホルダー 5"/>
          <p:cNvSpPr>
            <a:spLocks noGrp="1"/>
          </p:cNvSpPr>
          <p:nvPr>
            <p:ph type="ftr" sz="quarter" idx="11"/>
          </p:nvPr>
        </p:nvSpPr>
        <p:spPr/>
        <p:txBody>
          <a:bodyPr/>
          <a:lstStyle>
            <a:lvl1pPr defTabSz="914400">
              <a:defRPr kumimoji="0">
                <a:ea typeface="ＭＳ Ｐゴシック"/>
                <a:cs typeface="ＭＳ Ｐゴシック"/>
              </a:defRPr>
            </a:lvl1pPr>
          </a:lstStyle>
          <a:p>
            <a:pPr>
              <a:defRPr/>
            </a:pPr>
            <a:r>
              <a:rPr lang="en-US" altLang="ja-JP"/>
              <a:t>Colloquium at University of Lyubljana</a:t>
            </a:r>
          </a:p>
        </p:txBody>
      </p:sp>
      <p:sp>
        <p:nvSpPr>
          <p:cNvPr id="7" name="スライド番号プレースホルダー 6"/>
          <p:cNvSpPr>
            <a:spLocks noGrp="1"/>
          </p:cNvSpPr>
          <p:nvPr>
            <p:ph type="sldNum" sz="quarter" idx="12"/>
          </p:nvPr>
        </p:nvSpPr>
        <p:spPr/>
        <p:txBody>
          <a:bodyPr/>
          <a:lstStyle>
            <a:lvl1pPr defTabSz="914400">
              <a:defRPr kumimoji="0">
                <a:ea typeface="ＭＳ Ｐゴシック"/>
                <a:cs typeface="ＭＳ Ｐゴシック"/>
              </a:defRPr>
            </a:lvl1pPr>
          </a:lstStyle>
          <a:p>
            <a:pPr>
              <a:defRPr/>
            </a:pPr>
            <a:fld id="{6FAEC454-91EF-E544-BF18-49BBAAF9EAD2}" type="slidenum">
              <a:rPr lang="en-US" altLang="ja-JP"/>
              <a:pPr>
                <a:defRPr/>
              </a:pPr>
              <a:t>‹#›</a:t>
            </a:fld>
            <a:endParaRPr lang="en-US" altLang="ja-JP"/>
          </a:p>
        </p:txBody>
      </p:sp>
    </p:spTree>
    <p:extLst>
      <p:ext uri="{BB962C8B-B14F-4D97-AF65-F5344CB8AC3E}">
        <p14:creationId xmlns:p14="http://schemas.microsoft.com/office/powerpoint/2010/main" val="22518231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0" y="390596"/>
            <a:ext cx="1170432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240" y="2183272"/>
            <a:ext cx="5746045" cy="909884"/>
          </a:xfrm>
        </p:spPr>
        <p:txBody>
          <a:bodyPr anchor="b"/>
          <a:lstStyle>
            <a:lvl1pPr marL="0" indent="0">
              <a:buNone/>
              <a:defRPr sz="3400" b="1"/>
            </a:lvl1pPr>
            <a:lvl2pPr marL="649860" indent="0">
              <a:buNone/>
              <a:defRPr sz="2800" b="1"/>
            </a:lvl2pPr>
            <a:lvl3pPr marL="1299724" indent="0">
              <a:buNone/>
              <a:defRPr sz="2600" b="1"/>
            </a:lvl3pPr>
            <a:lvl4pPr marL="1949594" indent="0">
              <a:buNone/>
              <a:defRPr sz="2300" b="1"/>
            </a:lvl4pPr>
            <a:lvl5pPr marL="2599457" indent="0">
              <a:buNone/>
              <a:defRPr sz="2300" b="1"/>
            </a:lvl5pPr>
            <a:lvl6pPr marL="3249319" indent="0">
              <a:buNone/>
              <a:defRPr sz="2300" b="1"/>
            </a:lvl6pPr>
            <a:lvl7pPr marL="3899187" indent="0">
              <a:buNone/>
              <a:defRPr sz="2300" b="1"/>
            </a:lvl7pPr>
            <a:lvl8pPr marL="4549043" indent="0">
              <a:buNone/>
              <a:defRPr sz="2300" b="1"/>
            </a:lvl8pPr>
            <a:lvl9pPr marL="5198913" indent="0">
              <a:buNone/>
              <a:defRPr sz="23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6260" y="2183272"/>
            <a:ext cx="5748302" cy="909884"/>
          </a:xfrm>
        </p:spPr>
        <p:txBody>
          <a:bodyPr anchor="b"/>
          <a:lstStyle>
            <a:lvl1pPr marL="0" indent="0">
              <a:buNone/>
              <a:defRPr sz="3400" b="1"/>
            </a:lvl1pPr>
            <a:lvl2pPr marL="649860" indent="0">
              <a:buNone/>
              <a:defRPr sz="2800" b="1"/>
            </a:lvl2pPr>
            <a:lvl3pPr marL="1299724" indent="0">
              <a:buNone/>
              <a:defRPr sz="2600" b="1"/>
            </a:lvl3pPr>
            <a:lvl4pPr marL="1949594" indent="0">
              <a:buNone/>
              <a:defRPr sz="2300" b="1"/>
            </a:lvl4pPr>
            <a:lvl5pPr marL="2599457" indent="0">
              <a:buNone/>
              <a:defRPr sz="2300" b="1"/>
            </a:lvl5pPr>
            <a:lvl6pPr marL="3249319" indent="0">
              <a:buNone/>
              <a:defRPr sz="2300" b="1"/>
            </a:lvl6pPr>
            <a:lvl7pPr marL="3899187" indent="0">
              <a:buNone/>
              <a:defRPr sz="2300" b="1"/>
            </a:lvl7pPr>
            <a:lvl8pPr marL="4549043" indent="0">
              <a:buNone/>
              <a:defRPr sz="2300" b="1"/>
            </a:lvl8pPr>
            <a:lvl9pPr marL="5198913" indent="0">
              <a:buNone/>
              <a:defRPr sz="23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lgn="ctr" defTabSz="914400">
              <a:defRPr kumimoji="0" smtClean="0">
                <a:ea typeface="ＭＳ Ｐゴシック"/>
                <a:cs typeface="ＭＳ Ｐゴシック"/>
              </a:defRPr>
            </a:lvl1pPr>
          </a:lstStyle>
          <a:p>
            <a:pPr>
              <a:defRPr/>
            </a:pPr>
            <a:r>
              <a:rPr lang="en-US" altLang="ja-JP"/>
              <a:t>October 17, 2005</a:t>
            </a:r>
          </a:p>
        </p:txBody>
      </p:sp>
      <p:sp>
        <p:nvSpPr>
          <p:cNvPr id="8" name="フッター プレースホルダー 7"/>
          <p:cNvSpPr>
            <a:spLocks noGrp="1"/>
          </p:cNvSpPr>
          <p:nvPr>
            <p:ph type="ftr" sz="quarter" idx="11"/>
          </p:nvPr>
        </p:nvSpPr>
        <p:spPr/>
        <p:txBody>
          <a:bodyPr/>
          <a:lstStyle>
            <a:lvl1pPr defTabSz="914400">
              <a:defRPr kumimoji="0">
                <a:ea typeface="ＭＳ Ｐゴシック"/>
                <a:cs typeface="ＭＳ Ｐゴシック"/>
              </a:defRPr>
            </a:lvl1pPr>
          </a:lstStyle>
          <a:p>
            <a:pPr>
              <a:defRPr/>
            </a:pPr>
            <a:r>
              <a:rPr lang="en-US" altLang="ja-JP"/>
              <a:t>Colloquium at University of Lyubljana</a:t>
            </a:r>
          </a:p>
        </p:txBody>
      </p:sp>
      <p:sp>
        <p:nvSpPr>
          <p:cNvPr id="9" name="スライド番号プレースホルダー 8"/>
          <p:cNvSpPr>
            <a:spLocks noGrp="1"/>
          </p:cNvSpPr>
          <p:nvPr>
            <p:ph type="sldNum" sz="quarter" idx="12"/>
          </p:nvPr>
        </p:nvSpPr>
        <p:spPr/>
        <p:txBody>
          <a:bodyPr/>
          <a:lstStyle>
            <a:lvl1pPr defTabSz="914400">
              <a:defRPr kumimoji="0">
                <a:ea typeface="ＭＳ Ｐゴシック"/>
                <a:cs typeface="ＭＳ Ｐゴシック"/>
              </a:defRPr>
            </a:lvl1pPr>
          </a:lstStyle>
          <a:p>
            <a:pPr>
              <a:defRPr/>
            </a:pPr>
            <a:fld id="{87203818-041A-894E-8B17-EDA486FF20C2}" type="slidenum">
              <a:rPr lang="en-US" altLang="ja-JP"/>
              <a:pPr>
                <a:defRPr/>
              </a:pPr>
              <a:t>‹#›</a:t>
            </a:fld>
            <a:endParaRPr lang="en-US" altLang="ja-JP"/>
          </a:p>
        </p:txBody>
      </p:sp>
    </p:spTree>
    <p:extLst>
      <p:ext uri="{BB962C8B-B14F-4D97-AF65-F5344CB8AC3E}">
        <p14:creationId xmlns:p14="http://schemas.microsoft.com/office/powerpoint/2010/main" val="1054399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lgn="ctr" defTabSz="914400">
              <a:defRPr kumimoji="0" smtClean="0">
                <a:ea typeface="ＭＳ Ｐゴシック"/>
                <a:cs typeface="ＭＳ Ｐゴシック"/>
              </a:defRPr>
            </a:lvl1pPr>
          </a:lstStyle>
          <a:p>
            <a:pPr>
              <a:defRPr/>
            </a:pPr>
            <a:r>
              <a:rPr lang="en-US" altLang="ja-JP"/>
              <a:t>October 17, 2005</a:t>
            </a:r>
          </a:p>
        </p:txBody>
      </p:sp>
      <p:sp>
        <p:nvSpPr>
          <p:cNvPr id="4" name="フッター プレースホルダー 3"/>
          <p:cNvSpPr>
            <a:spLocks noGrp="1"/>
          </p:cNvSpPr>
          <p:nvPr>
            <p:ph type="ftr" sz="quarter" idx="11"/>
          </p:nvPr>
        </p:nvSpPr>
        <p:spPr/>
        <p:txBody>
          <a:bodyPr/>
          <a:lstStyle>
            <a:lvl1pPr defTabSz="914400">
              <a:defRPr kumimoji="0">
                <a:ea typeface="ＭＳ Ｐゴシック"/>
                <a:cs typeface="ＭＳ Ｐゴシック"/>
              </a:defRPr>
            </a:lvl1pPr>
          </a:lstStyle>
          <a:p>
            <a:pPr>
              <a:defRPr/>
            </a:pPr>
            <a:r>
              <a:rPr lang="en-US" altLang="ja-JP"/>
              <a:t>Colloquium at University of Lyubljana</a:t>
            </a:r>
          </a:p>
        </p:txBody>
      </p:sp>
      <p:sp>
        <p:nvSpPr>
          <p:cNvPr id="5" name="スライド番号プレースホルダー 4"/>
          <p:cNvSpPr>
            <a:spLocks noGrp="1"/>
          </p:cNvSpPr>
          <p:nvPr>
            <p:ph type="sldNum" sz="quarter" idx="12"/>
          </p:nvPr>
        </p:nvSpPr>
        <p:spPr/>
        <p:txBody>
          <a:bodyPr/>
          <a:lstStyle>
            <a:lvl1pPr defTabSz="914400">
              <a:defRPr kumimoji="0">
                <a:ea typeface="ＭＳ Ｐゴシック"/>
                <a:cs typeface="ＭＳ Ｐゴシック"/>
              </a:defRPr>
            </a:lvl1pPr>
          </a:lstStyle>
          <a:p>
            <a:pPr>
              <a:defRPr/>
            </a:pPr>
            <a:fld id="{94969780-5584-3444-A499-DC3517E05E4F}" type="slidenum">
              <a:rPr lang="en-US" altLang="ja-JP"/>
              <a:pPr>
                <a:defRPr/>
              </a:pPr>
              <a:t>‹#›</a:t>
            </a:fld>
            <a:endParaRPr lang="en-US" altLang="ja-JP"/>
          </a:p>
        </p:txBody>
      </p:sp>
    </p:spTree>
    <p:extLst>
      <p:ext uri="{BB962C8B-B14F-4D97-AF65-F5344CB8AC3E}">
        <p14:creationId xmlns:p14="http://schemas.microsoft.com/office/powerpoint/2010/main" val="29843699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lgn="ctr" defTabSz="914400">
              <a:defRPr kumimoji="0" smtClean="0">
                <a:ea typeface="ＭＳ Ｐゴシック"/>
                <a:cs typeface="ＭＳ Ｐゴシック"/>
              </a:defRPr>
            </a:lvl1pPr>
          </a:lstStyle>
          <a:p>
            <a:pPr>
              <a:defRPr/>
            </a:pPr>
            <a:r>
              <a:rPr lang="en-US" altLang="ja-JP"/>
              <a:t>October 17, 2005</a:t>
            </a:r>
          </a:p>
        </p:txBody>
      </p:sp>
      <p:sp>
        <p:nvSpPr>
          <p:cNvPr id="3" name="フッター プレースホルダー 2"/>
          <p:cNvSpPr>
            <a:spLocks noGrp="1"/>
          </p:cNvSpPr>
          <p:nvPr>
            <p:ph type="ftr" sz="quarter" idx="11"/>
          </p:nvPr>
        </p:nvSpPr>
        <p:spPr/>
        <p:txBody>
          <a:bodyPr/>
          <a:lstStyle>
            <a:lvl1pPr defTabSz="914400">
              <a:defRPr kumimoji="0">
                <a:ea typeface="ＭＳ Ｐゴシック"/>
                <a:cs typeface="ＭＳ Ｐゴシック"/>
              </a:defRPr>
            </a:lvl1pPr>
          </a:lstStyle>
          <a:p>
            <a:pPr>
              <a:defRPr/>
            </a:pPr>
            <a:r>
              <a:rPr lang="en-US" altLang="ja-JP"/>
              <a:t>Colloquium at University of Lyubljana</a:t>
            </a:r>
          </a:p>
        </p:txBody>
      </p:sp>
      <p:sp>
        <p:nvSpPr>
          <p:cNvPr id="4" name="スライド番号プレースホルダー 3"/>
          <p:cNvSpPr>
            <a:spLocks noGrp="1"/>
          </p:cNvSpPr>
          <p:nvPr>
            <p:ph type="sldNum" sz="quarter" idx="12"/>
          </p:nvPr>
        </p:nvSpPr>
        <p:spPr/>
        <p:txBody>
          <a:bodyPr/>
          <a:lstStyle>
            <a:lvl1pPr defTabSz="914400">
              <a:defRPr kumimoji="0">
                <a:ea typeface="ＭＳ Ｐゴシック"/>
                <a:cs typeface="ＭＳ Ｐゴシック"/>
              </a:defRPr>
            </a:lvl1pPr>
          </a:lstStyle>
          <a:p>
            <a:pPr>
              <a:defRPr/>
            </a:pPr>
            <a:fld id="{313AEF0E-8C7E-A949-8F8A-57C11885CE74}" type="slidenum">
              <a:rPr lang="en-US" altLang="ja-JP"/>
              <a:pPr>
                <a:defRPr/>
              </a:pPr>
              <a:t>‹#›</a:t>
            </a:fld>
            <a:endParaRPr lang="en-US" altLang="ja-JP"/>
          </a:p>
        </p:txBody>
      </p:sp>
    </p:spTree>
    <p:extLst>
      <p:ext uri="{BB962C8B-B14F-4D97-AF65-F5344CB8AC3E}">
        <p14:creationId xmlns:p14="http://schemas.microsoft.com/office/powerpoint/2010/main" val="3017159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154137676"/>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3" y="388338"/>
            <a:ext cx="4278490" cy="1652693"/>
          </a:xfrm>
        </p:spPr>
        <p:txBody>
          <a:bodyPr anchor="b"/>
          <a:lstStyle>
            <a:lvl1pPr algn="l">
              <a:defRPr sz="28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516" y="388354"/>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243" y="2041033"/>
            <a:ext cx="4278490" cy="6671734"/>
          </a:xfrm>
        </p:spPr>
        <p:txBody>
          <a:bodyPr/>
          <a:lstStyle>
            <a:lvl1pPr marL="0" indent="0">
              <a:buNone/>
              <a:defRPr sz="2000"/>
            </a:lvl1pPr>
            <a:lvl2pPr marL="649860" indent="0">
              <a:buNone/>
              <a:defRPr sz="1700"/>
            </a:lvl2pPr>
            <a:lvl3pPr marL="1299724" indent="0">
              <a:buNone/>
              <a:defRPr sz="1400"/>
            </a:lvl3pPr>
            <a:lvl4pPr marL="1949594" indent="0">
              <a:buNone/>
              <a:defRPr sz="1300"/>
            </a:lvl4pPr>
            <a:lvl5pPr marL="2599457" indent="0">
              <a:buNone/>
              <a:defRPr sz="1300"/>
            </a:lvl5pPr>
            <a:lvl6pPr marL="3249319" indent="0">
              <a:buNone/>
              <a:defRPr sz="1300"/>
            </a:lvl6pPr>
            <a:lvl7pPr marL="3899187" indent="0">
              <a:buNone/>
              <a:defRPr sz="1300"/>
            </a:lvl7pPr>
            <a:lvl8pPr marL="4549043" indent="0">
              <a:buNone/>
              <a:defRPr sz="1300"/>
            </a:lvl8pPr>
            <a:lvl9pPr marL="5198913" indent="0">
              <a:buNone/>
              <a:defRPr sz="13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lgn="ctr" defTabSz="914400">
              <a:defRPr kumimoji="0" smtClean="0">
                <a:ea typeface="ＭＳ Ｐゴシック"/>
                <a:cs typeface="ＭＳ Ｐゴシック"/>
              </a:defRPr>
            </a:lvl1pPr>
          </a:lstStyle>
          <a:p>
            <a:pPr>
              <a:defRPr/>
            </a:pPr>
            <a:r>
              <a:rPr lang="en-US" altLang="ja-JP"/>
              <a:t>October 17, 2005</a:t>
            </a:r>
          </a:p>
        </p:txBody>
      </p:sp>
      <p:sp>
        <p:nvSpPr>
          <p:cNvPr id="6" name="フッター プレースホルダー 5"/>
          <p:cNvSpPr>
            <a:spLocks noGrp="1"/>
          </p:cNvSpPr>
          <p:nvPr>
            <p:ph type="ftr" sz="quarter" idx="11"/>
          </p:nvPr>
        </p:nvSpPr>
        <p:spPr/>
        <p:txBody>
          <a:bodyPr/>
          <a:lstStyle>
            <a:lvl1pPr defTabSz="914400">
              <a:defRPr kumimoji="0">
                <a:ea typeface="ＭＳ Ｐゴシック"/>
                <a:cs typeface="ＭＳ Ｐゴシック"/>
              </a:defRPr>
            </a:lvl1pPr>
          </a:lstStyle>
          <a:p>
            <a:pPr>
              <a:defRPr/>
            </a:pPr>
            <a:r>
              <a:rPr lang="en-US" altLang="ja-JP"/>
              <a:t>Colloquium at University of Lyubljana</a:t>
            </a:r>
          </a:p>
        </p:txBody>
      </p:sp>
      <p:sp>
        <p:nvSpPr>
          <p:cNvPr id="7" name="スライド番号プレースホルダー 6"/>
          <p:cNvSpPr>
            <a:spLocks noGrp="1"/>
          </p:cNvSpPr>
          <p:nvPr>
            <p:ph type="sldNum" sz="quarter" idx="12"/>
          </p:nvPr>
        </p:nvSpPr>
        <p:spPr/>
        <p:txBody>
          <a:bodyPr/>
          <a:lstStyle>
            <a:lvl1pPr defTabSz="914400">
              <a:defRPr kumimoji="0">
                <a:ea typeface="ＭＳ Ｐゴシック"/>
                <a:cs typeface="ＭＳ Ｐゴシック"/>
              </a:defRPr>
            </a:lvl1pPr>
          </a:lstStyle>
          <a:p>
            <a:pPr>
              <a:defRPr/>
            </a:pPr>
            <a:fld id="{287A0441-C4EB-5C42-8339-4E7976D6116C}" type="slidenum">
              <a:rPr lang="en-US" altLang="ja-JP"/>
              <a:pPr>
                <a:defRPr/>
              </a:pPr>
              <a:t>‹#›</a:t>
            </a:fld>
            <a:endParaRPr lang="en-US" altLang="ja-JP"/>
          </a:p>
        </p:txBody>
      </p:sp>
    </p:spTree>
    <p:extLst>
      <p:ext uri="{BB962C8B-B14F-4D97-AF65-F5344CB8AC3E}">
        <p14:creationId xmlns:p14="http://schemas.microsoft.com/office/powerpoint/2010/main" val="38753151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032" y="6827520"/>
            <a:ext cx="7802880" cy="806027"/>
          </a:xfrm>
        </p:spPr>
        <p:txBody>
          <a:bodyPr anchor="b"/>
          <a:lstStyle>
            <a:lvl1pPr algn="l">
              <a:defRPr sz="28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032" y="871502"/>
            <a:ext cx="7802880" cy="5852160"/>
          </a:xfrm>
        </p:spPr>
        <p:txBody>
          <a:bodyPr/>
          <a:lstStyle>
            <a:lvl1pPr marL="0" indent="0">
              <a:buNone/>
              <a:defRPr sz="4600"/>
            </a:lvl1pPr>
            <a:lvl2pPr marL="649860" indent="0">
              <a:buNone/>
              <a:defRPr sz="4000"/>
            </a:lvl2pPr>
            <a:lvl3pPr marL="1299724" indent="0">
              <a:buNone/>
              <a:defRPr sz="3400"/>
            </a:lvl3pPr>
            <a:lvl4pPr marL="1949594" indent="0">
              <a:buNone/>
              <a:defRPr sz="2800"/>
            </a:lvl4pPr>
            <a:lvl5pPr marL="2599457" indent="0">
              <a:buNone/>
              <a:defRPr sz="2800"/>
            </a:lvl5pPr>
            <a:lvl6pPr marL="3249319" indent="0">
              <a:buNone/>
              <a:defRPr sz="2800"/>
            </a:lvl6pPr>
            <a:lvl7pPr marL="3899187" indent="0">
              <a:buNone/>
              <a:defRPr sz="2800"/>
            </a:lvl7pPr>
            <a:lvl8pPr marL="4549043" indent="0">
              <a:buNone/>
              <a:defRPr sz="2800"/>
            </a:lvl8pPr>
            <a:lvl9pPr marL="5198913" indent="0">
              <a:buNone/>
              <a:defRPr sz="2800"/>
            </a:lvl9pPr>
          </a:lstStyle>
          <a:p>
            <a:pPr lvl="0"/>
            <a:endParaRPr lang="ja-JP" altLang="en-US" noProof="0"/>
          </a:p>
        </p:txBody>
      </p:sp>
      <p:sp>
        <p:nvSpPr>
          <p:cNvPr id="4" name="テキスト プレースホルダー 3"/>
          <p:cNvSpPr>
            <a:spLocks noGrp="1"/>
          </p:cNvSpPr>
          <p:nvPr>
            <p:ph type="body" sz="half" idx="2"/>
          </p:nvPr>
        </p:nvSpPr>
        <p:spPr>
          <a:xfrm>
            <a:off x="2549032" y="7633547"/>
            <a:ext cx="7802880" cy="1144693"/>
          </a:xfrm>
        </p:spPr>
        <p:txBody>
          <a:bodyPr/>
          <a:lstStyle>
            <a:lvl1pPr marL="0" indent="0">
              <a:buNone/>
              <a:defRPr sz="2000"/>
            </a:lvl1pPr>
            <a:lvl2pPr marL="649860" indent="0">
              <a:buNone/>
              <a:defRPr sz="1700"/>
            </a:lvl2pPr>
            <a:lvl3pPr marL="1299724" indent="0">
              <a:buNone/>
              <a:defRPr sz="1400"/>
            </a:lvl3pPr>
            <a:lvl4pPr marL="1949594" indent="0">
              <a:buNone/>
              <a:defRPr sz="1300"/>
            </a:lvl4pPr>
            <a:lvl5pPr marL="2599457" indent="0">
              <a:buNone/>
              <a:defRPr sz="1300"/>
            </a:lvl5pPr>
            <a:lvl6pPr marL="3249319" indent="0">
              <a:buNone/>
              <a:defRPr sz="1300"/>
            </a:lvl6pPr>
            <a:lvl7pPr marL="3899187" indent="0">
              <a:buNone/>
              <a:defRPr sz="1300"/>
            </a:lvl7pPr>
            <a:lvl8pPr marL="4549043" indent="0">
              <a:buNone/>
              <a:defRPr sz="1300"/>
            </a:lvl8pPr>
            <a:lvl9pPr marL="5198913" indent="0">
              <a:buNone/>
              <a:defRPr sz="13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lgn="ctr" defTabSz="914400">
              <a:defRPr kumimoji="0" smtClean="0">
                <a:ea typeface="ＭＳ Ｐゴシック"/>
                <a:cs typeface="ＭＳ Ｐゴシック"/>
              </a:defRPr>
            </a:lvl1pPr>
          </a:lstStyle>
          <a:p>
            <a:pPr>
              <a:defRPr/>
            </a:pPr>
            <a:r>
              <a:rPr lang="en-US" altLang="ja-JP"/>
              <a:t>October 17, 2005</a:t>
            </a:r>
          </a:p>
        </p:txBody>
      </p:sp>
      <p:sp>
        <p:nvSpPr>
          <p:cNvPr id="6" name="フッター プレースホルダー 5"/>
          <p:cNvSpPr>
            <a:spLocks noGrp="1"/>
          </p:cNvSpPr>
          <p:nvPr>
            <p:ph type="ftr" sz="quarter" idx="11"/>
          </p:nvPr>
        </p:nvSpPr>
        <p:spPr/>
        <p:txBody>
          <a:bodyPr/>
          <a:lstStyle>
            <a:lvl1pPr defTabSz="914400">
              <a:defRPr kumimoji="0">
                <a:ea typeface="ＭＳ Ｐゴシック"/>
                <a:cs typeface="ＭＳ Ｐゴシック"/>
              </a:defRPr>
            </a:lvl1pPr>
          </a:lstStyle>
          <a:p>
            <a:pPr>
              <a:defRPr/>
            </a:pPr>
            <a:r>
              <a:rPr lang="en-US" altLang="ja-JP"/>
              <a:t>Colloquium at University of Lyubljana</a:t>
            </a:r>
          </a:p>
        </p:txBody>
      </p:sp>
      <p:sp>
        <p:nvSpPr>
          <p:cNvPr id="7" name="スライド番号プレースホルダー 6"/>
          <p:cNvSpPr>
            <a:spLocks noGrp="1"/>
          </p:cNvSpPr>
          <p:nvPr>
            <p:ph type="sldNum" sz="quarter" idx="12"/>
          </p:nvPr>
        </p:nvSpPr>
        <p:spPr/>
        <p:txBody>
          <a:bodyPr/>
          <a:lstStyle>
            <a:lvl1pPr defTabSz="914400">
              <a:defRPr kumimoji="0">
                <a:ea typeface="ＭＳ Ｐゴシック"/>
                <a:cs typeface="ＭＳ Ｐゴシック"/>
              </a:defRPr>
            </a:lvl1pPr>
          </a:lstStyle>
          <a:p>
            <a:pPr>
              <a:defRPr/>
            </a:pPr>
            <a:fld id="{5DE4A3E4-4254-824F-9370-D3E94E31C9E3}" type="slidenum">
              <a:rPr lang="en-US" altLang="ja-JP"/>
              <a:pPr>
                <a:defRPr/>
              </a:pPr>
              <a:t>‹#›</a:t>
            </a:fld>
            <a:endParaRPr lang="en-US" altLang="ja-JP"/>
          </a:p>
        </p:txBody>
      </p:sp>
    </p:spTree>
    <p:extLst>
      <p:ext uri="{BB962C8B-B14F-4D97-AF65-F5344CB8AC3E}">
        <p14:creationId xmlns:p14="http://schemas.microsoft.com/office/powerpoint/2010/main" val="16417747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lgn="ctr" defTabSz="914400">
              <a:defRPr kumimoji="0" smtClean="0">
                <a:ea typeface="ＭＳ Ｐゴシック"/>
                <a:cs typeface="ＭＳ Ｐゴシック"/>
              </a:defRPr>
            </a:lvl1pPr>
          </a:lstStyle>
          <a:p>
            <a:pPr>
              <a:defRPr/>
            </a:pPr>
            <a:r>
              <a:rPr lang="en-US" altLang="ja-JP"/>
              <a:t>October 17, 2005</a:t>
            </a:r>
          </a:p>
        </p:txBody>
      </p:sp>
      <p:sp>
        <p:nvSpPr>
          <p:cNvPr id="5" name="フッター プレースホルダー 4"/>
          <p:cNvSpPr>
            <a:spLocks noGrp="1"/>
          </p:cNvSpPr>
          <p:nvPr>
            <p:ph type="ftr" sz="quarter" idx="11"/>
          </p:nvPr>
        </p:nvSpPr>
        <p:spPr/>
        <p:txBody>
          <a:bodyPr/>
          <a:lstStyle>
            <a:lvl1pPr defTabSz="914400">
              <a:defRPr kumimoji="0">
                <a:ea typeface="ＭＳ Ｐゴシック"/>
                <a:cs typeface="ＭＳ Ｐゴシック"/>
              </a:defRPr>
            </a:lvl1pPr>
          </a:lstStyle>
          <a:p>
            <a:pPr>
              <a:defRPr/>
            </a:pPr>
            <a:r>
              <a:rPr lang="en-US" altLang="ja-JP"/>
              <a:t>Colloquium at University of Lyubljana</a:t>
            </a:r>
          </a:p>
        </p:txBody>
      </p:sp>
      <p:sp>
        <p:nvSpPr>
          <p:cNvPr id="6" name="スライド番号プレースホルダー 5"/>
          <p:cNvSpPr>
            <a:spLocks noGrp="1"/>
          </p:cNvSpPr>
          <p:nvPr>
            <p:ph type="sldNum" sz="quarter" idx="12"/>
          </p:nvPr>
        </p:nvSpPr>
        <p:spPr/>
        <p:txBody>
          <a:bodyPr/>
          <a:lstStyle>
            <a:lvl1pPr defTabSz="914400">
              <a:defRPr kumimoji="0">
                <a:ea typeface="ＭＳ Ｐゴシック"/>
                <a:cs typeface="ＭＳ Ｐゴシック"/>
              </a:defRPr>
            </a:lvl1pPr>
          </a:lstStyle>
          <a:p>
            <a:pPr>
              <a:defRPr/>
            </a:pPr>
            <a:fld id="{89740738-FE80-6548-B834-E8D6183C2679}" type="slidenum">
              <a:rPr lang="en-US" altLang="ja-JP"/>
              <a:pPr>
                <a:defRPr/>
              </a:pPr>
              <a:t>‹#›</a:t>
            </a:fld>
            <a:endParaRPr lang="en-US" altLang="ja-JP"/>
          </a:p>
        </p:txBody>
      </p:sp>
    </p:spTree>
    <p:extLst>
      <p:ext uri="{BB962C8B-B14F-4D97-AF65-F5344CB8AC3E}">
        <p14:creationId xmlns:p14="http://schemas.microsoft.com/office/powerpoint/2010/main" val="165593617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509760" y="216747"/>
            <a:ext cx="2953173" cy="877824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240" y="216747"/>
            <a:ext cx="8642773" cy="877824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lgn="ctr" defTabSz="914400">
              <a:defRPr kumimoji="0" smtClean="0">
                <a:ea typeface="ＭＳ Ｐゴシック"/>
                <a:cs typeface="ＭＳ Ｐゴシック"/>
              </a:defRPr>
            </a:lvl1pPr>
          </a:lstStyle>
          <a:p>
            <a:pPr>
              <a:defRPr/>
            </a:pPr>
            <a:r>
              <a:rPr lang="en-US" altLang="ja-JP"/>
              <a:t>October 17, 2005</a:t>
            </a:r>
          </a:p>
        </p:txBody>
      </p:sp>
      <p:sp>
        <p:nvSpPr>
          <p:cNvPr id="5" name="フッター プレースホルダー 4"/>
          <p:cNvSpPr>
            <a:spLocks noGrp="1"/>
          </p:cNvSpPr>
          <p:nvPr>
            <p:ph type="ftr" sz="quarter" idx="11"/>
          </p:nvPr>
        </p:nvSpPr>
        <p:spPr/>
        <p:txBody>
          <a:bodyPr/>
          <a:lstStyle>
            <a:lvl1pPr defTabSz="914400">
              <a:defRPr kumimoji="0">
                <a:ea typeface="ＭＳ Ｐゴシック"/>
                <a:cs typeface="ＭＳ Ｐゴシック"/>
              </a:defRPr>
            </a:lvl1pPr>
          </a:lstStyle>
          <a:p>
            <a:pPr>
              <a:defRPr/>
            </a:pPr>
            <a:r>
              <a:rPr lang="en-US" altLang="ja-JP"/>
              <a:t>Colloquium at University of Lyubljana</a:t>
            </a:r>
          </a:p>
        </p:txBody>
      </p:sp>
      <p:sp>
        <p:nvSpPr>
          <p:cNvPr id="6" name="スライド番号プレースホルダー 5"/>
          <p:cNvSpPr>
            <a:spLocks noGrp="1"/>
          </p:cNvSpPr>
          <p:nvPr>
            <p:ph type="sldNum" sz="quarter" idx="12"/>
          </p:nvPr>
        </p:nvSpPr>
        <p:spPr/>
        <p:txBody>
          <a:bodyPr/>
          <a:lstStyle>
            <a:lvl1pPr defTabSz="914400">
              <a:defRPr kumimoji="0">
                <a:ea typeface="ＭＳ Ｐゴシック"/>
                <a:cs typeface="ＭＳ Ｐゴシック"/>
              </a:defRPr>
            </a:lvl1pPr>
          </a:lstStyle>
          <a:p>
            <a:pPr>
              <a:defRPr/>
            </a:pPr>
            <a:fld id="{0F37ED16-CF9F-1745-B69B-654ACD57134C}" type="slidenum">
              <a:rPr lang="en-US" altLang="ja-JP"/>
              <a:pPr>
                <a:defRPr/>
              </a:pPr>
              <a:t>‹#›</a:t>
            </a:fld>
            <a:endParaRPr lang="en-US" altLang="ja-JP"/>
          </a:p>
        </p:txBody>
      </p:sp>
    </p:spTree>
    <p:extLst>
      <p:ext uri="{BB962C8B-B14F-4D97-AF65-F5344CB8AC3E}">
        <p14:creationId xmlns:p14="http://schemas.microsoft.com/office/powerpoint/2010/main" val="247138982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50240" y="216748"/>
            <a:ext cx="11704320" cy="1192107"/>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quarter" idx="1"/>
          </p:nvPr>
        </p:nvSpPr>
        <p:spPr>
          <a:xfrm>
            <a:off x="650240" y="1733975"/>
            <a:ext cx="5797973" cy="352213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6664960" y="1733975"/>
            <a:ext cx="5797973" cy="352213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650240" y="5472855"/>
            <a:ext cx="5797973" cy="352213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ー 5"/>
          <p:cNvSpPr>
            <a:spLocks noGrp="1"/>
          </p:cNvSpPr>
          <p:nvPr>
            <p:ph sz="quarter" idx="4"/>
          </p:nvPr>
        </p:nvSpPr>
        <p:spPr>
          <a:xfrm>
            <a:off x="6664960" y="5472855"/>
            <a:ext cx="5797973" cy="352213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lgn="ctr" defTabSz="914400">
              <a:defRPr kumimoji="0" smtClean="0">
                <a:ea typeface="ＭＳ Ｐゴシック"/>
                <a:cs typeface="ＭＳ Ｐゴシック"/>
              </a:defRPr>
            </a:lvl1pPr>
          </a:lstStyle>
          <a:p>
            <a:pPr>
              <a:defRPr/>
            </a:pPr>
            <a:r>
              <a:rPr lang="en-US" altLang="ja-JP"/>
              <a:t>October 17, 2005</a:t>
            </a:r>
          </a:p>
        </p:txBody>
      </p:sp>
      <p:sp>
        <p:nvSpPr>
          <p:cNvPr id="8" name="フッター プレースホルダー 7"/>
          <p:cNvSpPr>
            <a:spLocks noGrp="1"/>
          </p:cNvSpPr>
          <p:nvPr>
            <p:ph type="ftr" sz="quarter" idx="11"/>
          </p:nvPr>
        </p:nvSpPr>
        <p:spPr/>
        <p:txBody>
          <a:bodyPr/>
          <a:lstStyle>
            <a:lvl1pPr defTabSz="914400">
              <a:defRPr kumimoji="0">
                <a:ea typeface="ＭＳ Ｐゴシック"/>
                <a:cs typeface="ＭＳ Ｐゴシック"/>
              </a:defRPr>
            </a:lvl1pPr>
          </a:lstStyle>
          <a:p>
            <a:pPr>
              <a:defRPr/>
            </a:pPr>
            <a:r>
              <a:rPr lang="en-US" altLang="ja-JP"/>
              <a:t>Colloquium at University of Lyubljana</a:t>
            </a:r>
          </a:p>
        </p:txBody>
      </p:sp>
      <p:sp>
        <p:nvSpPr>
          <p:cNvPr id="9" name="スライド番号プレースホルダー 8"/>
          <p:cNvSpPr>
            <a:spLocks noGrp="1"/>
          </p:cNvSpPr>
          <p:nvPr>
            <p:ph type="sldNum" sz="quarter" idx="12"/>
          </p:nvPr>
        </p:nvSpPr>
        <p:spPr/>
        <p:txBody>
          <a:bodyPr/>
          <a:lstStyle>
            <a:lvl1pPr defTabSz="914400">
              <a:defRPr kumimoji="0">
                <a:ea typeface="ＭＳ Ｐゴシック"/>
                <a:cs typeface="ＭＳ Ｐゴシック"/>
              </a:defRPr>
            </a:lvl1pPr>
          </a:lstStyle>
          <a:p>
            <a:pPr>
              <a:defRPr/>
            </a:pPr>
            <a:fld id="{C4B31616-26EF-B141-BA05-8D152C878FAF}" type="slidenum">
              <a:rPr lang="en-US" altLang="ja-JP"/>
              <a:pPr>
                <a:defRPr/>
              </a:pPr>
              <a:t>‹#›</a:t>
            </a:fld>
            <a:endParaRPr lang="en-US" altLang="ja-JP"/>
          </a:p>
        </p:txBody>
      </p:sp>
    </p:spTree>
    <p:extLst>
      <p:ext uri="{BB962C8B-B14F-4D97-AF65-F5344CB8AC3E}">
        <p14:creationId xmlns:p14="http://schemas.microsoft.com/office/powerpoint/2010/main" val="10537502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0" y="216748"/>
            <a:ext cx="11704320" cy="1192107"/>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650240" y="1733975"/>
            <a:ext cx="5797973" cy="726101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664960" y="1733975"/>
            <a:ext cx="5797973" cy="726101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lgn="ctr" defTabSz="914400">
              <a:defRPr kumimoji="0" smtClean="0">
                <a:ea typeface="ＭＳ Ｐゴシック"/>
                <a:cs typeface="ＭＳ Ｐゴシック"/>
              </a:defRPr>
            </a:lvl1pPr>
          </a:lstStyle>
          <a:p>
            <a:pPr>
              <a:defRPr/>
            </a:pPr>
            <a:r>
              <a:rPr lang="en-US" altLang="ja-JP"/>
              <a:t>October 17, 2005</a:t>
            </a:r>
          </a:p>
        </p:txBody>
      </p:sp>
      <p:sp>
        <p:nvSpPr>
          <p:cNvPr id="6" name="フッター プレースホルダー 5"/>
          <p:cNvSpPr>
            <a:spLocks noGrp="1"/>
          </p:cNvSpPr>
          <p:nvPr>
            <p:ph type="ftr" sz="quarter" idx="11"/>
          </p:nvPr>
        </p:nvSpPr>
        <p:spPr/>
        <p:txBody>
          <a:bodyPr/>
          <a:lstStyle>
            <a:lvl1pPr defTabSz="914400">
              <a:defRPr kumimoji="0">
                <a:ea typeface="ＭＳ Ｐゴシック"/>
                <a:cs typeface="ＭＳ Ｐゴシック"/>
              </a:defRPr>
            </a:lvl1pPr>
          </a:lstStyle>
          <a:p>
            <a:pPr>
              <a:defRPr/>
            </a:pPr>
            <a:r>
              <a:rPr lang="en-US" altLang="ja-JP"/>
              <a:t>Colloquium at University of Lyubljana</a:t>
            </a:r>
          </a:p>
        </p:txBody>
      </p:sp>
      <p:sp>
        <p:nvSpPr>
          <p:cNvPr id="7" name="スライド番号プレースホルダー 6"/>
          <p:cNvSpPr>
            <a:spLocks noGrp="1"/>
          </p:cNvSpPr>
          <p:nvPr>
            <p:ph type="sldNum" sz="quarter" idx="12"/>
          </p:nvPr>
        </p:nvSpPr>
        <p:spPr/>
        <p:txBody>
          <a:bodyPr/>
          <a:lstStyle>
            <a:lvl1pPr defTabSz="914400">
              <a:defRPr kumimoji="0">
                <a:ea typeface="ＭＳ Ｐゴシック"/>
                <a:cs typeface="ＭＳ Ｐゴシック"/>
              </a:defRPr>
            </a:lvl1pPr>
          </a:lstStyle>
          <a:p>
            <a:pPr>
              <a:defRPr/>
            </a:pPr>
            <a:fld id="{6AFE79EE-F1DA-F649-A973-A4137740A811}" type="slidenum">
              <a:rPr lang="en-US" altLang="ja-JP"/>
              <a:pPr>
                <a:defRPr/>
              </a:pPr>
              <a:t>‹#›</a:t>
            </a:fld>
            <a:endParaRPr lang="en-US" altLang="ja-JP"/>
          </a:p>
        </p:txBody>
      </p:sp>
    </p:spTree>
    <p:extLst>
      <p:ext uri="{BB962C8B-B14F-4D97-AF65-F5344CB8AC3E}">
        <p14:creationId xmlns:p14="http://schemas.microsoft.com/office/powerpoint/2010/main" val="122413539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50240" y="216747"/>
            <a:ext cx="11812693" cy="877824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ー 2"/>
          <p:cNvSpPr>
            <a:spLocks noGrp="1"/>
          </p:cNvSpPr>
          <p:nvPr>
            <p:ph type="dt" sz="half" idx="10"/>
          </p:nvPr>
        </p:nvSpPr>
        <p:spPr/>
        <p:txBody>
          <a:bodyPr/>
          <a:lstStyle>
            <a:lvl1pPr algn="ctr" defTabSz="914400">
              <a:defRPr kumimoji="0" smtClean="0">
                <a:ea typeface="ＭＳ Ｐゴシック"/>
                <a:cs typeface="ＭＳ Ｐゴシック"/>
              </a:defRPr>
            </a:lvl1pPr>
          </a:lstStyle>
          <a:p>
            <a:pPr>
              <a:defRPr/>
            </a:pPr>
            <a:r>
              <a:rPr lang="en-US" altLang="ja-JP"/>
              <a:t>October 17, 2005</a:t>
            </a:r>
          </a:p>
        </p:txBody>
      </p:sp>
      <p:sp>
        <p:nvSpPr>
          <p:cNvPr id="4" name="フッター プレースホルダー 3"/>
          <p:cNvSpPr>
            <a:spLocks noGrp="1"/>
          </p:cNvSpPr>
          <p:nvPr>
            <p:ph type="ftr" sz="quarter" idx="11"/>
          </p:nvPr>
        </p:nvSpPr>
        <p:spPr/>
        <p:txBody>
          <a:bodyPr/>
          <a:lstStyle>
            <a:lvl1pPr defTabSz="914400">
              <a:defRPr kumimoji="0">
                <a:ea typeface="ＭＳ Ｐゴシック"/>
                <a:cs typeface="ＭＳ Ｐゴシック"/>
              </a:defRPr>
            </a:lvl1pPr>
          </a:lstStyle>
          <a:p>
            <a:pPr>
              <a:defRPr/>
            </a:pPr>
            <a:r>
              <a:rPr lang="en-US" altLang="ja-JP"/>
              <a:t>Colloquium at University of Lyubljana</a:t>
            </a:r>
          </a:p>
        </p:txBody>
      </p:sp>
      <p:sp>
        <p:nvSpPr>
          <p:cNvPr id="5" name="スライド番号プレースホルダー 4"/>
          <p:cNvSpPr>
            <a:spLocks noGrp="1"/>
          </p:cNvSpPr>
          <p:nvPr>
            <p:ph type="sldNum" sz="quarter" idx="12"/>
          </p:nvPr>
        </p:nvSpPr>
        <p:spPr/>
        <p:txBody>
          <a:bodyPr/>
          <a:lstStyle>
            <a:lvl1pPr defTabSz="914400">
              <a:defRPr kumimoji="0">
                <a:ea typeface="ＭＳ Ｐゴシック"/>
                <a:cs typeface="ＭＳ Ｐゴシック"/>
              </a:defRPr>
            </a:lvl1pPr>
          </a:lstStyle>
          <a:p>
            <a:pPr>
              <a:defRPr/>
            </a:pPr>
            <a:fld id="{5D1BE50D-D7E6-3F4B-BB69-FFC4F9AB70AC}" type="slidenum">
              <a:rPr lang="en-US" altLang="ja-JP"/>
              <a:pPr>
                <a:defRPr/>
              </a:pPr>
              <a:t>‹#›</a:t>
            </a:fld>
            <a:endParaRPr lang="en-US" altLang="ja-JP"/>
          </a:p>
        </p:txBody>
      </p:sp>
    </p:spTree>
    <p:extLst>
      <p:ext uri="{BB962C8B-B14F-4D97-AF65-F5344CB8AC3E}">
        <p14:creationId xmlns:p14="http://schemas.microsoft.com/office/powerpoint/2010/main" val="31259384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cSld name="1_タイトルのみ">
    <p:spTree>
      <p:nvGrpSpPr>
        <p:cNvPr id="1" name=""/>
        <p:cNvGrpSpPr/>
        <p:nvPr/>
      </p:nvGrpSpPr>
      <p:grpSpPr>
        <a:xfrm>
          <a:off x="0" y="0"/>
          <a:ext cx="0" cy="0"/>
          <a:chOff x="0" y="0"/>
          <a:chExt cx="0" cy="0"/>
        </a:xfrm>
      </p:grpSpPr>
      <p:sp>
        <p:nvSpPr>
          <p:cNvPr id="3" name="角丸四角形 2"/>
          <p:cNvSpPr/>
          <p:nvPr/>
        </p:nvSpPr>
        <p:spPr>
          <a:xfrm>
            <a:off x="203200" y="812800"/>
            <a:ext cx="12700000" cy="101600"/>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9972" tIns="64986" rIns="129972" bIns="64986" anchor="ctr"/>
          <a:lstStyle/>
          <a:p>
            <a:pPr defTabSz="649860" fontAlgn="auto">
              <a:spcBef>
                <a:spcPts val="0"/>
              </a:spcBef>
              <a:spcAft>
                <a:spcPts val="0"/>
              </a:spcAft>
              <a:defRPr/>
            </a:pPr>
            <a:endParaRPr kumimoji="1" lang="ja-JP" altLang="en-US" sz="2600">
              <a:solidFill>
                <a:srgbClr val="FFFFFF"/>
              </a:solidFill>
              <a:latin typeface="ＭＳ Ｐゴシック" pitchFamily="50" charset="-128"/>
              <a:ea typeface="ＭＳ Ｐゴシック" pitchFamily="50" charset="-128"/>
              <a:cs typeface="ＭＳ Ｐゴシック"/>
            </a:endParaRPr>
          </a:p>
        </p:txBody>
      </p:sp>
      <p:pic>
        <p:nvPicPr>
          <p:cNvPr id="4" name="図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53825" y="0"/>
            <a:ext cx="14509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タイトル 1"/>
          <p:cNvSpPr>
            <a:spLocks noGrp="1"/>
          </p:cNvSpPr>
          <p:nvPr>
            <p:ph type="title"/>
          </p:nvPr>
        </p:nvSpPr>
        <p:spPr>
          <a:xfrm>
            <a:off x="0" y="-34"/>
            <a:ext cx="13004800" cy="914406"/>
          </a:xfrm>
          <a:prstGeom prst="rect">
            <a:avLst/>
          </a:prstGeom>
          <a:ln>
            <a:noFill/>
          </a:ln>
        </p:spPr>
        <p:txBody>
          <a:bodyPr>
            <a:normAutofit/>
          </a:bodyPr>
          <a:lstStyle>
            <a:lvl1pPr>
              <a:defRPr sz="4600">
                <a:solidFill>
                  <a:srgbClr val="0000FF"/>
                </a:solidFill>
                <a:latin typeface="ＭＳ Ｐゴシック"/>
                <a:ea typeface="ＭＳ Ｐゴシック"/>
                <a:cs typeface="ＭＳ Ｐゴシック"/>
              </a:defRPr>
            </a:lvl1pPr>
          </a:lstStyle>
          <a:p>
            <a:r>
              <a:rPr lang="ja-JP" altLang="en-US" smtClean="0"/>
              <a:t>マスタ タイトルの書式設定</a:t>
            </a:r>
            <a:endParaRPr lang="ja-JP" altLang="en-US" dirty="0"/>
          </a:p>
        </p:txBody>
      </p:sp>
    </p:spTree>
    <p:extLst>
      <p:ext uri="{BB962C8B-B14F-4D97-AF65-F5344CB8AC3E}">
        <p14:creationId xmlns:p14="http://schemas.microsoft.com/office/powerpoint/2010/main" val="8496063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5360" y="3029940"/>
            <a:ext cx="11054080" cy="2090702"/>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950720" y="5527040"/>
            <a:ext cx="9103360" cy="2492587"/>
          </a:xfrm>
        </p:spPr>
        <p:txBody>
          <a:bodyPr/>
          <a:lstStyle>
            <a:lvl1pPr marL="0" indent="0" algn="ctr">
              <a:buNone/>
              <a:defRPr/>
            </a:lvl1pPr>
            <a:lvl2pPr marL="649860" indent="0" algn="ctr">
              <a:buNone/>
              <a:defRPr/>
            </a:lvl2pPr>
            <a:lvl3pPr marL="1299724" indent="0" algn="ctr">
              <a:buNone/>
              <a:defRPr/>
            </a:lvl3pPr>
            <a:lvl4pPr marL="1949594" indent="0" algn="ctr">
              <a:buNone/>
              <a:defRPr/>
            </a:lvl4pPr>
            <a:lvl5pPr marL="2599457" indent="0" algn="ctr">
              <a:buNone/>
              <a:defRPr/>
            </a:lvl5pPr>
            <a:lvl6pPr marL="3249319" indent="0" algn="ctr">
              <a:buNone/>
              <a:defRPr/>
            </a:lvl6pPr>
            <a:lvl7pPr marL="3899187" indent="0" algn="ctr">
              <a:buNone/>
              <a:defRPr/>
            </a:lvl7pPr>
            <a:lvl8pPr marL="4549043" indent="0" algn="ctr">
              <a:buNone/>
              <a:defRPr/>
            </a:lvl8pPr>
            <a:lvl9pPr marL="5198913"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p:txBody>
          <a:bodyPr/>
          <a:lstStyle>
            <a:lvl1pPr algn="ctr" defTabSz="914400">
              <a:defRPr kumimoji="0" smtClean="0"/>
            </a:lvl1pPr>
          </a:lstStyle>
          <a:p>
            <a:pPr>
              <a:defRPr/>
            </a:pPr>
            <a:r>
              <a:rPr lang="en-US" altLang="ja-JP"/>
              <a:t>October 17, 2005</a:t>
            </a:r>
          </a:p>
        </p:txBody>
      </p:sp>
      <p:sp>
        <p:nvSpPr>
          <p:cNvPr id="5" name="Rectangle 5"/>
          <p:cNvSpPr>
            <a:spLocks noGrp="1" noChangeArrowheads="1"/>
          </p:cNvSpPr>
          <p:nvPr>
            <p:ph type="ftr" sz="quarter" idx="11"/>
          </p:nvPr>
        </p:nvSpPr>
        <p:spPr/>
        <p:txBody>
          <a:bodyPr/>
          <a:lstStyle>
            <a:lvl1pPr defTabSz="914400">
              <a:defRPr kumimoji="0" smtClean="0"/>
            </a:lvl1pPr>
          </a:lstStyle>
          <a:p>
            <a:pPr>
              <a:defRPr/>
            </a:pPr>
            <a:r>
              <a:rPr lang="en-US" altLang="ja-JP"/>
              <a:t>Colloquium at University of Lyubljana</a:t>
            </a:r>
          </a:p>
        </p:txBody>
      </p:sp>
      <p:sp>
        <p:nvSpPr>
          <p:cNvPr id="6" name="Rectangle 6"/>
          <p:cNvSpPr>
            <a:spLocks noGrp="1" noChangeArrowheads="1"/>
          </p:cNvSpPr>
          <p:nvPr>
            <p:ph type="sldNum" sz="quarter" idx="12"/>
          </p:nvPr>
        </p:nvSpPr>
        <p:spPr/>
        <p:txBody>
          <a:bodyPr/>
          <a:lstStyle>
            <a:lvl1pPr defTabSz="914400">
              <a:defRPr kumimoji="0"/>
            </a:lvl1pPr>
          </a:lstStyle>
          <a:p>
            <a:pPr>
              <a:defRPr/>
            </a:pPr>
            <a:fld id="{7969E175-09B8-B949-82D6-6B30CE2F9678}" type="slidenum">
              <a:rPr lang="en-US" altLang="ja-JP"/>
              <a:pPr>
                <a:defRPr/>
              </a:pPr>
              <a:t>‹#›</a:t>
            </a:fld>
            <a:endParaRPr lang="en-US" altLang="ja-JP"/>
          </a:p>
        </p:txBody>
      </p:sp>
    </p:spTree>
    <p:extLst>
      <p:ext uri="{BB962C8B-B14F-4D97-AF65-F5344CB8AC3E}">
        <p14:creationId xmlns:p14="http://schemas.microsoft.com/office/powerpoint/2010/main" val="12924869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defTabSz="914400">
              <a:defRPr kumimoji="0" smtClean="0"/>
            </a:lvl1pPr>
          </a:lstStyle>
          <a:p>
            <a:pPr>
              <a:defRPr/>
            </a:pPr>
            <a:r>
              <a:rPr lang="en-US" altLang="ja-JP"/>
              <a:t>October 17, 2005</a:t>
            </a:r>
          </a:p>
        </p:txBody>
      </p:sp>
      <p:sp>
        <p:nvSpPr>
          <p:cNvPr id="5" name="Rectangle 5"/>
          <p:cNvSpPr>
            <a:spLocks noGrp="1" noChangeArrowheads="1"/>
          </p:cNvSpPr>
          <p:nvPr>
            <p:ph type="ftr" sz="quarter" idx="11"/>
          </p:nvPr>
        </p:nvSpPr>
        <p:spPr/>
        <p:txBody>
          <a:bodyPr/>
          <a:lstStyle>
            <a:lvl1pPr defTabSz="914400">
              <a:defRPr kumimoji="0" smtClean="0"/>
            </a:lvl1pPr>
          </a:lstStyle>
          <a:p>
            <a:pPr>
              <a:defRPr/>
            </a:pPr>
            <a:r>
              <a:rPr lang="en-US" altLang="ja-JP"/>
              <a:t>Colloquium at University of Lyubljana</a:t>
            </a:r>
          </a:p>
        </p:txBody>
      </p:sp>
      <p:sp>
        <p:nvSpPr>
          <p:cNvPr id="6" name="Rectangle 6"/>
          <p:cNvSpPr>
            <a:spLocks noGrp="1" noChangeArrowheads="1"/>
          </p:cNvSpPr>
          <p:nvPr>
            <p:ph type="sldNum" sz="quarter" idx="12"/>
          </p:nvPr>
        </p:nvSpPr>
        <p:spPr/>
        <p:txBody>
          <a:bodyPr/>
          <a:lstStyle>
            <a:lvl1pPr defTabSz="914400">
              <a:defRPr kumimoji="0"/>
            </a:lvl1pPr>
          </a:lstStyle>
          <a:p>
            <a:pPr>
              <a:defRPr/>
            </a:pPr>
            <a:fld id="{7D0393E5-692D-504A-A603-32342E01B314}" type="slidenum">
              <a:rPr lang="en-US" altLang="ja-JP"/>
              <a:pPr>
                <a:defRPr/>
              </a:pPr>
              <a:t>‹#›</a:t>
            </a:fld>
            <a:endParaRPr lang="en-US" altLang="ja-JP"/>
          </a:p>
        </p:txBody>
      </p:sp>
    </p:spTree>
    <p:extLst>
      <p:ext uri="{BB962C8B-B14F-4D97-AF65-F5344CB8AC3E}">
        <p14:creationId xmlns:p14="http://schemas.microsoft.com/office/powerpoint/2010/main" val="3064473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18599" y="254000"/>
            <a:ext cx="2616201" cy="8229601"/>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270069" y="254000"/>
            <a:ext cx="7696201" cy="822960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485047414"/>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290" y="6267608"/>
            <a:ext cx="11054080" cy="1937173"/>
          </a:xfrm>
        </p:spPr>
        <p:txBody>
          <a:bodyPr anchor="t"/>
          <a:lstStyle>
            <a:lvl1pPr algn="l">
              <a:defRPr sz="57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1027290" y="4134008"/>
            <a:ext cx="11054080" cy="2133599"/>
          </a:xfrm>
        </p:spPr>
        <p:txBody>
          <a:bodyPr anchor="b"/>
          <a:lstStyle>
            <a:lvl1pPr marL="0" indent="0">
              <a:buNone/>
              <a:defRPr sz="2800"/>
            </a:lvl1pPr>
            <a:lvl2pPr marL="649860" indent="0">
              <a:buNone/>
              <a:defRPr sz="2600"/>
            </a:lvl2pPr>
            <a:lvl3pPr marL="1299724" indent="0">
              <a:buNone/>
              <a:defRPr sz="2300"/>
            </a:lvl3pPr>
            <a:lvl4pPr marL="1949594" indent="0">
              <a:buNone/>
              <a:defRPr sz="2000"/>
            </a:lvl4pPr>
            <a:lvl5pPr marL="2599457" indent="0">
              <a:buNone/>
              <a:defRPr sz="2000"/>
            </a:lvl5pPr>
            <a:lvl6pPr marL="3249319" indent="0">
              <a:buNone/>
              <a:defRPr sz="2000"/>
            </a:lvl6pPr>
            <a:lvl7pPr marL="3899187" indent="0">
              <a:buNone/>
              <a:defRPr sz="2000"/>
            </a:lvl7pPr>
            <a:lvl8pPr marL="4549043" indent="0">
              <a:buNone/>
              <a:defRPr sz="2000"/>
            </a:lvl8pPr>
            <a:lvl9pPr marL="5198913" indent="0">
              <a:buNone/>
              <a:defRPr sz="2000"/>
            </a:lvl9pPr>
          </a:lstStyle>
          <a:p>
            <a:pPr lvl="0"/>
            <a:r>
              <a:rPr lang="ja-JP" altLang="en-US" smtClean="0"/>
              <a:t>マスタ テキストの書式設定</a:t>
            </a:r>
          </a:p>
        </p:txBody>
      </p:sp>
      <p:sp>
        <p:nvSpPr>
          <p:cNvPr id="4" name="Rectangle 4"/>
          <p:cNvSpPr>
            <a:spLocks noGrp="1" noChangeArrowheads="1"/>
          </p:cNvSpPr>
          <p:nvPr>
            <p:ph type="dt" sz="half" idx="10"/>
          </p:nvPr>
        </p:nvSpPr>
        <p:spPr/>
        <p:txBody>
          <a:bodyPr/>
          <a:lstStyle>
            <a:lvl1pPr algn="ctr" defTabSz="914400">
              <a:defRPr kumimoji="0" smtClean="0"/>
            </a:lvl1pPr>
          </a:lstStyle>
          <a:p>
            <a:pPr>
              <a:defRPr/>
            </a:pPr>
            <a:r>
              <a:rPr lang="en-US" altLang="ja-JP"/>
              <a:t>October 17, 2005</a:t>
            </a:r>
          </a:p>
        </p:txBody>
      </p:sp>
      <p:sp>
        <p:nvSpPr>
          <p:cNvPr id="5" name="Rectangle 5"/>
          <p:cNvSpPr>
            <a:spLocks noGrp="1" noChangeArrowheads="1"/>
          </p:cNvSpPr>
          <p:nvPr>
            <p:ph type="ftr" sz="quarter" idx="11"/>
          </p:nvPr>
        </p:nvSpPr>
        <p:spPr/>
        <p:txBody>
          <a:bodyPr/>
          <a:lstStyle>
            <a:lvl1pPr defTabSz="914400">
              <a:defRPr kumimoji="0" smtClean="0"/>
            </a:lvl1pPr>
          </a:lstStyle>
          <a:p>
            <a:pPr>
              <a:defRPr/>
            </a:pPr>
            <a:r>
              <a:rPr lang="en-US" altLang="ja-JP"/>
              <a:t>Colloquium at University of Lyubljana</a:t>
            </a:r>
          </a:p>
        </p:txBody>
      </p:sp>
      <p:sp>
        <p:nvSpPr>
          <p:cNvPr id="6" name="Rectangle 6"/>
          <p:cNvSpPr>
            <a:spLocks noGrp="1" noChangeArrowheads="1"/>
          </p:cNvSpPr>
          <p:nvPr>
            <p:ph type="sldNum" sz="quarter" idx="12"/>
          </p:nvPr>
        </p:nvSpPr>
        <p:spPr/>
        <p:txBody>
          <a:bodyPr/>
          <a:lstStyle>
            <a:lvl1pPr defTabSz="914400">
              <a:defRPr kumimoji="0"/>
            </a:lvl1pPr>
          </a:lstStyle>
          <a:p>
            <a:pPr>
              <a:defRPr/>
            </a:pPr>
            <a:fld id="{DBB0D9EB-8B0A-1B44-937B-467355B57E80}" type="slidenum">
              <a:rPr lang="en-US" altLang="ja-JP"/>
              <a:pPr>
                <a:defRPr/>
              </a:pPr>
              <a:t>‹#›</a:t>
            </a:fld>
            <a:endParaRPr lang="en-US" altLang="ja-JP"/>
          </a:p>
        </p:txBody>
      </p:sp>
    </p:spTree>
    <p:extLst>
      <p:ext uri="{BB962C8B-B14F-4D97-AF65-F5344CB8AC3E}">
        <p14:creationId xmlns:p14="http://schemas.microsoft.com/office/powerpoint/2010/main" val="12994807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50240" y="1733975"/>
            <a:ext cx="5797973" cy="7261013"/>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664960" y="1733975"/>
            <a:ext cx="5797973" cy="7261013"/>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lgn="ctr" defTabSz="914400">
              <a:defRPr kumimoji="0" smtClean="0"/>
            </a:lvl1pPr>
          </a:lstStyle>
          <a:p>
            <a:pPr>
              <a:defRPr/>
            </a:pPr>
            <a:r>
              <a:rPr lang="en-US" altLang="ja-JP"/>
              <a:t>October 17, 2005</a:t>
            </a:r>
          </a:p>
        </p:txBody>
      </p:sp>
      <p:sp>
        <p:nvSpPr>
          <p:cNvPr id="6" name="Rectangle 5"/>
          <p:cNvSpPr>
            <a:spLocks noGrp="1" noChangeArrowheads="1"/>
          </p:cNvSpPr>
          <p:nvPr>
            <p:ph type="ftr" sz="quarter" idx="11"/>
          </p:nvPr>
        </p:nvSpPr>
        <p:spPr/>
        <p:txBody>
          <a:bodyPr/>
          <a:lstStyle>
            <a:lvl1pPr defTabSz="914400">
              <a:defRPr kumimoji="0" smtClean="0"/>
            </a:lvl1pPr>
          </a:lstStyle>
          <a:p>
            <a:pPr>
              <a:defRPr/>
            </a:pPr>
            <a:r>
              <a:rPr lang="en-US" altLang="ja-JP"/>
              <a:t>Colloquium at University of Lyubljana</a:t>
            </a:r>
          </a:p>
        </p:txBody>
      </p:sp>
      <p:sp>
        <p:nvSpPr>
          <p:cNvPr id="7" name="Rectangle 6"/>
          <p:cNvSpPr>
            <a:spLocks noGrp="1" noChangeArrowheads="1"/>
          </p:cNvSpPr>
          <p:nvPr>
            <p:ph type="sldNum" sz="quarter" idx="12"/>
          </p:nvPr>
        </p:nvSpPr>
        <p:spPr/>
        <p:txBody>
          <a:bodyPr/>
          <a:lstStyle>
            <a:lvl1pPr defTabSz="914400">
              <a:defRPr kumimoji="0"/>
            </a:lvl1pPr>
          </a:lstStyle>
          <a:p>
            <a:pPr>
              <a:defRPr/>
            </a:pPr>
            <a:fld id="{15082479-1EE0-E744-8560-12C720E27E04}" type="slidenum">
              <a:rPr lang="en-US" altLang="ja-JP"/>
              <a:pPr>
                <a:defRPr/>
              </a:pPr>
              <a:t>‹#›</a:t>
            </a:fld>
            <a:endParaRPr lang="en-US" altLang="ja-JP"/>
          </a:p>
        </p:txBody>
      </p:sp>
    </p:spTree>
    <p:extLst>
      <p:ext uri="{BB962C8B-B14F-4D97-AF65-F5344CB8AC3E}">
        <p14:creationId xmlns:p14="http://schemas.microsoft.com/office/powerpoint/2010/main" val="266677411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0" y="390596"/>
            <a:ext cx="11704320" cy="16256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50240" y="2183272"/>
            <a:ext cx="5746045" cy="909884"/>
          </a:xfrm>
        </p:spPr>
        <p:txBody>
          <a:bodyPr anchor="b"/>
          <a:lstStyle>
            <a:lvl1pPr marL="0" indent="0">
              <a:buNone/>
              <a:defRPr sz="3400" b="1"/>
            </a:lvl1pPr>
            <a:lvl2pPr marL="649860" indent="0">
              <a:buNone/>
              <a:defRPr sz="2800" b="1"/>
            </a:lvl2pPr>
            <a:lvl3pPr marL="1299724" indent="0">
              <a:buNone/>
              <a:defRPr sz="2600" b="1"/>
            </a:lvl3pPr>
            <a:lvl4pPr marL="1949594" indent="0">
              <a:buNone/>
              <a:defRPr sz="2300" b="1"/>
            </a:lvl4pPr>
            <a:lvl5pPr marL="2599457" indent="0">
              <a:buNone/>
              <a:defRPr sz="2300" b="1"/>
            </a:lvl5pPr>
            <a:lvl6pPr marL="3249319" indent="0">
              <a:buNone/>
              <a:defRPr sz="2300" b="1"/>
            </a:lvl6pPr>
            <a:lvl7pPr marL="3899187" indent="0">
              <a:buNone/>
              <a:defRPr sz="2300" b="1"/>
            </a:lvl7pPr>
            <a:lvl8pPr marL="4549043" indent="0">
              <a:buNone/>
              <a:defRPr sz="2300" b="1"/>
            </a:lvl8pPr>
            <a:lvl9pPr marL="5198913" indent="0">
              <a:buNone/>
              <a:defRPr sz="23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606260" y="2183272"/>
            <a:ext cx="5748302" cy="909884"/>
          </a:xfrm>
        </p:spPr>
        <p:txBody>
          <a:bodyPr anchor="b"/>
          <a:lstStyle>
            <a:lvl1pPr marL="0" indent="0">
              <a:buNone/>
              <a:defRPr sz="3400" b="1"/>
            </a:lvl1pPr>
            <a:lvl2pPr marL="649860" indent="0">
              <a:buNone/>
              <a:defRPr sz="2800" b="1"/>
            </a:lvl2pPr>
            <a:lvl3pPr marL="1299724" indent="0">
              <a:buNone/>
              <a:defRPr sz="2600" b="1"/>
            </a:lvl3pPr>
            <a:lvl4pPr marL="1949594" indent="0">
              <a:buNone/>
              <a:defRPr sz="2300" b="1"/>
            </a:lvl4pPr>
            <a:lvl5pPr marL="2599457" indent="0">
              <a:buNone/>
              <a:defRPr sz="2300" b="1"/>
            </a:lvl5pPr>
            <a:lvl6pPr marL="3249319" indent="0">
              <a:buNone/>
              <a:defRPr sz="2300" b="1"/>
            </a:lvl6pPr>
            <a:lvl7pPr marL="3899187" indent="0">
              <a:buNone/>
              <a:defRPr sz="2300" b="1"/>
            </a:lvl7pPr>
            <a:lvl8pPr marL="4549043" indent="0">
              <a:buNone/>
              <a:defRPr sz="2300" b="1"/>
            </a:lvl8pPr>
            <a:lvl9pPr marL="5198913" indent="0">
              <a:buNone/>
              <a:defRPr sz="23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lgn="ctr" defTabSz="914400">
              <a:defRPr kumimoji="0" smtClean="0"/>
            </a:lvl1pPr>
          </a:lstStyle>
          <a:p>
            <a:pPr>
              <a:defRPr/>
            </a:pPr>
            <a:r>
              <a:rPr lang="en-US" altLang="ja-JP"/>
              <a:t>October 17, 2005</a:t>
            </a:r>
          </a:p>
        </p:txBody>
      </p:sp>
      <p:sp>
        <p:nvSpPr>
          <p:cNvPr id="8" name="Rectangle 5"/>
          <p:cNvSpPr>
            <a:spLocks noGrp="1" noChangeArrowheads="1"/>
          </p:cNvSpPr>
          <p:nvPr>
            <p:ph type="ftr" sz="quarter" idx="11"/>
          </p:nvPr>
        </p:nvSpPr>
        <p:spPr/>
        <p:txBody>
          <a:bodyPr/>
          <a:lstStyle>
            <a:lvl1pPr defTabSz="914400">
              <a:defRPr kumimoji="0" smtClean="0"/>
            </a:lvl1pPr>
          </a:lstStyle>
          <a:p>
            <a:pPr>
              <a:defRPr/>
            </a:pPr>
            <a:r>
              <a:rPr lang="en-US" altLang="ja-JP"/>
              <a:t>Colloquium at University of Lyubljana</a:t>
            </a:r>
          </a:p>
        </p:txBody>
      </p:sp>
      <p:sp>
        <p:nvSpPr>
          <p:cNvPr id="9" name="Rectangle 6"/>
          <p:cNvSpPr>
            <a:spLocks noGrp="1" noChangeArrowheads="1"/>
          </p:cNvSpPr>
          <p:nvPr>
            <p:ph type="sldNum" sz="quarter" idx="12"/>
          </p:nvPr>
        </p:nvSpPr>
        <p:spPr/>
        <p:txBody>
          <a:bodyPr/>
          <a:lstStyle>
            <a:lvl1pPr defTabSz="914400">
              <a:defRPr kumimoji="0"/>
            </a:lvl1pPr>
          </a:lstStyle>
          <a:p>
            <a:pPr>
              <a:defRPr/>
            </a:pPr>
            <a:fld id="{4D520CD7-69C6-2048-84BF-2B31A102F136}" type="slidenum">
              <a:rPr lang="en-US" altLang="ja-JP"/>
              <a:pPr>
                <a:defRPr/>
              </a:pPr>
              <a:t>‹#›</a:t>
            </a:fld>
            <a:endParaRPr lang="en-US" altLang="ja-JP"/>
          </a:p>
        </p:txBody>
      </p:sp>
    </p:spTree>
    <p:extLst>
      <p:ext uri="{BB962C8B-B14F-4D97-AF65-F5344CB8AC3E}">
        <p14:creationId xmlns:p14="http://schemas.microsoft.com/office/powerpoint/2010/main" val="36663608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p:txBody>
          <a:bodyPr/>
          <a:lstStyle>
            <a:lvl1pPr algn="ctr" defTabSz="914400">
              <a:defRPr kumimoji="0" smtClean="0"/>
            </a:lvl1pPr>
          </a:lstStyle>
          <a:p>
            <a:pPr>
              <a:defRPr/>
            </a:pPr>
            <a:r>
              <a:rPr lang="en-US" altLang="ja-JP"/>
              <a:t>October 17, 2005</a:t>
            </a:r>
          </a:p>
        </p:txBody>
      </p:sp>
      <p:sp>
        <p:nvSpPr>
          <p:cNvPr id="4" name="Rectangle 5"/>
          <p:cNvSpPr>
            <a:spLocks noGrp="1" noChangeArrowheads="1"/>
          </p:cNvSpPr>
          <p:nvPr>
            <p:ph type="ftr" sz="quarter" idx="11"/>
          </p:nvPr>
        </p:nvSpPr>
        <p:spPr/>
        <p:txBody>
          <a:bodyPr/>
          <a:lstStyle>
            <a:lvl1pPr defTabSz="914400">
              <a:defRPr kumimoji="0" smtClean="0"/>
            </a:lvl1pPr>
          </a:lstStyle>
          <a:p>
            <a:pPr>
              <a:defRPr/>
            </a:pPr>
            <a:r>
              <a:rPr lang="en-US" altLang="ja-JP"/>
              <a:t>Colloquium at University of Lyubljana</a:t>
            </a:r>
          </a:p>
        </p:txBody>
      </p:sp>
      <p:sp>
        <p:nvSpPr>
          <p:cNvPr id="5" name="Rectangle 6"/>
          <p:cNvSpPr>
            <a:spLocks noGrp="1" noChangeArrowheads="1"/>
          </p:cNvSpPr>
          <p:nvPr>
            <p:ph type="sldNum" sz="quarter" idx="12"/>
          </p:nvPr>
        </p:nvSpPr>
        <p:spPr/>
        <p:txBody>
          <a:bodyPr/>
          <a:lstStyle>
            <a:lvl1pPr defTabSz="914400">
              <a:defRPr kumimoji="0"/>
            </a:lvl1pPr>
          </a:lstStyle>
          <a:p>
            <a:pPr>
              <a:defRPr/>
            </a:pPr>
            <a:fld id="{2111A12D-43E2-E341-8A72-737A867A6639}" type="slidenum">
              <a:rPr lang="en-US" altLang="ja-JP"/>
              <a:pPr>
                <a:defRPr/>
              </a:pPr>
              <a:t>‹#›</a:t>
            </a:fld>
            <a:endParaRPr lang="en-US" altLang="ja-JP"/>
          </a:p>
        </p:txBody>
      </p:sp>
    </p:spTree>
    <p:extLst>
      <p:ext uri="{BB962C8B-B14F-4D97-AF65-F5344CB8AC3E}">
        <p14:creationId xmlns:p14="http://schemas.microsoft.com/office/powerpoint/2010/main" val="25557951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defTabSz="914400">
              <a:defRPr kumimoji="0" smtClean="0"/>
            </a:lvl1pPr>
          </a:lstStyle>
          <a:p>
            <a:pPr>
              <a:defRPr/>
            </a:pPr>
            <a:r>
              <a:rPr lang="en-US" altLang="ja-JP"/>
              <a:t>October 17, 2005</a:t>
            </a:r>
          </a:p>
        </p:txBody>
      </p:sp>
      <p:sp>
        <p:nvSpPr>
          <p:cNvPr id="3" name="Rectangle 5"/>
          <p:cNvSpPr>
            <a:spLocks noGrp="1" noChangeArrowheads="1"/>
          </p:cNvSpPr>
          <p:nvPr>
            <p:ph type="ftr" sz="quarter" idx="11"/>
          </p:nvPr>
        </p:nvSpPr>
        <p:spPr/>
        <p:txBody>
          <a:bodyPr/>
          <a:lstStyle>
            <a:lvl1pPr defTabSz="914400">
              <a:defRPr kumimoji="0" smtClean="0"/>
            </a:lvl1pPr>
          </a:lstStyle>
          <a:p>
            <a:pPr>
              <a:defRPr/>
            </a:pPr>
            <a:r>
              <a:rPr lang="en-US" altLang="ja-JP"/>
              <a:t>Colloquium at University of Lyubljana</a:t>
            </a:r>
          </a:p>
        </p:txBody>
      </p:sp>
      <p:sp>
        <p:nvSpPr>
          <p:cNvPr id="4" name="Rectangle 6"/>
          <p:cNvSpPr>
            <a:spLocks noGrp="1" noChangeArrowheads="1"/>
          </p:cNvSpPr>
          <p:nvPr>
            <p:ph type="sldNum" sz="quarter" idx="12"/>
          </p:nvPr>
        </p:nvSpPr>
        <p:spPr/>
        <p:txBody>
          <a:bodyPr/>
          <a:lstStyle>
            <a:lvl1pPr defTabSz="914400">
              <a:defRPr kumimoji="0"/>
            </a:lvl1pPr>
          </a:lstStyle>
          <a:p>
            <a:pPr>
              <a:defRPr/>
            </a:pPr>
            <a:fld id="{4EF37CAF-CADE-E14A-9FB4-E62D7D34B00A}" type="slidenum">
              <a:rPr lang="en-US" altLang="ja-JP"/>
              <a:pPr>
                <a:defRPr/>
              </a:pPr>
              <a:t>‹#›</a:t>
            </a:fld>
            <a:endParaRPr lang="en-US" altLang="ja-JP"/>
          </a:p>
        </p:txBody>
      </p:sp>
    </p:spTree>
    <p:extLst>
      <p:ext uri="{BB962C8B-B14F-4D97-AF65-F5344CB8AC3E}">
        <p14:creationId xmlns:p14="http://schemas.microsoft.com/office/powerpoint/2010/main" val="234424765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3" y="388338"/>
            <a:ext cx="4278490" cy="1652693"/>
          </a:xfrm>
        </p:spPr>
        <p:txBody>
          <a:bodyPr anchor="b"/>
          <a:lstStyle>
            <a:lvl1pPr algn="l">
              <a:defRPr sz="28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5084516" y="388354"/>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50243" y="2041033"/>
            <a:ext cx="4278490" cy="6671734"/>
          </a:xfrm>
        </p:spPr>
        <p:txBody>
          <a:bodyPr/>
          <a:lstStyle>
            <a:lvl1pPr marL="0" indent="0">
              <a:buNone/>
              <a:defRPr sz="2000"/>
            </a:lvl1pPr>
            <a:lvl2pPr marL="649860" indent="0">
              <a:buNone/>
              <a:defRPr sz="1700"/>
            </a:lvl2pPr>
            <a:lvl3pPr marL="1299724" indent="0">
              <a:buNone/>
              <a:defRPr sz="1400"/>
            </a:lvl3pPr>
            <a:lvl4pPr marL="1949594" indent="0">
              <a:buNone/>
              <a:defRPr sz="1300"/>
            </a:lvl4pPr>
            <a:lvl5pPr marL="2599457" indent="0">
              <a:buNone/>
              <a:defRPr sz="1300"/>
            </a:lvl5pPr>
            <a:lvl6pPr marL="3249319" indent="0">
              <a:buNone/>
              <a:defRPr sz="1300"/>
            </a:lvl6pPr>
            <a:lvl7pPr marL="3899187" indent="0">
              <a:buNone/>
              <a:defRPr sz="1300"/>
            </a:lvl7pPr>
            <a:lvl8pPr marL="4549043" indent="0">
              <a:buNone/>
              <a:defRPr sz="1300"/>
            </a:lvl8pPr>
            <a:lvl9pPr marL="5198913" indent="0">
              <a:buNone/>
              <a:defRPr sz="13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lgn="ctr" defTabSz="914400">
              <a:defRPr kumimoji="0" smtClean="0"/>
            </a:lvl1pPr>
          </a:lstStyle>
          <a:p>
            <a:pPr>
              <a:defRPr/>
            </a:pPr>
            <a:r>
              <a:rPr lang="en-US" altLang="ja-JP"/>
              <a:t>October 17, 2005</a:t>
            </a:r>
          </a:p>
        </p:txBody>
      </p:sp>
      <p:sp>
        <p:nvSpPr>
          <p:cNvPr id="6" name="Rectangle 5"/>
          <p:cNvSpPr>
            <a:spLocks noGrp="1" noChangeArrowheads="1"/>
          </p:cNvSpPr>
          <p:nvPr>
            <p:ph type="ftr" sz="quarter" idx="11"/>
          </p:nvPr>
        </p:nvSpPr>
        <p:spPr/>
        <p:txBody>
          <a:bodyPr/>
          <a:lstStyle>
            <a:lvl1pPr defTabSz="914400">
              <a:defRPr kumimoji="0" smtClean="0"/>
            </a:lvl1pPr>
          </a:lstStyle>
          <a:p>
            <a:pPr>
              <a:defRPr/>
            </a:pPr>
            <a:r>
              <a:rPr lang="en-US" altLang="ja-JP"/>
              <a:t>Colloquium at University of Lyubljana</a:t>
            </a:r>
          </a:p>
        </p:txBody>
      </p:sp>
      <p:sp>
        <p:nvSpPr>
          <p:cNvPr id="7" name="Rectangle 6"/>
          <p:cNvSpPr>
            <a:spLocks noGrp="1" noChangeArrowheads="1"/>
          </p:cNvSpPr>
          <p:nvPr>
            <p:ph type="sldNum" sz="quarter" idx="12"/>
          </p:nvPr>
        </p:nvSpPr>
        <p:spPr/>
        <p:txBody>
          <a:bodyPr/>
          <a:lstStyle>
            <a:lvl1pPr defTabSz="914400">
              <a:defRPr kumimoji="0"/>
            </a:lvl1pPr>
          </a:lstStyle>
          <a:p>
            <a:pPr>
              <a:defRPr/>
            </a:pPr>
            <a:fld id="{57671339-53C1-544F-8E99-02EAD0FA8D5D}" type="slidenum">
              <a:rPr lang="en-US" altLang="ja-JP"/>
              <a:pPr>
                <a:defRPr/>
              </a:pPr>
              <a:t>‹#›</a:t>
            </a:fld>
            <a:endParaRPr lang="en-US" altLang="ja-JP"/>
          </a:p>
        </p:txBody>
      </p:sp>
    </p:spTree>
    <p:extLst>
      <p:ext uri="{BB962C8B-B14F-4D97-AF65-F5344CB8AC3E}">
        <p14:creationId xmlns:p14="http://schemas.microsoft.com/office/powerpoint/2010/main" val="88386031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032" y="6827520"/>
            <a:ext cx="7802880" cy="806027"/>
          </a:xfrm>
        </p:spPr>
        <p:txBody>
          <a:bodyPr anchor="b"/>
          <a:lstStyle>
            <a:lvl1pPr algn="l">
              <a:defRPr sz="28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549032" y="871502"/>
            <a:ext cx="7802880" cy="5852160"/>
          </a:xfrm>
        </p:spPr>
        <p:txBody>
          <a:bodyPr/>
          <a:lstStyle>
            <a:lvl1pPr marL="0" indent="0">
              <a:buNone/>
              <a:defRPr sz="4600"/>
            </a:lvl1pPr>
            <a:lvl2pPr marL="649860" indent="0">
              <a:buNone/>
              <a:defRPr sz="4000"/>
            </a:lvl2pPr>
            <a:lvl3pPr marL="1299724" indent="0">
              <a:buNone/>
              <a:defRPr sz="3400"/>
            </a:lvl3pPr>
            <a:lvl4pPr marL="1949594" indent="0">
              <a:buNone/>
              <a:defRPr sz="2800"/>
            </a:lvl4pPr>
            <a:lvl5pPr marL="2599457" indent="0">
              <a:buNone/>
              <a:defRPr sz="2800"/>
            </a:lvl5pPr>
            <a:lvl6pPr marL="3249319" indent="0">
              <a:buNone/>
              <a:defRPr sz="2800"/>
            </a:lvl6pPr>
            <a:lvl7pPr marL="3899187" indent="0">
              <a:buNone/>
              <a:defRPr sz="2800"/>
            </a:lvl7pPr>
            <a:lvl8pPr marL="4549043" indent="0">
              <a:buNone/>
              <a:defRPr sz="2800"/>
            </a:lvl8pPr>
            <a:lvl9pPr marL="5198913" indent="0">
              <a:buNone/>
              <a:defRPr sz="2800"/>
            </a:lvl9pPr>
          </a:lstStyle>
          <a:p>
            <a:pPr lvl="0"/>
            <a:endParaRPr lang="ja-JP" altLang="en-US" noProof="0" smtClean="0"/>
          </a:p>
        </p:txBody>
      </p:sp>
      <p:sp>
        <p:nvSpPr>
          <p:cNvPr id="4" name="テキスト プレースホルダ 3"/>
          <p:cNvSpPr>
            <a:spLocks noGrp="1"/>
          </p:cNvSpPr>
          <p:nvPr>
            <p:ph type="body" sz="half" idx="2"/>
          </p:nvPr>
        </p:nvSpPr>
        <p:spPr>
          <a:xfrm>
            <a:off x="2549032" y="7633547"/>
            <a:ext cx="7802880" cy="1144693"/>
          </a:xfrm>
        </p:spPr>
        <p:txBody>
          <a:bodyPr/>
          <a:lstStyle>
            <a:lvl1pPr marL="0" indent="0">
              <a:buNone/>
              <a:defRPr sz="2000"/>
            </a:lvl1pPr>
            <a:lvl2pPr marL="649860" indent="0">
              <a:buNone/>
              <a:defRPr sz="1700"/>
            </a:lvl2pPr>
            <a:lvl3pPr marL="1299724" indent="0">
              <a:buNone/>
              <a:defRPr sz="1400"/>
            </a:lvl3pPr>
            <a:lvl4pPr marL="1949594" indent="0">
              <a:buNone/>
              <a:defRPr sz="1300"/>
            </a:lvl4pPr>
            <a:lvl5pPr marL="2599457" indent="0">
              <a:buNone/>
              <a:defRPr sz="1300"/>
            </a:lvl5pPr>
            <a:lvl6pPr marL="3249319" indent="0">
              <a:buNone/>
              <a:defRPr sz="1300"/>
            </a:lvl6pPr>
            <a:lvl7pPr marL="3899187" indent="0">
              <a:buNone/>
              <a:defRPr sz="1300"/>
            </a:lvl7pPr>
            <a:lvl8pPr marL="4549043" indent="0">
              <a:buNone/>
              <a:defRPr sz="1300"/>
            </a:lvl8pPr>
            <a:lvl9pPr marL="5198913" indent="0">
              <a:buNone/>
              <a:defRPr sz="13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lgn="ctr" defTabSz="914400">
              <a:defRPr kumimoji="0" smtClean="0"/>
            </a:lvl1pPr>
          </a:lstStyle>
          <a:p>
            <a:pPr>
              <a:defRPr/>
            </a:pPr>
            <a:r>
              <a:rPr lang="en-US" altLang="ja-JP"/>
              <a:t>October 17, 2005</a:t>
            </a:r>
          </a:p>
        </p:txBody>
      </p:sp>
      <p:sp>
        <p:nvSpPr>
          <p:cNvPr id="6" name="Rectangle 5"/>
          <p:cNvSpPr>
            <a:spLocks noGrp="1" noChangeArrowheads="1"/>
          </p:cNvSpPr>
          <p:nvPr>
            <p:ph type="ftr" sz="quarter" idx="11"/>
          </p:nvPr>
        </p:nvSpPr>
        <p:spPr/>
        <p:txBody>
          <a:bodyPr/>
          <a:lstStyle>
            <a:lvl1pPr defTabSz="914400">
              <a:defRPr kumimoji="0" smtClean="0"/>
            </a:lvl1pPr>
          </a:lstStyle>
          <a:p>
            <a:pPr>
              <a:defRPr/>
            </a:pPr>
            <a:r>
              <a:rPr lang="en-US" altLang="ja-JP"/>
              <a:t>Colloquium at University of Lyubljana</a:t>
            </a:r>
          </a:p>
        </p:txBody>
      </p:sp>
      <p:sp>
        <p:nvSpPr>
          <p:cNvPr id="7" name="Rectangle 6"/>
          <p:cNvSpPr>
            <a:spLocks noGrp="1" noChangeArrowheads="1"/>
          </p:cNvSpPr>
          <p:nvPr>
            <p:ph type="sldNum" sz="quarter" idx="12"/>
          </p:nvPr>
        </p:nvSpPr>
        <p:spPr/>
        <p:txBody>
          <a:bodyPr/>
          <a:lstStyle>
            <a:lvl1pPr defTabSz="914400">
              <a:defRPr kumimoji="0"/>
            </a:lvl1pPr>
          </a:lstStyle>
          <a:p>
            <a:pPr>
              <a:defRPr/>
            </a:pPr>
            <a:fld id="{1F6382B0-BE93-F14C-BC93-05A57B091FCC}" type="slidenum">
              <a:rPr lang="en-US" altLang="ja-JP"/>
              <a:pPr>
                <a:defRPr/>
              </a:pPr>
              <a:t>‹#›</a:t>
            </a:fld>
            <a:endParaRPr lang="en-US" altLang="ja-JP"/>
          </a:p>
        </p:txBody>
      </p:sp>
    </p:spTree>
    <p:extLst>
      <p:ext uri="{BB962C8B-B14F-4D97-AF65-F5344CB8AC3E}">
        <p14:creationId xmlns:p14="http://schemas.microsoft.com/office/powerpoint/2010/main" val="19466489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defTabSz="914400">
              <a:defRPr kumimoji="0" smtClean="0"/>
            </a:lvl1pPr>
          </a:lstStyle>
          <a:p>
            <a:pPr>
              <a:defRPr/>
            </a:pPr>
            <a:r>
              <a:rPr lang="en-US" altLang="ja-JP"/>
              <a:t>October 17, 2005</a:t>
            </a:r>
          </a:p>
        </p:txBody>
      </p:sp>
      <p:sp>
        <p:nvSpPr>
          <p:cNvPr id="5" name="Rectangle 5"/>
          <p:cNvSpPr>
            <a:spLocks noGrp="1" noChangeArrowheads="1"/>
          </p:cNvSpPr>
          <p:nvPr>
            <p:ph type="ftr" sz="quarter" idx="11"/>
          </p:nvPr>
        </p:nvSpPr>
        <p:spPr/>
        <p:txBody>
          <a:bodyPr/>
          <a:lstStyle>
            <a:lvl1pPr defTabSz="914400">
              <a:defRPr kumimoji="0" smtClean="0"/>
            </a:lvl1pPr>
          </a:lstStyle>
          <a:p>
            <a:pPr>
              <a:defRPr/>
            </a:pPr>
            <a:r>
              <a:rPr lang="en-US" altLang="ja-JP"/>
              <a:t>Colloquium at University of Lyubljana</a:t>
            </a:r>
          </a:p>
        </p:txBody>
      </p:sp>
      <p:sp>
        <p:nvSpPr>
          <p:cNvPr id="6" name="Rectangle 6"/>
          <p:cNvSpPr>
            <a:spLocks noGrp="1" noChangeArrowheads="1"/>
          </p:cNvSpPr>
          <p:nvPr>
            <p:ph type="sldNum" sz="quarter" idx="12"/>
          </p:nvPr>
        </p:nvSpPr>
        <p:spPr/>
        <p:txBody>
          <a:bodyPr/>
          <a:lstStyle>
            <a:lvl1pPr defTabSz="914400">
              <a:defRPr kumimoji="0"/>
            </a:lvl1pPr>
          </a:lstStyle>
          <a:p>
            <a:pPr>
              <a:defRPr/>
            </a:pPr>
            <a:fld id="{5EA22A12-5909-3740-B8A3-99B921296A3A}" type="slidenum">
              <a:rPr lang="en-US" altLang="ja-JP"/>
              <a:pPr>
                <a:defRPr/>
              </a:pPr>
              <a:t>‹#›</a:t>
            </a:fld>
            <a:endParaRPr lang="en-US" altLang="ja-JP"/>
          </a:p>
        </p:txBody>
      </p:sp>
    </p:spTree>
    <p:extLst>
      <p:ext uri="{BB962C8B-B14F-4D97-AF65-F5344CB8AC3E}">
        <p14:creationId xmlns:p14="http://schemas.microsoft.com/office/powerpoint/2010/main" val="58835528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509760" y="216747"/>
            <a:ext cx="2953173" cy="877824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50240" y="216747"/>
            <a:ext cx="8642773" cy="877824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defTabSz="914400">
              <a:defRPr kumimoji="0" smtClean="0"/>
            </a:lvl1pPr>
          </a:lstStyle>
          <a:p>
            <a:pPr>
              <a:defRPr/>
            </a:pPr>
            <a:r>
              <a:rPr lang="en-US" altLang="ja-JP"/>
              <a:t>October 17, 2005</a:t>
            </a:r>
          </a:p>
        </p:txBody>
      </p:sp>
      <p:sp>
        <p:nvSpPr>
          <p:cNvPr id="5" name="Rectangle 5"/>
          <p:cNvSpPr>
            <a:spLocks noGrp="1" noChangeArrowheads="1"/>
          </p:cNvSpPr>
          <p:nvPr>
            <p:ph type="ftr" sz="quarter" idx="11"/>
          </p:nvPr>
        </p:nvSpPr>
        <p:spPr/>
        <p:txBody>
          <a:bodyPr/>
          <a:lstStyle>
            <a:lvl1pPr defTabSz="914400">
              <a:defRPr kumimoji="0" smtClean="0"/>
            </a:lvl1pPr>
          </a:lstStyle>
          <a:p>
            <a:pPr>
              <a:defRPr/>
            </a:pPr>
            <a:r>
              <a:rPr lang="en-US" altLang="ja-JP"/>
              <a:t>Colloquium at University of Lyubljana</a:t>
            </a:r>
          </a:p>
        </p:txBody>
      </p:sp>
      <p:sp>
        <p:nvSpPr>
          <p:cNvPr id="6" name="Rectangle 6"/>
          <p:cNvSpPr>
            <a:spLocks noGrp="1" noChangeArrowheads="1"/>
          </p:cNvSpPr>
          <p:nvPr>
            <p:ph type="sldNum" sz="quarter" idx="12"/>
          </p:nvPr>
        </p:nvSpPr>
        <p:spPr/>
        <p:txBody>
          <a:bodyPr/>
          <a:lstStyle>
            <a:lvl1pPr defTabSz="914400">
              <a:defRPr kumimoji="0"/>
            </a:lvl1pPr>
          </a:lstStyle>
          <a:p>
            <a:pPr>
              <a:defRPr/>
            </a:pPr>
            <a:fld id="{89C1541D-BB1C-644A-960E-79E3036D29C9}" type="slidenum">
              <a:rPr lang="en-US" altLang="ja-JP"/>
              <a:pPr>
                <a:defRPr/>
              </a:pPr>
              <a:t>‹#›</a:t>
            </a:fld>
            <a:endParaRPr lang="en-US" altLang="ja-JP"/>
          </a:p>
        </p:txBody>
      </p:sp>
    </p:spTree>
    <p:extLst>
      <p:ext uri="{BB962C8B-B14F-4D97-AF65-F5344CB8AC3E}">
        <p14:creationId xmlns:p14="http://schemas.microsoft.com/office/powerpoint/2010/main" val="298896711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5360" y="3029939"/>
            <a:ext cx="11054080" cy="2090702"/>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950720" y="5527040"/>
            <a:ext cx="9103360" cy="2492587"/>
          </a:xfrm>
        </p:spPr>
        <p:txBody>
          <a:bodyPr/>
          <a:lstStyle>
            <a:lvl1pPr marL="0" indent="0" algn="ctr">
              <a:buNone/>
              <a:defRPr/>
            </a:lvl1pPr>
            <a:lvl2pPr marL="620649" indent="0" algn="ctr">
              <a:buNone/>
              <a:defRPr/>
            </a:lvl2pPr>
            <a:lvl3pPr marL="1241298" indent="0" algn="ctr">
              <a:buNone/>
              <a:defRPr/>
            </a:lvl3pPr>
            <a:lvl4pPr marL="1861947" indent="0" algn="ctr">
              <a:buNone/>
              <a:defRPr/>
            </a:lvl4pPr>
            <a:lvl5pPr marL="2482596" indent="0" algn="ctr">
              <a:buNone/>
              <a:defRPr/>
            </a:lvl5pPr>
            <a:lvl6pPr marL="3103245" indent="0" algn="ctr">
              <a:buNone/>
              <a:defRPr/>
            </a:lvl6pPr>
            <a:lvl7pPr marL="3723894" indent="0" algn="ctr">
              <a:buNone/>
              <a:defRPr/>
            </a:lvl7pPr>
            <a:lvl8pPr marL="4344543" indent="0" algn="ctr">
              <a:buNone/>
              <a:defRPr/>
            </a:lvl8pPr>
            <a:lvl9pPr marL="4965192"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smtClean="0"/>
            </a:lvl1pPr>
          </a:lstStyle>
          <a:p>
            <a:fld id="{82383104-A75E-4B41-9A7D-06FABCBD8191}" type="slidenum">
              <a:rPr lang="en-US" altLang="ja-JP">
                <a:solidFill>
                  <a:srgbClr val="000000"/>
                </a:solidFill>
              </a:rPr>
              <a:pPr/>
              <a:t>‹#›</a:t>
            </a:fld>
            <a:endParaRPr lang="en-US" altLang="ja-JP">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745"/>
            <a:ext cx="9102726" cy="2492375"/>
          </a:xfrm>
          <a:prstGeom prst="rect">
            <a:avLst/>
          </a:prstGeom>
        </p:spPr>
        <p:txBody>
          <a:bodyPr vert="horz" lIns="91213" tIns="45599" rIns="91213" bIns="45599"/>
          <a:lstStyle>
            <a:lvl1pPr marL="0" indent="0" algn="ctr">
              <a:buNone/>
              <a:defRPr/>
            </a:lvl1pPr>
            <a:lvl2pPr marL="456044" indent="0" algn="ctr">
              <a:buNone/>
              <a:defRPr/>
            </a:lvl2pPr>
            <a:lvl3pPr marL="912101" indent="0" algn="ctr">
              <a:buNone/>
              <a:defRPr/>
            </a:lvl3pPr>
            <a:lvl4pPr marL="1368161" indent="0" algn="ctr">
              <a:buNone/>
              <a:defRPr/>
            </a:lvl4pPr>
            <a:lvl5pPr marL="1824216" indent="0" algn="ctr">
              <a:buNone/>
              <a:defRPr/>
            </a:lvl5pPr>
            <a:lvl6pPr marL="2280279" indent="0" algn="ctr">
              <a:buNone/>
              <a:defRPr/>
            </a:lvl6pPr>
            <a:lvl7pPr marL="2736324" indent="0" algn="ctr">
              <a:buNone/>
              <a:defRPr/>
            </a:lvl7pPr>
            <a:lvl8pPr marL="3192385" indent="0" algn="ctr">
              <a:buNone/>
              <a:defRPr/>
            </a:lvl8pPr>
            <a:lvl9pPr marL="3648438"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2542618915"/>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smtClean="0"/>
            </a:lvl1pPr>
          </a:lstStyle>
          <a:p>
            <a:fld id="{527AEBC2-038A-AE46-A0E6-DC09E98BF634}" type="slidenum">
              <a:rPr lang="en-US" altLang="ja-JP">
                <a:solidFill>
                  <a:srgbClr val="000000"/>
                </a:solidFill>
              </a:rPr>
              <a:pPr/>
              <a:t>‹#›</a:t>
            </a:fld>
            <a:endParaRPr lang="en-US" altLang="ja-JP">
              <a:solidFill>
                <a:srgbClr val="000000"/>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1027463" y="6267592"/>
            <a:ext cx="11054080" cy="1937173"/>
          </a:xfrm>
        </p:spPr>
        <p:txBody>
          <a:bodyPr anchor="t"/>
          <a:lstStyle>
            <a:lvl1pPr algn="l">
              <a:defRPr sz="54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1027463" y="4133993"/>
            <a:ext cx="11054080" cy="2133599"/>
          </a:xfrm>
        </p:spPr>
        <p:txBody>
          <a:bodyPr anchor="b"/>
          <a:lstStyle>
            <a:lvl1pPr marL="0" indent="0">
              <a:buNone/>
              <a:defRPr sz="2700"/>
            </a:lvl1pPr>
            <a:lvl2pPr marL="620649" indent="0">
              <a:buNone/>
              <a:defRPr sz="2400"/>
            </a:lvl2pPr>
            <a:lvl3pPr marL="1241298" indent="0">
              <a:buNone/>
              <a:defRPr sz="2200"/>
            </a:lvl3pPr>
            <a:lvl4pPr marL="1861947" indent="0">
              <a:buNone/>
              <a:defRPr sz="1900"/>
            </a:lvl4pPr>
            <a:lvl5pPr marL="2482596" indent="0">
              <a:buNone/>
              <a:defRPr sz="1900"/>
            </a:lvl5pPr>
            <a:lvl6pPr marL="3103245" indent="0">
              <a:buNone/>
              <a:defRPr sz="1900"/>
            </a:lvl6pPr>
            <a:lvl7pPr marL="3723894" indent="0">
              <a:buNone/>
              <a:defRPr sz="1900"/>
            </a:lvl7pPr>
            <a:lvl8pPr marL="4344543" indent="0">
              <a:buNone/>
              <a:defRPr sz="1900"/>
            </a:lvl8pPr>
            <a:lvl9pPr marL="4965192" indent="0">
              <a:buNone/>
              <a:defRPr sz="19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smtClean="0"/>
            </a:lvl1pPr>
          </a:lstStyle>
          <a:p>
            <a:fld id="{16928CFE-CD1B-8D41-895F-73DB543B73C6}" type="slidenum">
              <a:rPr lang="en-US" altLang="ja-JP">
                <a:solidFill>
                  <a:srgbClr val="000000"/>
                </a:solidFill>
              </a:rPr>
              <a:pPr/>
              <a:t>‹#›</a:t>
            </a:fld>
            <a:endParaRPr lang="en-US" altLang="ja-JP">
              <a:solidFill>
                <a:srgbClr val="000000"/>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975360" y="2817707"/>
            <a:ext cx="5427003" cy="5852160"/>
          </a:xfrm>
        </p:spPr>
        <p:txBody>
          <a:bodyPr/>
          <a:lstStyle>
            <a:lvl1pPr>
              <a:defRPr sz="3800"/>
            </a:lvl1pPr>
            <a:lvl2pPr>
              <a:defRPr sz="3300"/>
            </a:lvl2pPr>
            <a:lvl3pPr>
              <a:defRPr sz="2700"/>
            </a:lvl3pPr>
            <a:lvl4pPr>
              <a:defRPr sz="2400"/>
            </a:lvl4pPr>
            <a:lvl5pPr>
              <a:defRPr sz="2400"/>
            </a:lvl5pPr>
            <a:lvl6pPr>
              <a:defRPr sz="2400"/>
            </a:lvl6pPr>
            <a:lvl7pPr>
              <a:defRPr sz="2400"/>
            </a:lvl7pPr>
            <a:lvl8pPr>
              <a:defRPr sz="2400"/>
            </a:lvl8pPr>
            <a:lvl9pPr>
              <a:defRPr sz="2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602437" y="2817707"/>
            <a:ext cx="5427003" cy="5852160"/>
          </a:xfrm>
        </p:spPr>
        <p:txBody>
          <a:bodyPr/>
          <a:lstStyle>
            <a:lvl1pPr>
              <a:defRPr sz="3800"/>
            </a:lvl1pPr>
            <a:lvl2pPr>
              <a:defRPr sz="3300"/>
            </a:lvl2pPr>
            <a:lvl3pPr>
              <a:defRPr sz="2700"/>
            </a:lvl3pPr>
            <a:lvl4pPr>
              <a:defRPr sz="2400"/>
            </a:lvl4pPr>
            <a:lvl5pPr>
              <a:defRPr sz="2400"/>
            </a:lvl5pPr>
            <a:lvl6pPr>
              <a:defRPr sz="2400"/>
            </a:lvl6pPr>
            <a:lvl7pPr>
              <a:defRPr sz="2400"/>
            </a:lvl7pPr>
            <a:lvl8pPr>
              <a:defRPr sz="2400"/>
            </a:lvl8pPr>
            <a:lvl9pPr>
              <a:defRPr sz="2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smtClean="0"/>
            </a:lvl1pPr>
          </a:lstStyle>
          <a:p>
            <a:fld id="{1019E296-6CE3-4D4C-A8A3-99C81C9A09E9}" type="slidenum">
              <a:rPr lang="en-US" altLang="ja-JP">
                <a:solidFill>
                  <a:srgbClr val="000000"/>
                </a:solidFill>
              </a:rPr>
              <a:pPr/>
              <a:t>‹#›</a:t>
            </a:fld>
            <a:endParaRPr lang="en-US" altLang="ja-JP">
              <a:solidFill>
                <a:srgbClr val="000000"/>
              </a:solidFil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0" y="390596"/>
            <a:ext cx="11704320" cy="16256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50240" y="2183272"/>
            <a:ext cx="5745871" cy="909884"/>
          </a:xfrm>
        </p:spPr>
        <p:txBody>
          <a:bodyPr anchor="b"/>
          <a:lstStyle>
            <a:lvl1pPr marL="0" indent="0">
              <a:buNone/>
              <a:defRPr sz="3300" b="1"/>
            </a:lvl1pPr>
            <a:lvl2pPr marL="620649" indent="0">
              <a:buNone/>
              <a:defRPr sz="2700" b="1"/>
            </a:lvl2pPr>
            <a:lvl3pPr marL="1241298" indent="0">
              <a:buNone/>
              <a:defRPr sz="2400" b="1"/>
            </a:lvl3pPr>
            <a:lvl4pPr marL="1861947" indent="0">
              <a:buNone/>
              <a:defRPr sz="2200" b="1"/>
            </a:lvl4pPr>
            <a:lvl5pPr marL="2482596" indent="0">
              <a:buNone/>
              <a:defRPr sz="2200" b="1"/>
            </a:lvl5pPr>
            <a:lvl6pPr marL="3103245" indent="0">
              <a:buNone/>
              <a:defRPr sz="2200" b="1"/>
            </a:lvl6pPr>
            <a:lvl7pPr marL="3723894" indent="0">
              <a:buNone/>
              <a:defRPr sz="2200" b="1"/>
            </a:lvl7pPr>
            <a:lvl8pPr marL="4344543" indent="0">
              <a:buNone/>
              <a:defRPr sz="2200" b="1"/>
            </a:lvl8pPr>
            <a:lvl9pPr marL="4965192" indent="0">
              <a:buNone/>
              <a:defRPr sz="22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50240" y="3093155"/>
            <a:ext cx="5745871" cy="5619610"/>
          </a:xfrm>
        </p:spPr>
        <p:txBody>
          <a:bodyPr/>
          <a:lstStyle>
            <a:lvl1pPr>
              <a:defRPr sz="33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606606" y="2183272"/>
            <a:ext cx="5747955" cy="909884"/>
          </a:xfrm>
        </p:spPr>
        <p:txBody>
          <a:bodyPr anchor="b"/>
          <a:lstStyle>
            <a:lvl1pPr marL="0" indent="0">
              <a:buNone/>
              <a:defRPr sz="3300" b="1"/>
            </a:lvl1pPr>
            <a:lvl2pPr marL="620649" indent="0">
              <a:buNone/>
              <a:defRPr sz="2700" b="1"/>
            </a:lvl2pPr>
            <a:lvl3pPr marL="1241298" indent="0">
              <a:buNone/>
              <a:defRPr sz="2400" b="1"/>
            </a:lvl3pPr>
            <a:lvl4pPr marL="1861947" indent="0">
              <a:buNone/>
              <a:defRPr sz="2200" b="1"/>
            </a:lvl4pPr>
            <a:lvl5pPr marL="2482596" indent="0">
              <a:buNone/>
              <a:defRPr sz="2200" b="1"/>
            </a:lvl5pPr>
            <a:lvl6pPr marL="3103245" indent="0">
              <a:buNone/>
              <a:defRPr sz="2200" b="1"/>
            </a:lvl6pPr>
            <a:lvl7pPr marL="3723894" indent="0">
              <a:buNone/>
              <a:defRPr sz="2200" b="1"/>
            </a:lvl7pPr>
            <a:lvl8pPr marL="4344543" indent="0">
              <a:buNone/>
              <a:defRPr sz="2200" b="1"/>
            </a:lvl8pPr>
            <a:lvl9pPr marL="4965192" indent="0">
              <a:buNone/>
              <a:defRPr sz="22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606606" y="3093155"/>
            <a:ext cx="5747955" cy="5619610"/>
          </a:xfrm>
        </p:spPr>
        <p:txBody>
          <a:bodyPr/>
          <a:lstStyle>
            <a:lvl1pPr>
              <a:defRPr sz="33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smtClean="0"/>
            </a:lvl1pPr>
          </a:lstStyle>
          <a:p>
            <a:fld id="{B8C55983-9336-AF45-A12A-8CC020AA7E7E}" type="slidenum">
              <a:rPr lang="en-US" altLang="ja-JP">
                <a:solidFill>
                  <a:srgbClr val="000000"/>
                </a:solidFill>
              </a:rPr>
              <a:pPr/>
              <a:t>‹#›</a:t>
            </a:fld>
            <a:endParaRPr lang="en-US" altLang="ja-JP">
              <a:solidFill>
                <a:srgbClr val="000000"/>
              </a:solidFil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smtClean="0"/>
            </a:lvl1pPr>
          </a:lstStyle>
          <a:p>
            <a:fld id="{200AEC7D-FDAD-BB40-B97A-39CF71811D9B}" type="slidenum">
              <a:rPr lang="en-US" altLang="ja-JP">
                <a:solidFill>
                  <a:srgbClr val="000000"/>
                </a:solidFill>
              </a:rPr>
              <a:pPr/>
              <a:t>‹#›</a:t>
            </a:fld>
            <a:endParaRPr lang="en-US" altLang="ja-JP">
              <a:solidFill>
                <a:srgbClr val="000000"/>
              </a:solidFil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smtClean="0"/>
            </a:lvl1pPr>
          </a:lstStyle>
          <a:p>
            <a:fld id="{DB874C01-3EF2-0945-AF98-BD0B65261BCA}" type="slidenum">
              <a:rPr lang="en-US" altLang="ja-JP">
                <a:solidFill>
                  <a:srgbClr val="000000"/>
                </a:solidFill>
              </a:rPr>
              <a:pPr/>
              <a:t>‹#›</a:t>
            </a:fld>
            <a:endParaRPr lang="en-US" altLang="ja-JP">
              <a:solidFill>
                <a:srgbClr val="000000"/>
              </a:solidFil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0" y="388338"/>
            <a:ext cx="4278663" cy="1652693"/>
          </a:xfrm>
        </p:spPr>
        <p:txBody>
          <a:bodyPr anchor="b"/>
          <a:lstStyle>
            <a:lvl1pPr algn="l">
              <a:defRPr sz="27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5085210" y="388339"/>
            <a:ext cx="7269350" cy="8324427"/>
          </a:xfrm>
        </p:spPr>
        <p:txBody>
          <a:bodyPr/>
          <a:lstStyle>
            <a:lvl1pPr>
              <a:defRPr sz="4300"/>
            </a:lvl1pPr>
            <a:lvl2pPr>
              <a:defRPr sz="3800"/>
            </a:lvl2pPr>
            <a:lvl3pPr>
              <a:defRPr sz="3300"/>
            </a:lvl3pPr>
            <a:lvl4pPr>
              <a:defRPr sz="2700"/>
            </a:lvl4pPr>
            <a:lvl5pPr>
              <a:defRPr sz="2700"/>
            </a:lvl5pPr>
            <a:lvl6pPr>
              <a:defRPr sz="2700"/>
            </a:lvl6pPr>
            <a:lvl7pPr>
              <a:defRPr sz="2700"/>
            </a:lvl7pPr>
            <a:lvl8pPr>
              <a:defRPr sz="2700"/>
            </a:lvl8pPr>
            <a:lvl9pPr>
              <a:defRPr sz="27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50240" y="2041032"/>
            <a:ext cx="4278663" cy="6671734"/>
          </a:xfrm>
        </p:spPr>
        <p:txBody>
          <a:bodyPr/>
          <a:lstStyle>
            <a:lvl1pPr marL="0" indent="0">
              <a:buNone/>
              <a:defRPr sz="1900"/>
            </a:lvl1pPr>
            <a:lvl2pPr marL="620649" indent="0">
              <a:buNone/>
              <a:defRPr sz="1600"/>
            </a:lvl2pPr>
            <a:lvl3pPr marL="1241298" indent="0">
              <a:buNone/>
              <a:defRPr sz="1400"/>
            </a:lvl3pPr>
            <a:lvl4pPr marL="1861947" indent="0">
              <a:buNone/>
              <a:defRPr sz="1200"/>
            </a:lvl4pPr>
            <a:lvl5pPr marL="2482596" indent="0">
              <a:buNone/>
              <a:defRPr sz="1200"/>
            </a:lvl5pPr>
            <a:lvl6pPr marL="3103245" indent="0">
              <a:buNone/>
              <a:defRPr sz="1200"/>
            </a:lvl6pPr>
            <a:lvl7pPr marL="3723894" indent="0">
              <a:buNone/>
              <a:defRPr sz="1200"/>
            </a:lvl7pPr>
            <a:lvl8pPr marL="4344543" indent="0">
              <a:buNone/>
              <a:defRPr sz="1200"/>
            </a:lvl8pPr>
            <a:lvl9pPr marL="4965192" indent="0">
              <a:buNone/>
              <a:defRPr sz="12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smtClean="0"/>
            </a:lvl1pPr>
          </a:lstStyle>
          <a:p>
            <a:fld id="{2052D553-9338-C74A-B761-174C704AEF36}" type="slidenum">
              <a:rPr lang="en-US" altLang="ja-JP">
                <a:solidFill>
                  <a:srgbClr val="000000"/>
                </a:solidFill>
              </a:rPr>
              <a:pPr/>
              <a:t>‹#›</a:t>
            </a:fld>
            <a:endParaRPr lang="en-US" altLang="ja-JP">
              <a:solidFill>
                <a:srgbClr val="000000"/>
              </a:solidFil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8858" y="6827520"/>
            <a:ext cx="7802880" cy="806027"/>
          </a:xfrm>
        </p:spPr>
        <p:txBody>
          <a:bodyPr anchor="b"/>
          <a:lstStyle>
            <a:lvl1pPr algn="l">
              <a:defRPr sz="27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548858" y="871502"/>
            <a:ext cx="7802880" cy="5852160"/>
          </a:xfrm>
        </p:spPr>
        <p:txBody>
          <a:bodyPr/>
          <a:lstStyle>
            <a:lvl1pPr marL="0" indent="0">
              <a:buNone/>
              <a:defRPr sz="4300"/>
            </a:lvl1pPr>
            <a:lvl2pPr marL="620649" indent="0">
              <a:buNone/>
              <a:defRPr sz="3800"/>
            </a:lvl2pPr>
            <a:lvl3pPr marL="1241298" indent="0">
              <a:buNone/>
              <a:defRPr sz="3300"/>
            </a:lvl3pPr>
            <a:lvl4pPr marL="1861947" indent="0">
              <a:buNone/>
              <a:defRPr sz="2700"/>
            </a:lvl4pPr>
            <a:lvl5pPr marL="2482596" indent="0">
              <a:buNone/>
              <a:defRPr sz="2700"/>
            </a:lvl5pPr>
            <a:lvl6pPr marL="3103245" indent="0">
              <a:buNone/>
              <a:defRPr sz="2700"/>
            </a:lvl6pPr>
            <a:lvl7pPr marL="3723894" indent="0">
              <a:buNone/>
              <a:defRPr sz="2700"/>
            </a:lvl7pPr>
            <a:lvl8pPr marL="4344543" indent="0">
              <a:buNone/>
              <a:defRPr sz="2700"/>
            </a:lvl8pPr>
            <a:lvl9pPr marL="4965192" indent="0">
              <a:buNone/>
              <a:defRPr sz="2700"/>
            </a:lvl9pPr>
          </a:lstStyle>
          <a:p>
            <a:endParaRPr lang="ja-JP" altLang="en-US"/>
          </a:p>
        </p:txBody>
      </p:sp>
      <p:sp>
        <p:nvSpPr>
          <p:cNvPr id="4" name="テキスト プレースホルダ 3"/>
          <p:cNvSpPr>
            <a:spLocks noGrp="1"/>
          </p:cNvSpPr>
          <p:nvPr>
            <p:ph type="body" sz="half" idx="2"/>
          </p:nvPr>
        </p:nvSpPr>
        <p:spPr>
          <a:xfrm>
            <a:off x="2548858" y="7633547"/>
            <a:ext cx="7802880" cy="1144693"/>
          </a:xfrm>
        </p:spPr>
        <p:txBody>
          <a:bodyPr/>
          <a:lstStyle>
            <a:lvl1pPr marL="0" indent="0">
              <a:buNone/>
              <a:defRPr sz="1900"/>
            </a:lvl1pPr>
            <a:lvl2pPr marL="620649" indent="0">
              <a:buNone/>
              <a:defRPr sz="1600"/>
            </a:lvl2pPr>
            <a:lvl3pPr marL="1241298" indent="0">
              <a:buNone/>
              <a:defRPr sz="1400"/>
            </a:lvl3pPr>
            <a:lvl4pPr marL="1861947" indent="0">
              <a:buNone/>
              <a:defRPr sz="1200"/>
            </a:lvl4pPr>
            <a:lvl5pPr marL="2482596" indent="0">
              <a:buNone/>
              <a:defRPr sz="1200"/>
            </a:lvl5pPr>
            <a:lvl6pPr marL="3103245" indent="0">
              <a:buNone/>
              <a:defRPr sz="1200"/>
            </a:lvl6pPr>
            <a:lvl7pPr marL="3723894" indent="0">
              <a:buNone/>
              <a:defRPr sz="1200"/>
            </a:lvl7pPr>
            <a:lvl8pPr marL="4344543" indent="0">
              <a:buNone/>
              <a:defRPr sz="1200"/>
            </a:lvl8pPr>
            <a:lvl9pPr marL="4965192" indent="0">
              <a:buNone/>
              <a:defRPr sz="12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smtClean="0"/>
            </a:lvl1pPr>
          </a:lstStyle>
          <a:p>
            <a:fld id="{72577CD8-D0F2-B94F-8322-9D014EB6569F}" type="slidenum">
              <a:rPr lang="en-US" altLang="ja-JP">
                <a:solidFill>
                  <a:srgbClr val="000000"/>
                </a:solidFill>
              </a:rPr>
              <a:pPr/>
              <a:t>‹#›</a:t>
            </a:fld>
            <a:endParaRPr lang="en-US" altLang="ja-JP">
              <a:solidFill>
                <a:srgbClr val="000000"/>
              </a:solidFil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smtClean="0"/>
            </a:lvl1pPr>
          </a:lstStyle>
          <a:p>
            <a:fld id="{162DA226-76EE-9F4F-BF4B-9AC585CAAA17}" type="slidenum">
              <a:rPr lang="en-US" altLang="ja-JP">
                <a:solidFill>
                  <a:srgbClr val="000000"/>
                </a:solidFill>
              </a:rPr>
              <a:pPr/>
              <a:t>‹#›</a:t>
            </a:fld>
            <a:endParaRPr lang="en-US" altLang="ja-JP">
              <a:solidFill>
                <a:srgbClr val="000000"/>
              </a:solidFill>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265921" y="866987"/>
            <a:ext cx="2763520" cy="780288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975361" y="866987"/>
            <a:ext cx="8090486" cy="780288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smtClean="0"/>
            </a:lvl1pPr>
          </a:lstStyle>
          <a:p>
            <a:fld id="{6EE19DD8-4F37-6D4C-929F-0A64D3A18E95}" type="slidenum">
              <a:rPr lang="en-US" altLang="ja-JP">
                <a:solidFill>
                  <a:srgbClr val="000000"/>
                </a:solidFill>
              </a:rPr>
              <a:pPr/>
              <a:t>‹#›</a:t>
            </a:fld>
            <a:endParaRPr lang="en-US" altLang="ja-JP">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650876" y="2276545"/>
            <a:ext cx="11703050" cy="6435725"/>
          </a:xfrm>
          <a:prstGeom prst="rect">
            <a:avLst/>
          </a:prstGeom>
        </p:spPr>
        <p:txBody>
          <a:bodyPr vert="horz" lIns="91213" tIns="45599" rIns="91213" bIns="45599"/>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096686505"/>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975360" y="866987"/>
            <a:ext cx="11054080" cy="16256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975360" y="2817707"/>
            <a:ext cx="5427003" cy="281770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602437" y="2817707"/>
            <a:ext cx="5427003" cy="281770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975360" y="5852160"/>
            <a:ext cx="5427003" cy="281770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6602437" y="5852160"/>
            <a:ext cx="5427003" cy="281770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a:xfrm>
            <a:off x="975360" y="8886613"/>
            <a:ext cx="2709333" cy="650240"/>
          </a:xfrm>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a:xfrm>
            <a:off x="4443307" y="8886613"/>
            <a:ext cx="4118187" cy="650240"/>
          </a:xfrm>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a:xfrm>
            <a:off x="9320107" y="8886613"/>
            <a:ext cx="2709333" cy="650240"/>
          </a:xfrm>
        </p:spPr>
        <p:txBody>
          <a:bodyPr/>
          <a:lstStyle>
            <a:lvl1pPr>
              <a:defRPr smtClean="0"/>
            </a:lvl1pPr>
          </a:lstStyle>
          <a:p>
            <a:fld id="{1D181218-E21D-FC4B-80E2-A9498812E3B7}" type="slidenum">
              <a:rPr lang="en-US" altLang="ja-JP">
                <a:solidFill>
                  <a:srgbClr val="000000"/>
                </a:solidFill>
              </a:rPr>
              <a:pPr/>
              <a:t>‹#›</a:t>
            </a:fld>
            <a:endParaRPr lang="en-US" altLang="ja-JP">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2"/>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a:prstGeom prst="rect">
            <a:avLst/>
          </a:prstGeom>
        </p:spPr>
        <p:txBody>
          <a:bodyPr vert="horz" lIns="91213" tIns="45599" rIns="91213" bIns="45599" anchor="b"/>
          <a:lstStyle>
            <a:lvl1pPr marL="0" indent="0">
              <a:buNone/>
              <a:defRPr sz="2000"/>
            </a:lvl1pPr>
            <a:lvl2pPr marL="456044" indent="0">
              <a:buNone/>
              <a:defRPr sz="1800"/>
            </a:lvl2pPr>
            <a:lvl3pPr marL="912101" indent="0">
              <a:buNone/>
              <a:defRPr sz="1600"/>
            </a:lvl3pPr>
            <a:lvl4pPr marL="1368161" indent="0">
              <a:buNone/>
              <a:defRPr sz="1400"/>
            </a:lvl4pPr>
            <a:lvl5pPr marL="1824216" indent="0">
              <a:buNone/>
              <a:defRPr sz="1400"/>
            </a:lvl5pPr>
            <a:lvl6pPr marL="2280279" indent="0">
              <a:buNone/>
              <a:defRPr sz="1400"/>
            </a:lvl6pPr>
            <a:lvl7pPr marL="2736324" indent="0">
              <a:buNone/>
              <a:defRPr sz="1400"/>
            </a:lvl7pPr>
            <a:lvl8pPr marL="3192385" indent="0">
              <a:buNone/>
              <a:defRPr sz="1400"/>
            </a:lvl8pPr>
            <a:lvl9pPr marL="3648438"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398826385"/>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50878" y="2276545"/>
            <a:ext cx="5775324" cy="6435725"/>
          </a:xfrm>
          <a:prstGeom prst="rect">
            <a:avLst/>
          </a:prstGeom>
        </p:spPr>
        <p:txBody>
          <a:bodyPr vert="horz" lIns="91213" tIns="45599" rIns="91213" bIns="4559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2" y="2276545"/>
            <a:ext cx="5775324" cy="6435725"/>
          </a:xfrm>
          <a:prstGeom prst="rect">
            <a:avLst/>
          </a:prstGeom>
        </p:spPr>
        <p:txBody>
          <a:bodyPr vert="horz" lIns="91213" tIns="45599" rIns="91213" bIns="4559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511561541"/>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a:prstGeom prst="rect">
            <a:avLst/>
          </a:prstGeom>
        </p:spPr>
        <p:txBody>
          <a:bodyPr vert="horz" lIns="91213" tIns="45599" rIns="91213" bIns="45599"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a:prstGeom prst="rect">
            <a:avLst/>
          </a:prstGeom>
        </p:spPr>
        <p:txBody>
          <a:bodyPr vert="horz" lIns="91213" tIns="45599" rIns="91213" bIns="4559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a:prstGeom prst="rect">
            <a:avLst/>
          </a:prstGeom>
        </p:spPr>
        <p:txBody>
          <a:bodyPr vert="horz" lIns="91213" tIns="45599" rIns="91213" bIns="45599"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a:prstGeom prst="rect">
            <a:avLst/>
          </a:prstGeom>
        </p:spPr>
        <p:txBody>
          <a:bodyPr vert="horz" lIns="91213" tIns="45599" rIns="91213" bIns="4559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034432430"/>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2000035843"/>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49247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2"/>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p:spPr>
        <p:txBody>
          <a:bodyPr anchor="b"/>
          <a:lstStyle>
            <a:lvl1pPr marL="0" indent="0">
              <a:buNone/>
              <a:defRPr sz="2000"/>
            </a:lvl1pPr>
            <a:lvl2pPr marL="456044" indent="0">
              <a:buNone/>
              <a:defRPr sz="1800"/>
            </a:lvl2pPr>
            <a:lvl3pPr marL="912101" indent="0">
              <a:buNone/>
              <a:defRPr sz="1600"/>
            </a:lvl3pPr>
            <a:lvl4pPr marL="1368161" indent="0">
              <a:buNone/>
              <a:defRPr sz="1400"/>
            </a:lvl4pPr>
            <a:lvl5pPr marL="1824216" indent="0">
              <a:buNone/>
              <a:defRPr sz="1400"/>
            </a:lvl5pPr>
            <a:lvl6pPr marL="2280279" indent="0">
              <a:buNone/>
              <a:defRPr sz="1400"/>
            </a:lvl6pPr>
            <a:lvl7pPr marL="2736324" indent="0">
              <a:buNone/>
              <a:defRPr sz="1400"/>
            </a:lvl7pPr>
            <a:lvl8pPr marL="3192385" indent="0">
              <a:buNone/>
              <a:defRPr sz="1400"/>
            </a:lvl8pPr>
            <a:lvl9pPr marL="3648438"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1926871571"/>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945" y="38900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9"/>
            <a:ext cx="7269163" cy="8323263"/>
          </a:xfrm>
          <a:prstGeom prst="rect">
            <a:avLst/>
          </a:prstGeom>
        </p:spPr>
        <p:txBody>
          <a:bodyPr vert="horz" lIns="91213" tIns="45599" rIns="91213" bIns="45599"/>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945" y="2041526"/>
            <a:ext cx="4278313" cy="6670674"/>
          </a:xfrm>
          <a:prstGeom prst="rect">
            <a:avLst/>
          </a:prstGeom>
        </p:spPr>
        <p:txBody>
          <a:bodyPr vert="horz" lIns="91213" tIns="45599" rIns="91213" bIns="45599"/>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2427767373"/>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94" y="6827839"/>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94" y="871538"/>
            <a:ext cx="7802563" cy="5851526"/>
          </a:xfrm>
          <a:prstGeom prst="rect">
            <a:avLst/>
          </a:prstGeom>
        </p:spPr>
        <p:txBody>
          <a:bodyPr vert="horz" lIns="91213" tIns="45599" rIns="91213" bIns="45599"/>
          <a:lstStyle>
            <a:lvl1pPr marL="0" indent="0">
              <a:buNone/>
              <a:defRPr sz="3100"/>
            </a:lvl1pPr>
            <a:lvl2pPr marL="456044" indent="0">
              <a:buNone/>
              <a:defRPr sz="2800"/>
            </a:lvl2pPr>
            <a:lvl3pPr marL="912101" indent="0">
              <a:buNone/>
              <a:defRPr sz="2400"/>
            </a:lvl3pPr>
            <a:lvl4pPr marL="1368161" indent="0">
              <a:buNone/>
              <a:defRPr sz="2000"/>
            </a:lvl4pPr>
            <a:lvl5pPr marL="1824216" indent="0">
              <a:buNone/>
              <a:defRPr sz="2000"/>
            </a:lvl5pPr>
            <a:lvl6pPr marL="2280279" indent="0">
              <a:buNone/>
              <a:defRPr sz="2000"/>
            </a:lvl6pPr>
            <a:lvl7pPr marL="2736324" indent="0">
              <a:buNone/>
              <a:defRPr sz="2000"/>
            </a:lvl7pPr>
            <a:lvl8pPr marL="3192385" indent="0">
              <a:buNone/>
              <a:defRPr sz="2000"/>
            </a:lvl8pPr>
            <a:lvl9pPr marL="3648438"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94" y="7634290"/>
            <a:ext cx="7802563" cy="1144587"/>
          </a:xfrm>
          <a:prstGeom prst="rect">
            <a:avLst/>
          </a:prstGeom>
        </p:spPr>
        <p:txBody>
          <a:bodyPr vert="horz" lIns="91213" tIns="45599" rIns="91213" bIns="45599"/>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147288928"/>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2276545"/>
            <a:ext cx="11703050" cy="6435725"/>
          </a:xfrm>
          <a:prstGeom prst="rect">
            <a:avLst/>
          </a:prstGeom>
        </p:spPr>
        <p:txBody>
          <a:bodyPr vert="eaVert" lIns="91213" tIns="45599" rIns="91213" bIns="45599"/>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235922885"/>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163" y="2276545"/>
            <a:ext cx="2925761" cy="64357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2276545"/>
            <a:ext cx="8624887" cy="6435725"/>
          </a:xfrm>
          <a:prstGeom prst="rect">
            <a:avLst/>
          </a:prstGeom>
        </p:spPr>
        <p:txBody>
          <a:bodyPr vert="eaVert" lIns="91213" tIns="45599" rIns="91213" bIns="45599"/>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216064011"/>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a:prstGeom prst="rect">
            <a:avLst/>
          </a:prstGeom>
        </p:spPr>
        <p:txBody>
          <a:bodyPr vert="horz" lIns="91213" tIns="45599" rIns="91213" bIns="45599"/>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745"/>
            <a:ext cx="9102726" cy="2492375"/>
          </a:xfrm>
        </p:spPr>
        <p:txBody>
          <a:bodyPr/>
          <a:lstStyle>
            <a:lvl1pPr marL="0" indent="0" algn="ctr">
              <a:buNone/>
              <a:defRPr/>
            </a:lvl1pPr>
            <a:lvl2pPr marL="456044" indent="0" algn="ctr">
              <a:buNone/>
              <a:defRPr/>
            </a:lvl2pPr>
            <a:lvl3pPr marL="912101" indent="0" algn="ctr">
              <a:buNone/>
              <a:defRPr/>
            </a:lvl3pPr>
            <a:lvl4pPr marL="1368161" indent="0" algn="ctr">
              <a:buNone/>
              <a:defRPr/>
            </a:lvl4pPr>
            <a:lvl5pPr marL="1824216" indent="0" algn="ctr">
              <a:buNone/>
              <a:defRPr/>
            </a:lvl5pPr>
            <a:lvl6pPr marL="2280279" indent="0" algn="ctr">
              <a:buNone/>
              <a:defRPr/>
            </a:lvl6pPr>
            <a:lvl7pPr marL="2736324" indent="0" algn="ctr">
              <a:buNone/>
              <a:defRPr/>
            </a:lvl7pPr>
            <a:lvl8pPr marL="3192385" indent="0" algn="ctr">
              <a:buNone/>
              <a:defRPr/>
            </a:lvl8pPr>
            <a:lvl9pPr marL="3648438"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1637186181"/>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213" tIns="45599" rIns="91213" bIns="45599"/>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460562476"/>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2"/>
            <a:ext cx="11053761" cy="1936750"/>
          </a:xfrm>
          <a:prstGeom prst="rect">
            <a:avLst/>
          </a:prstGeom>
        </p:spPr>
        <p:txBody>
          <a:bodyPr vert="horz" lIns="91213" tIns="45599" rIns="91213" bIns="45599"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p:spPr>
        <p:txBody>
          <a:bodyPr anchor="b"/>
          <a:lstStyle>
            <a:lvl1pPr marL="0" indent="0">
              <a:buNone/>
              <a:defRPr sz="2000"/>
            </a:lvl1pPr>
            <a:lvl2pPr marL="456044" indent="0">
              <a:buNone/>
              <a:defRPr sz="1800"/>
            </a:lvl2pPr>
            <a:lvl3pPr marL="912101" indent="0">
              <a:buNone/>
              <a:defRPr sz="1600"/>
            </a:lvl3pPr>
            <a:lvl4pPr marL="1368161" indent="0">
              <a:buNone/>
              <a:defRPr sz="1400"/>
            </a:lvl4pPr>
            <a:lvl5pPr marL="1824216" indent="0">
              <a:buNone/>
              <a:defRPr sz="1400"/>
            </a:lvl5pPr>
            <a:lvl6pPr marL="2280279" indent="0">
              <a:buNone/>
              <a:defRPr sz="1400"/>
            </a:lvl6pPr>
            <a:lvl7pPr marL="2736324" indent="0">
              <a:buNone/>
              <a:defRPr sz="1400"/>
            </a:lvl7pPr>
            <a:lvl8pPr marL="3192385" indent="0">
              <a:buNone/>
              <a:defRPr sz="1400"/>
            </a:lvl8pPr>
            <a:lvl9pPr marL="3648438"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2241469427"/>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213" tIns="45599" rIns="91213" bIns="45599"/>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2" y="1270069"/>
            <a:ext cx="5156200" cy="72136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1270069"/>
            <a:ext cx="5156200" cy="72136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638502585"/>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213" tIns="45599" rIns="91213" bIns="45599"/>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p:spPr>
        <p:txBody>
          <a:bodyPr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p:spPr>
        <p:txBody>
          <a:bodyPr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2584630"/>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213" tIns="45599" rIns="91213" bIns="45599"/>
          <a:lstStyle/>
          <a:p>
            <a:r>
              <a:rPr lang="ja-JP" altLang="en-US" smtClean="0"/>
              <a:t>マスター タイトルの書式設定</a:t>
            </a:r>
            <a:endParaRPr lang="ja-JP" altLang="en-US"/>
          </a:p>
        </p:txBody>
      </p:sp>
    </p:spTree>
    <p:extLst>
      <p:ext uri="{BB962C8B-B14F-4D97-AF65-F5344CB8AC3E}">
        <p14:creationId xmlns:p14="http://schemas.microsoft.com/office/powerpoint/2010/main" val="2218609555"/>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270002"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76163755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689909"/>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945" y="389008"/>
            <a:ext cx="4278313" cy="1652587"/>
          </a:xfrm>
          <a:prstGeom prst="rect">
            <a:avLst/>
          </a:prstGeom>
        </p:spPr>
        <p:txBody>
          <a:bodyPr vert="horz" lIns="91213" tIns="45599" rIns="91213" bIns="45599"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945" y="2041526"/>
            <a:ext cx="4278313" cy="6670674"/>
          </a:xfrm>
        </p:spPr>
        <p:txBody>
          <a:bodyPr/>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185716602"/>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94" y="6827839"/>
            <a:ext cx="7802563" cy="806450"/>
          </a:xfrm>
          <a:prstGeom prst="rect">
            <a:avLst/>
          </a:prstGeom>
        </p:spPr>
        <p:txBody>
          <a:bodyPr vert="horz" lIns="91213" tIns="45599" rIns="91213" bIns="45599"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94" y="871538"/>
            <a:ext cx="7802563" cy="5851526"/>
          </a:xfrm>
        </p:spPr>
        <p:txBody>
          <a:bodyPr/>
          <a:lstStyle>
            <a:lvl1pPr marL="0" indent="0">
              <a:buNone/>
              <a:defRPr sz="3100"/>
            </a:lvl1pPr>
            <a:lvl2pPr marL="456044" indent="0">
              <a:buNone/>
              <a:defRPr sz="2800"/>
            </a:lvl2pPr>
            <a:lvl3pPr marL="912101" indent="0">
              <a:buNone/>
              <a:defRPr sz="2400"/>
            </a:lvl3pPr>
            <a:lvl4pPr marL="1368161" indent="0">
              <a:buNone/>
              <a:defRPr sz="2000"/>
            </a:lvl4pPr>
            <a:lvl5pPr marL="1824216" indent="0">
              <a:buNone/>
              <a:defRPr sz="2000"/>
            </a:lvl5pPr>
            <a:lvl6pPr marL="2280279" indent="0">
              <a:buNone/>
              <a:defRPr sz="2000"/>
            </a:lvl6pPr>
            <a:lvl7pPr marL="2736324" indent="0">
              <a:buNone/>
              <a:defRPr sz="2000"/>
            </a:lvl7pPr>
            <a:lvl8pPr marL="3192385" indent="0">
              <a:buNone/>
              <a:defRPr sz="2000"/>
            </a:lvl8pPr>
            <a:lvl9pPr marL="3648438"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94" y="7634290"/>
            <a:ext cx="7802563" cy="1144587"/>
          </a:xfrm>
        </p:spPr>
        <p:txBody>
          <a:bodyPr/>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16659885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a:prstGeom prst="rect">
            <a:avLst/>
          </a:prstGeom>
        </p:spPr>
        <p:txBody>
          <a:bodyPr vert="horz" lIns="91213" tIns="45599" rIns="91213" bIns="45599"/>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716843728"/>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163" y="390526"/>
            <a:ext cx="2925761" cy="8093074"/>
          </a:xfrm>
          <a:prstGeom prst="rect">
            <a:avLst/>
          </a:prstGeom>
        </p:spPr>
        <p:txBody>
          <a:bodyPr vert="eaVert" lIns="91213" tIns="45599" rIns="91213" bIns="45599"/>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390526"/>
            <a:ext cx="8624887" cy="8093074"/>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06486175"/>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745"/>
            <a:ext cx="9102726" cy="2492375"/>
          </a:xfrm>
          <a:prstGeom prst="rect">
            <a:avLst/>
          </a:prstGeom>
        </p:spPr>
        <p:txBody>
          <a:bodyPr vert="horz" lIns="91213" tIns="45599" rIns="91213" bIns="45599"/>
          <a:lstStyle>
            <a:lvl1pPr marL="0" indent="0" algn="ctr">
              <a:buNone/>
              <a:defRPr/>
            </a:lvl1pPr>
            <a:lvl2pPr marL="456044" indent="0" algn="ctr">
              <a:buNone/>
              <a:defRPr/>
            </a:lvl2pPr>
            <a:lvl3pPr marL="912101" indent="0" algn="ctr">
              <a:buNone/>
              <a:defRPr/>
            </a:lvl3pPr>
            <a:lvl4pPr marL="1368161" indent="0" algn="ctr">
              <a:buNone/>
              <a:defRPr/>
            </a:lvl4pPr>
            <a:lvl5pPr marL="1824216" indent="0" algn="ctr">
              <a:buNone/>
              <a:defRPr/>
            </a:lvl5pPr>
            <a:lvl6pPr marL="2280279" indent="0" algn="ctr">
              <a:buNone/>
              <a:defRPr/>
            </a:lvl6pPr>
            <a:lvl7pPr marL="2736324" indent="0" algn="ctr">
              <a:buNone/>
              <a:defRPr/>
            </a:lvl7pPr>
            <a:lvl8pPr marL="3192385" indent="0" algn="ctr">
              <a:buNone/>
              <a:defRPr/>
            </a:lvl8pPr>
            <a:lvl9pPr marL="3648438"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3333006385"/>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650876" y="2276545"/>
            <a:ext cx="11703050" cy="6435725"/>
          </a:xfrm>
          <a:prstGeom prst="rect">
            <a:avLst/>
          </a:prstGeom>
        </p:spPr>
        <p:txBody>
          <a:bodyPr vert="horz" lIns="91213" tIns="45599" rIns="91213" bIns="45599"/>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391170503"/>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2"/>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a:prstGeom prst="rect">
            <a:avLst/>
          </a:prstGeom>
        </p:spPr>
        <p:txBody>
          <a:bodyPr vert="horz" lIns="91213" tIns="45599" rIns="91213" bIns="45599" anchor="b"/>
          <a:lstStyle>
            <a:lvl1pPr marL="0" indent="0">
              <a:buNone/>
              <a:defRPr sz="2000"/>
            </a:lvl1pPr>
            <a:lvl2pPr marL="456044" indent="0">
              <a:buNone/>
              <a:defRPr sz="1800"/>
            </a:lvl2pPr>
            <a:lvl3pPr marL="912101" indent="0">
              <a:buNone/>
              <a:defRPr sz="1600"/>
            </a:lvl3pPr>
            <a:lvl4pPr marL="1368161" indent="0">
              <a:buNone/>
              <a:defRPr sz="1400"/>
            </a:lvl4pPr>
            <a:lvl5pPr marL="1824216" indent="0">
              <a:buNone/>
              <a:defRPr sz="1400"/>
            </a:lvl5pPr>
            <a:lvl6pPr marL="2280279" indent="0">
              <a:buNone/>
              <a:defRPr sz="1400"/>
            </a:lvl6pPr>
            <a:lvl7pPr marL="2736324" indent="0">
              <a:buNone/>
              <a:defRPr sz="1400"/>
            </a:lvl7pPr>
            <a:lvl8pPr marL="3192385" indent="0">
              <a:buNone/>
              <a:defRPr sz="1400"/>
            </a:lvl8pPr>
            <a:lvl9pPr marL="3648438"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121105049"/>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50878" y="2276545"/>
            <a:ext cx="5775324" cy="6435725"/>
          </a:xfrm>
          <a:prstGeom prst="rect">
            <a:avLst/>
          </a:prstGeom>
        </p:spPr>
        <p:txBody>
          <a:bodyPr vert="horz" lIns="91213" tIns="45599" rIns="91213" bIns="4559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2" y="2276545"/>
            <a:ext cx="5775324" cy="6435725"/>
          </a:xfrm>
          <a:prstGeom prst="rect">
            <a:avLst/>
          </a:prstGeom>
        </p:spPr>
        <p:txBody>
          <a:bodyPr vert="horz" lIns="91213" tIns="45599" rIns="91213" bIns="4559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145824884"/>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a:prstGeom prst="rect">
            <a:avLst/>
          </a:prstGeom>
        </p:spPr>
        <p:txBody>
          <a:bodyPr vert="horz" lIns="91213" tIns="45599" rIns="91213" bIns="45599"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a:prstGeom prst="rect">
            <a:avLst/>
          </a:prstGeom>
        </p:spPr>
        <p:txBody>
          <a:bodyPr vert="horz" lIns="91213" tIns="45599" rIns="91213" bIns="4559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a:prstGeom prst="rect">
            <a:avLst/>
          </a:prstGeom>
        </p:spPr>
        <p:txBody>
          <a:bodyPr vert="horz" lIns="91213" tIns="45599" rIns="91213" bIns="45599"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a:prstGeom prst="rect">
            <a:avLst/>
          </a:prstGeom>
        </p:spPr>
        <p:txBody>
          <a:bodyPr vert="horz" lIns="91213" tIns="45599" rIns="91213" bIns="4559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001950849"/>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p:spPr>
        <p:txBody>
          <a:bodyPr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p:spPr>
        <p:txBody>
          <a:bodyPr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33305352"/>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4165813826"/>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33728"/>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945" y="38900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9"/>
            <a:ext cx="7269163" cy="8323263"/>
          </a:xfrm>
          <a:prstGeom prst="rect">
            <a:avLst/>
          </a:prstGeom>
        </p:spPr>
        <p:txBody>
          <a:bodyPr vert="horz" lIns="91213" tIns="45599" rIns="91213" bIns="45599"/>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945" y="2041526"/>
            <a:ext cx="4278313" cy="6670674"/>
          </a:xfrm>
          <a:prstGeom prst="rect">
            <a:avLst/>
          </a:prstGeom>
        </p:spPr>
        <p:txBody>
          <a:bodyPr vert="horz" lIns="91213" tIns="45599" rIns="91213" bIns="45599"/>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4273239295"/>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94" y="6827839"/>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94" y="871538"/>
            <a:ext cx="7802563" cy="5851526"/>
          </a:xfrm>
          <a:prstGeom prst="rect">
            <a:avLst/>
          </a:prstGeom>
        </p:spPr>
        <p:txBody>
          <a:bodyPr vert="horz" lIns="91213" tIns="45599" rIns="91213" bIns="45599"/>
          <a:lstStyle>
            <a:lvl1pPr marL="0" indent="0">
              <a:buNone/>
              <a:defRPr sz="3100"/>
            </a:lvl1pPr>
            <a:lvl2pPr marL="456044" indent="0">
              <a:buNone/>
              <a:defRPr sz="2800"/>
            </a:lvl2pPr>
            <a:lvl3pPr marL="912101" indent="0">
              <a:buNone/>
              <a:defRPr sz="2400"/>
            </a:lvl3pPr>
            <a:lvl4pPr marL="1368161" indent="0">
              <a:buNone/>
              <a:defRPr sz="2000"/>
            </a:lvl4pPr>
            <a:lvl5pPr marL="1824216" indent="0">
              <a:buNone/>
              <a:defRPr sz="2000"/>
            </a:lvl5pPr>
            <a:lvl6pPr marL="2280279" indent="0">
              <a:buNone/>
              <a:defRPr sz="2000"/>
            </a:lvl6pPr>
            <a:lvl7pPr marL="2736324" indent="0">
              <a:buNone/>
              <a:defRPr sz="2000"/>
            </a:lvl7pPr>
            <a:lvl8pPr marL="3192385" indent="0">
              <a:buNone/>
              <a:defRPr sz="2000"/>
            </a:lvl8pPr>
            <a:lvl9pPr marL="3648438"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94" y="7634290"/>
            <a:ext cx="7802563" cy="1144587"/>
          </a:xfrm>
          <a:prstGeom prst="rect">
            <a:avLst/>
          </a:prstGeom>
        </p:spPr>
        <p:txBody>
          <a:bodyPr vert="horz" lIns="91213" tIns="45599" rIns="91213" bIns="45599"/>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2309579047"/>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2276545"/>
            <a:ext cx="11703050" cy="6435725"/>
          </a:xfrm>
          <a:prstGeom prst="rect">
            <a:avLst/>
          </a:prstGeom>
        </p:spPr>
        <p:txBody>
          <a:bodyPr vert="eaVert" lIns="91213" tIns="45599" rIns="91213" bIns="45599"/>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238493351"/>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163" y="2276476"/>
            <a:ext cx="2925761" cy="6791324"/>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2276476"/>
            <a:ext cx="8624887" cy="6791324"/>
          </a:xfrm>
          <a:prstGeom prst="rect">
            <a:avLst/>
          </a:prstGeom>
        </p:spPr>
        <p:txBody>
          <a:bodyPr vert="eaVert" lIns="91213" tIns="45599" rIns="91213" bIns="45599"/>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777583879"/>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745"/>
            <a:ext cx="9102726" cy="2492375"/>
          </a:xfrm>
          <a:prstGeom prst="rect">
            <a:avLst/>
          </a:prstGeom>
        </p:spPr>
        <p:txBody>
          <a:bodyPr vert="horz" lIns="91213" tIns="45599" rIns="91213" bIns="45599"/>
          <a:lstStyle>
            <a:lvl1pPr marL="0" indent="0" algn="ctr">
              <a:buNone/>
              <a:defRPr/>
            </a:lvl1pPr>
            <a:lvl2pPr marL="456044" indent="0" algn="ctr">
              <a:buNone/>
              <a:defRPr/>
            </a:lvl2pPr>
            <a:lvl3pPr marL="912101" indent="0" algn="ctr">
              <a:buNone/>
              <a:defRPr/>
            </a:lvl3pPr>
            <a:lvl4pPr marL="1368161" indent="0" algn="ctr">
              <a:buNone/>
              <a:defRPr/>
            </a:lvl4pPr>
            <a:lvl5pPr marL="1824216" indent="0" algn="ctr">
              <a:buNone/>
              <a:defRPr/>
            </a:lvl5pPr>
            <a:lvl6pPr marL="2280279" indent="0" algn="ctr">
              <a:buNone/>
              <a:defRPr/>
            </a:lvl6pPr>
            <a:lvl7pPr marL="2736324" indent="0" algn="ctr">
              <a:buNone/>
              <a:defRPr/>
            </a:lvl7pPr>
            <a:lvl8pPr marL="3192385" indent="0" algn="ctr">
              <a:buNone/>
              <a:defRPr/>
            </a:lvl8pPr>
            <a:lvl9pPr marL="3648438"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124053824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650876" y="2276545"/>
            <a:ext cx="11703050" cy="6435725"/>
          </a:xfrm>
          <a:prstGeom prst="rect">
            <a:avLst/>
          </a:prstGeom>
        </p:spPr>
        <p:txBody>
          <a:bodyPr vert="horz" lIns="91213" tIns="45599" rIns="91213" bIns="45599"/>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099525490"/>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2"/>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a:prstGeom prst="rect">
            <a:avLst/>
          </a:prstGeom>
        </p:spPr>
        <p:txBody>
          <a:bodyPr vert="horz" lIns="91213" tIns="45599" rIns="91213" bIns="45599" anchor="b"/>
          <a:lstStyle>
            <a:lvl1pPr marL="0" indent="0">
              <a:buNone/>
              <a:defRPr sz="2000"/>
            </a:lvl1pPr>
            <a:lvl2pPr marL="456044" indent="0">
              <a:buNone/>
              <a:defRPr sz="1800"/>
            </a:lvl2pPr>
            <a:lvl3pPr marL="912101" indent="0">
              <a:buNone/>
              <a:defRPr sz="1600"/>
            </a:lvl3pPr>
            <a:lvl4pPr marL="1368161" indent="0">
              <a:buNone/>
              <a:defRPr sz="1400"/>
            </a:lvl4pPr>
            <a:lvl5pPr marL="1824216" indent="0">
              <a:buNone/>
              <a:defRPr sz="1400"/>
            </a:lvl5pPr>
            <a:lvl6pPr marL="2280279" indent="0">
              <a:buNone/>
              <a:defRPr sz="1400"/>
            </a:lvl6pPr>
            <a:lvl7pPr marL="2736324" indent="0">
              <a:buNone/>
              <a:defRPr sz="1400"/>
            </a:lvl7pPr>
            <a:lvl8pPr marL="3192385" indent="0">
              <a:buNone/>
              <a:defRPr sz="1400"/>
            </a:lvl8pPr>
            <a:lvl9pPr marL="3648438"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874747658"/>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50878" y="2276545"/>
            <a:ext cx="5775324" cy="6435725"/>
          </a:xfrm>
          <a:prstGeom prst="rect">
            <a:avLst/>
          </a:prstGeom>
        </p:spPr>
        <p:txBody>
          <a:bodyPr vert="horz" lIns="91213" tIns="45599" rIns="91213" bIns="4559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2" y="2276545"/>
            <a:ext cx="5775324" cy="6435725"/>
          </a:xfrm>
          <a:prstGeom prst="rect">
            <a:avLst/>
          </a:prstGeom>
        </p:spPr>
        <p:txBody>
          <a:bodyPr vert="horz" lIns="91213" tIns="45599" rIns="91213" bIns="4559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80229154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2470247806"/>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a:prstGeom prst="rect">
            <a:avLst/>
          </a:prstGeom>
        </p:spPr>
        <p:txBody>
          <a:bodyPr vert="horz" lIns="91213" tIns="45599" rIns="91213" bIns="45599"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a:prstGeom prst="rect">
            <a:avLst/>
          </a:prstGeom>
        </p:spPr>
        <p:txBody>
          <a:bodyPr vert="horz" lIns="91213" tIns="45599" rIns="91213" bIns="4559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a:prstGeom prst="rect">
            <a:avLst/>
          </a:prstGeom>
        </p:spPr>
        <p:txBody>
          <a:bodyPr vert="horz" lIns="91213" tIns="45599" rIns="91213" bIns="45599"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a:prstGeom prst="rect">
            <a:avLst/>
          </a:prstGeom>
        </p:spPr>
        <p:txBody>
          <a:bodyPr vert="horz" lIns="91213" tIns="45599" rIns="91213" bIns="4559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793198140"/>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2547281880"/>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255511"/>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945" y="38900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9"/>
            <a:ext cx="7269163" cy="8323263"/>
          </a:xfrm>
          <a:prstGeom prst="rect">
            <a:avLst/>
          </a:prstGeom>
        </p:spPr>
        <p:txBody>
          <a:bodyPr vert="horz" lIns="91213" tIns="45599" rIns="91213" bIns="45599"/>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945" y="2041526"/>
            <a:ext cx="4278313" cy="6670674"/>
          </a:xfrm>
          <a:prstGeom prst="rect">
            <a:avLst/>
          </a:prstGeom>
        </p:spPr>
        <p:txBody>
          <a:bodyPr vert="horz" lIns="91213" tIns="45599" rIns="91213" bIns="45599"/>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113446661"/>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94" y="6827839"/>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94" y="871538"/>
            <a:ext cx="7802563" cy="5851526"/>
          </a:xfrm>
          <a:prstGeom prst="rect">
            <a:avLst/>
          </a:prstGeom>
        </p:spPr>
        <p:txBody>
          <a:bodyPr vert="horz" lIns="91213" tIns="45599" rIns="91213" bIns="45599"/>
          <a:lstStyle>
            <a:lvl1pPr marL="0" indent="0">
              <a:buNone/>
              <a:defRPr sz="3100"/>
            </a:lvl1pPr>
            <a:lvl2pPr marL="456044" indent="0">
              <a:buNone/>
              <a:defRPr sz="2800"/>
            </a:lvl2pPr>
            <a:lvl3pPr marL="912101" indent="0">
              <a:buNone/>
              <a:defRPr sz="2400"/>
            </a:lvl3pPr>
            <a:lvl4pPr marL="1368161" indent="0">
              <a:buNone/>
              <a:defRPr sz="2000"/>
            </a:lvl4pPr>
            <a:lvl5pPr marL="1824216" indent="0">
              <a:buNone/>
              <a:defRPr sz="2000"/>
            </a:lvl5pPr>
            <a:lvl6pPr marL="2280279" indent="0">
              <a:buNone/>
              <a:defRPr sz="2000"/>
            </a:lvl6pPr>
            <a:lvl7pPr marL="2736324" indent="0">
              <a:buNone/>
              <a:defRPr sz="2000"/>
            </a:lvl7pPr>
            <a:lvl8pPr marL="3192385" indent="0">
              <a:buNone/>
              <a:defRPr sz="2000"/>
            </a:lvl8pPr>
            <a:lvl9pPr marL="3648438"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94" y="7634290"/>
            <a:ext cx="7802563" cy="1144587"/>
          </a:xfrm>
          <a:prstGeom prst="rect">
            <a:avLst/>
          </a:prstGeom>
        </p:spPr>
        <p:txBody>
          <a:bodyPr vert="horz" lIns="91213" tIns="45599" rIns="91213" bIns="45599"/>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02433759"/>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2276545"/>
            <a:ext cx="11703050" cy="6435725"/>
          </a:xfrm>
          <a:prstGeom prst="rect">
            <a:avLst/>
          </a:prstGeom>
        </p:spPr>
        <p:txBody>
          <a:bodyPr vert="eaVert" lIns="91213" tIns="45599" rIns="91213" bIns="45599"/>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227481800"/>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163" y="2276476"/>
            <a:ext cx="2925761" cy="6791324"/>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2276476"/>
            <a:ext cx="8624887" cy="6791324"/>
          </a:xfrm>
          <a:prstGeom prst="rect">
            <a:avLst/>
          </a:prstGeom>
        </p:spPr>
        <p:txBody>
          <a:bodyPr vert="eaVert" lIns="91213" tIns="45599" rIns="91213" bIns="45599"/>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819205645"/>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745"/>
            <a:ext cx="9102726" cy="2492375"/>
          </a:xfrm>
        </p:spPr>
        <p:txBody>
          <a:bodyPr/>
          <a:lstStyle>
            <a:lvl1pPr marL="0" indent="0" algn="ctr">
              <a:buNone/>
              <a:defRPr/>
            </a:lvl1pPr>
            <a:lvl2pPr marL="456044" indent="0" algn="ctr">
              <a:buNone/>
              <a:defRPr/>
            </a:lvl2pPr>
            <a:lvl3pPr marL="912101" indent="0" algn="ctr">
              <a:buNone/>
              <a:defRPr/>
            </a:lvl3pPr>
            <a:lvl4pPr marL="1368161" indent="0" algn="ctr">
              <a:buNone/>
              <a:defRPr/>
            </a:lvl4pPr>
            <a:lvl5pPr marL="1824216" indent="0" algn="ctr">
              <a:buNone/>
              <a:defRPr/>
            </a:lvl5pPr>
            <a:lvl6pPr marL="2280279" indent="0" algn="ctr">
              <a:buNone/>
              <a:defRPr/>
            </a:lvl6pPr>
            <a:lvl7pPr marL="2736324" indent="0" algn="ctr">
              <a:buNone/>
              <a:defRPr/>
            </a:lvl7pPr>
            <a:lvl8pPr marL="3192385" indent="0" algn="ctr">
              <a:buNone/>
              <a:defRPr/>
            </a:lvl8pPr>
            <a:lvl9pPr marL="3648438"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458237990"/>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824149512"/>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2"/>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p:spPr>
        <p:txBody>
          <a:bodyPr anchor="b"/>
          <a:lstStyle>
            <a:lvl1pPr marL="0" indent="0">
              <a:buNone/>
              <a:defRPr sz="2000"/>
            </a:lvl1pPr>
            <a:lvl2pPr marL="456044" indent="0">
              <a:buNone/>
              <a:defRPr sz="1800"/>
            </a:lvl2pPr>
            <a:lvl3pPr marL="912101" indent="0">
              <a:buNone/>
              <a:defRPr sz="1600"/>
            </a:lvl3pPr>
            <a:lvl4pPr marL="1368161" indent="0">
              <a:buNone/>
              <a:defRPr sz="1400"/>
            </a:lvl4pPr>
            <a:lvl5pPr marL="1824216" indent="0">
              <a:buNone/>
              <a:defRPr sz="1400"/>
            </a:lvl5pPr>
            <a:lvl6pPr marL="2280279" indent="0">
              <a:buNone/>
              <a:defRPr sz="1400"/>
            </a:lvl6pPr>
            <a:lvl7pPr marL="2736324" indent="0">
              <a:buNone/>
              <a:defRPr sz="1400"/>
            </a:lvl7pPr>
            <a:lvl8pPr marL="3192385" indent="0">
              <a:buNone/>
              <a:defRPr sz="1400"/>
            </a:lvl8pPr>
            <a:lvl9pPr marL="3648438"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4204691593"/>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859584"/>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350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6449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935078402"/>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p:spPr>
        <p:txBody>
          <a:bodyPr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p:spPr>
        <p:txBody>
          <a:bodyPr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758407355"/>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509042488"/>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801091"/>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945" y="389008"/>
            <a:ext cx="4278313" cy="1652587"/>
          </a:xfrm>
        </p:spPr>
        <p:txBody>
          <a:bodyPr/>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945" y="2041526"/>
            <a:ext cx="4278313" cy="6670674"/>
          </a:xfrm>
        </p:spPr>
        <p:txBody>
          <a:bodyPr/>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614171609"/>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94" y="6827839"/>
            <a:ext cx="7802563" cy="806450"/>
          </a:xfrm>
        </p:spPr>
        <p:txBody>
          <a:bodyPr/>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94" y="871538"/>
            <a:ext cx="7802563" cy="5851526"/>
          </a:xfrm>
        </p:spPr>
        <p:txBody>
          <a:bodyPr/>
          <a:lstStyle>
            <a:lvl1pPr marL="0" indent="0">
              <a:buNone/>
              <a:defRPr sz="3100"/>
            </a:lvl1pPr>
            <a:lvl2pPr marL="456044" indent="0">
              <a:buNone/>
              <a:defRPr sz="2800"/>
            </a:lvl2pPr>
            <a:lvl3pPr marL="912101" indent="0">
              <a:buNone/>
              <a:defRPr sz="2400"/>
            </a:lvl3pPr>
            <a:lvl4pPr marL="1368161" indent="0">
              <a:buNone/>
              <a:defRPr sz="2000"/>
            </a:lvl4pPr>
            <a:lvl5pPr marL="1824216" indent="0">
              <a:buNone/>
              <a:defRPr sz="2000"/>
            </a:lvl5pPr>
            <a:lvl6pPr marL="2280279" indent="0">
              <a:buNone/>
              <a:defRPr sz="2000"/>
            </a:lvl6pPr>
            <a:lvl7pPr marL="2736324" indent="0">
              <a:buNone/>
              <a:defRPr sz="2000"/>
            </a:lvl7pPr>
            <a:lvl8pPr marL="3192385" indent="0">
              <a:buNone/>
              <a:defRPr sz="2000"/>
            </a:lvl8pPr>
            <a:lvl9pPr marL="3648438"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94" y="7634290"/>
            <a:ext cx="7802563" cy="1144587"/>
          </a:xfrm>
        </p:spPr>
        <p:txBody>
          <a:bodyPr/>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905320293"/>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632977949"/>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5035552" y="1523999"/>
            <a:ext cx="1466850" cy="6680201"/>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35001" y="1523999"/>
            <a:ext cx="4248149" cy="668020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727323836"/>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745"/>
            <a:ext cx="9102726" cy="2492375"/>
          </a:xfrm>
        </p:spPr>
        <p:txBody>
          <a:bodyPr/>
          <a:lstStyle>
            <a:lvl1pPr marL="0" indent="0" algn="ctr">
              <a:buNone/>
              <a:defRPr/>
            </a:lvl1pPr>
            <a:lvl2pPr marL="456044" indent="0" algn="ctr">
              <a:buNone/>
              <a:defRPr/>
            </a:lvl2pPr>
            <a:lvl3pPr marL="912101" indent="0" algn="ctr">
              <a:buNone/>
              <a:defRPr/>
            </a:lvl3pPr>
            <a:lvl4pPr marL="1368161" indent="0" algn="ctr">
              <a:buNone/>
              <a:defRPr/>
            </a:lvl4pPr>
            <a:lvl5pPr marL="1824216" indent="0" algn="ctr">
              <a:buNone/>
              <a:defRPr/>
            </a:lvl5pPr>
            <a:lvl6pPr marL="2280279" indent="0" algn="ctr">
              <a:buNone/>
              <a:defRPr/>
            </a:lvl6pPr>
            <a:lvl7pPr marL="2736324" indent="0" algn="ctr">
              <a:buNone/>
              <a:defRPr/>
            </a:lvl7pPr>
            <a:lvl8pPr marL="3192385" indent="0" algn="ctr">
              <a:buNone/>
              <a:defRPr/>
            </a:lvl8pPr>
            <a:lvl9pPr marL="3648438"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906396951"/>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214150446"/>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945" y="389008"/>
            <a:ext cx="4278313" cy="1652587"/>
          </a:xfrm>
        </p:spPr>
        <p:txBody>
          <a:bodyPr/>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945" y="2041526"/>
            <a:ext cx="4278313" cy="6670674"/>
          </a:xfrm>
        </p:spPr>
        <p:txBody>
          <a:bodyPr/>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2552597783"/>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2"/>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p:spPr>
        <p:txBody>
          <a:bodyPr anchor="b"/>
          <a:lstStyle>
            <a:lvl1pPr marL="0" indent="0">
              <a:buNone/>
              <a:defRPr sz="2000"/>
            </a:lvl1pPr>
            <a:lvl2pPr marL="456044" indent="0">
              <a:buNone/>
              <a:defRPr sz="1800"/>
            </a:lvl2pPr>
            <a:lvl3pPr marL="912101" indent="0">
              <a:buNone/>
              <a:defRPr sz="1600"/>
            </a:lvl3pPr>
            <a:lvl4pPr marL="1368161" indent="0">
              <a:buNone/>
              <a:defRPr sz="1400"/>
            </a:lvl4pPr>
            <a:lvl5pPr marL="1824216" indent="0">
              <a:buNone/>
              <a:defRPr sz="1400"/>
            </a:lvl5pPr>
            <a:lvl6pPr marL="2280279" indent="0">
              <a:buNone/>
              <a:defRPr sz="1400"/>
            </a:lvl6pPr>
            <a:lvl7pPr marL="2736324" indent="0">
              <a:buNone/>
              <a:defRPr sz="1400"/>
            </a:lvl7pPr>
            <a:lvl8pPr marL="3192385" indent="0">
              <a:buNone/>
              <a:defRPr sz="1400"/>
            </a:lvl8pPr>
            <a:lvl9pPr marL="3648438"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289406297"/>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350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6449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944881967"/>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p:spPr>
        <p:txBody>
          <a:bodyPr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p:spPr>
        <p:txBody>
          <a:bodyPr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30265566"/>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116724477"/>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182547"/>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945" y="389008"/>
            <a:ext cx="4278313" cy="1652587"/>
          </a:xfrm>
        </p:spPr>
        <p:txBody>
          <a:bodyPr/>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945" y="2041526"/>
            <a:ext cx="4278313" cy="6670674"/>
          </a:xfrm>
        </p:spPr>
        <p:txBody>
          <a:bodyPr/>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4247002931"/>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94" y="6827839"/>
            <a:ext cx="7802563" cy="806450"/>
          </a:xfrm>
        </p:spPr>
        <p:txBody>
          <a:bodyPr/>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94" y="871538"/>
            <a:ext cx="7802563" cy="5851526"/>
          </a:xfrm>
        </p:spPr>
        <p:txBody>
          <a:bodyPr/>
          <a:lstStyle>
            <a:lvl1pPr marL="0" indent="0">
              <a:buNone/>
              <a:defRPr sz="3100"/>
            </a:lvl1pPr>
            <a:lvl2pPr marL="456044" indent="0">
              <a:buNone/>
              <a:defRPr sz="2800"/>
            </a:lvl2pPr>
            <a:lvl3pPr marL="912101" indent="0">
              <a:buNone/>
              <a:defRPr sz="2400"/>
            </a:lvl3pPr>
            <a:lvl4pPr marL="1368161" indent="0">
              <a:buNone/>
              <a:defRPr sz="2000"/>
            </a:lvl4pPr>
            <a:lvl5pPr marL="1824216" indent="0">
              <a:buNone/>
              <a:defRPr sz="2000"/>
            </a:lvl5pPr>
            <a:lvl6pPr marL="2280279" indent="0">
              <a:buNone/>
              <a:defRPr sz="2000"/>
            </a:lvl6pPr>
            <a:lvl7pPr marL="2736324" indent="0">
              <a:buNone/>
              <a:defRPr sz="2000"/>
            </a:lvl7pPr>
            <a:lvl8pPr marL="3192385" indent="0">
              <a:buNone/>
              <a:defRPr sz="2000"/>
            </a:lvl8pPr>
            <a:lvl9pPr marL="3648438"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94" y="7634290"/>
            <a:ext cx="7802563" cy="1144587"/>
          </a:xfrm>
        </p:spPr>
        <p:txBody>
          <a:bodyPr/>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453376014"/>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672854113"/>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5035552" y="1523999"/>
            <a:ext cx="1466850" cy="6680201"/>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35001" y="1523999"/>
            <a:ext cx="4248149" cy="668020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075934885"/>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6" y="3030540"/>
            <a:ext cx="11055350" cy="2090736"/>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951038" y="5527745"/>
            <a:ext cx="9102726" cy="2492375"/>
          </a:xfrm>
          <a:prstGeom prst="rect">
            <a:avLst/>
          </a:prstGeom>
        </p:spPr>
        <p:txBody>
          <a:bodyPr vert="horz" lIns="91213" tIns="45599" rIns="91213" bIns="45599"/>
          <a:lstStyle>
            <a:lvl1pPr marL="0" indent="0" algn="ctr">
              <a:buNone/>
              <a:defRPr/>
            </a:lvl1pPr>
            <a:lvl2pPr marL="456044" indent="0" algn="ctr">
              <a:buNone/>
              <a:defRPr/>
            </a:lvl2pPr>
            <a:lvl3pPr marL="912101" indent="0" algn="ctr">
              <a:buNone/>
              <a:defRPr/>
            </a:lvl3pPr>
            <a:lvl4pPr marL="1368161" indent="0" algn="ctr">
              <a:buNone/>
              <a:defRPr/>
            </a:lvl4pPr>
            <a:lvl5pPr marL="1824216" indent="0" algn="ctr">
              <a:buNone/>
              <a:defRPr/>
            </a:lvl5pPr>
            <a:lvl6pPr marL="2280279" indent="0" algn="ctr">
              <a:buNone/>
              <a:defRPr/>
            </a:lvl6pPr>
            <a:lvl7pPr marL="2736324" indent="0" algn="ctr">
              <a:buNone/>
              <a:defRPr/>
            </a:lvl7pPr>
            <a:lvl8pPr marL="3192385" indent="0" algn="ctr">
              <a:buNone/>
              <a:defRPr/>
            </a:lvl8pPr>
            <a:lvl9pPr marL="3648438"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3515060868"/>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94" y="6827839"/>
            <a:ext cx="7802563" cy="806450"/>
          </a:xfrm>
        </p:spPr>
        <p:txBody>
          <a:bodyPr/>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94" y="871538"/>
            <a:ext cx="7802563" cy="5851526"/>
          </a:xfrm>
        </p:spPr>
        <p:txBody>
          <a:bodyPr/>
          <a:lstStyle>
            <a:lvl1pPr marL="0" indent="0">
              <a:buNone/>
              <a:defRPr sz="3100"/>
            </a:lvl1pPr>
            <a:lvl2pPr marL="456044" indent="0">
              <a:buNone/>
              <a:defRPr sz="2800"/>
            </a:lvl2pPr>
            <a:lvl3pPr marL="912101" indent="0">
              <a:buNone/>
              <a:defRPr sz="2400"/>
            </a:lvl3pPr>
            <a:lvl4pPr marL="1368161" indent="0">
              <a:buNone/>
              <a:defRPr sz="2000"/>
            </a:lvl4pPr>
            <a:lvl5pPr marL="1824216" indent="0">
              <a:buNone/>
              <a:defRPr sz="2000"/>
            </a:lvl5pPr>
            <a:lvl6pPr marL="2280279" indent="0">
              <a:buNone/>
              <a:defRPr sz="2000"/>
            </a:lvl6pPr>
            <a:lvl7pPr marL="2736324" indent="0">
              <a:buNone/>
              <a:defRPr sz="2000"/>
            </a:lvl7pPr>
            <a:lvl8pPr marL="3192385" indent="0">
              <a:buNone/>
              <a:defRPr sz="2000"/>
            </a:lvl8pPr>
            <a:lvl9pPr marL="3648438"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94" y="7634290"/>
            <a:ext cx="7802563" cy="1144587"/>
          </a:xfrm>
        </p:spPr>
        <p:txBody>
          <a:bodyPr/>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9243190"/>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650876" y="2276545"/>
            <a:ext cx="11703050" cy="6435725"/>
          </a:xfrm>
          <a:prstGeom prst="rect">
            <a:avLst/>
          </a:prstGeom>
        </p:spPr>
        <p:txBody>
          <a:bodyPr vert="horz" lIns="91213" tIns="45599" rIns="91213" bIns="45599"/>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654628121"/>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2"/>
            <a:ext cx="11053761" cy="193675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1027113" y="4133849"/>
            <a:ext cx="11053761" cy="2133601"/>
          </a:xfrm>
          <a:prstGeom prst="rect">
            <a:avLst/>
          </a:prstGeom>
        </p:spPr>
        <p:txBody>
          <a:bodyPr vert="horz" lIns="91213" tIns="45599" rIns="91213" bIns="45599" anchor="b"/>
          <a:lstStyle>
            <a:lvl1pPr marL="0" indent="0">
              <a:buNone/>
              <a:defRPr sz="2000"/>
            </a:lvl1pPr>
            <a:lvl2pPr marL="456044" indent="0">
              <a:buNone/>
              <a:defRPr sz="1800"/>
            </a:lvl2pPr>
            <a:lvl3pPr marL="912101" indent="0">
              <a:buNone/>
              <a:defRPr sz="1600"/>
            </a:lvl3pPr>
            <a:lvl4pPr marL="1368161" indent="0">
              <a:buNone/>
              <a:defRPr sz="1400"/>
            </a:lvl4pPr>
            <a:lvl5pPr marL="1824216" indent="0">
              <a:buNone/>
              <a:defRPr sz="1400"/>
            </a:lvl5pPr>
            <a:lvl6pPr marL="2280279" indent="0">
              <a:buNone/>
              <a:defRPr sz="1400"/>
            </a:lvl6pPr>
            <a:lvl7pPr marL="2736324" indent="0">
              <a:buNone/>
              <a:defRPr sz="1400"/>
            </a:lvl7pPr>
            <a:lvl8pPr marL="3192385" indent="0">
              <a:buNone/>
              <a:defRPr sz="1400"/>
            </a:lvl8pPr>
            <a:lvl9pPr marL="3648438"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3709098936"/>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50878" y="2276545"/>
            <a:ext cx="5775324" cy="6435725"/>
          </a:xfrm>
          <a:prstGeom prst="rect">
            <a:avLst/>
          </a:prstGeom>
        </p:spPr>
        <p:txBody>
          <a:bodyPr vert="horz" lIns="91213" tIns="45599" rIns="91213" bIns="4559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578602" y="2276545"/>
            <a:ext cx="5775324" cy="6435725"/>
          </a:xfrm>
          <a:prstGeom prst="rect">
            <a:avLst/>
          </a:prstGeom>
        </p:spPr>
        <p:txBody>
          <a:bodyPr vert="horz" lIns="91213" tIns="45599" rIns="91213" bIns="4559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634905042"/>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6" y="390525"/>
            <a:ext cx="11703050" cy="16256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50876" y="2182814"/>
            <a:ext cx="5745163" cy="909638"/>
          </a:xfrm>
          <a:prstGeom prst="rect">
            <a:avLst/>
          </a:prstGeom>
        </p:spPr>
        <p:txBody>
          <a:bodyPr vert="horz" lIns="91213" tIns="45599" rIns="91213" bIns="45599"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50876" y="3092451"/>
            <a:ext cx="5745163" cy="5619750"/>
          </a:xfrm>
          <a:prstGeom prst="rect">
            <a:avLst/>
          </a:prstGeom>
        </p:spPr>
        <p:txBody>
          <a:bodyPr vert="horz" lIns="91213" tIns="45599" rIns="91213" bIns="4559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605590" y="2182814"/>
            <a:ext cx="5748336" cy="909638"/>
          </a:xfrm>
          <a:prstGeom prst="rect">
            <a:avLst/>
          </a:prstGeom>
        </p:spPr>
        <p:txBody>
          <a:bodyPr vert="horz" lIns="91213" tIns="45599" rIns="91213" bIns="45599" anchor="b"/>
          <a:lstStyle>
            <a:lvl1pPr marL="0" indent="0">
              <a:buNone/>
              <a:defRPr sz="2400" b="1"/>
            </a:lvl1pPr>
            <a:lvl2pPr marL="456044" indent="0">
              <a:buNone/>
              <a:defRPr sz="2000" b="1"/>
            </a:lvl2pPr>
            <a:lvl3pPr marL="912101" indent="0">
              <a:buNone/>
              <a:defRPr sz="1800" b="1"/>
            </a:lvl3pPr>
            <a:lvl4pPr marL="1368161" indent="0">
              <a:buNone/>
              <a:defRPr sz="1600" b="1"/>
            </a:lvl4pPr>
            <a:lvl5pPr marL="1824216" indent="0">
              <a:buNone/>
              <a:defRPr sz="1600" b="1"/>
            </a:lvl5pPr>
            <a:lvl6pPr marL="2280279" indent="0">
              <a:buNone/>
              <a:defRPr sz="1600" b="1"/>
            </a:lvl6pPr>
            <a:lvl7pPr marL="2736324" indent="0">
              <a:buNone/>
              <a:defRPr sz="1600" b="1"/>
            </a:lvl7pPr>
            <a:lvl8pPr marL="3192385" indent="0">
              <a:buNone/>
              <a:defRPr sz="1600" b="1"/>
            </a:lvl8pPr>
            <a:lvl9pPr marL="3648438"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605590" y="3092451"/>
            <a:ext cx="5748336" cy="5619750"/>
          </a:xfrm>
          <a:prstGeom prst="rect">
            <a:avLst/>
          </a:prstGeom>
        </p:spPr>
        <p:txBody>
          <a:bodyPr vert="horz" lIns="91213" tIns="45599" rIns="91213" bIns="4559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919095707"/>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3596077582"/>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138080"/>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945" y="389008"/>
            <a:ext cx="4278313" cy="1652587"/>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5084763" y="388939"/>
            <a:ext cx="7269163" cy="8323263"/>
          </a:xfrm>
          <a:prstGeom prst="rect">
            <a:avLst/>
          </a:prstGeom>
        </p:spPr>
        <p:txBody>
          <a:bodyPr vert="horz" lIns="91213" tIns="45599" rIns="91213" bIns="45599"/>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50945" y="2041526"/>
            <a:ext cx="4278313" cy="6670674"/>
          </a:xfrm>
          <a:prstGeom prst="rect">
            <a:avLst/>
          </a:prstGeom>
        </p:spPr>
        <p:txBody>
          <a:bodyPr vert="horz" lIns="91213" tIns="45599" rIns="91213" bIns="45599"/>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268803412"/>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94" y="6827839"/>
            <a:ext cx="7802563" cy="8064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549594" y="871538"/>
            <a:ext cx="7802563" cy="5851526"/>
          </a:xfrm>
          <a:prstGeom prst="rect">
            <a:avLst/>
          </a:prstGeom>
        </p:spPr>
        <p:txBody>
          <a:bodyPr vert="horz" lIns="91213" tIns="45599" rIns="91213" bIns="45599"/>
          <a:lstStyle>
            <a:lvl1pPr marL="0" indent="0">
              <a:buNone/>
              <a:defRPr sz="3100"/>
            </a:lvl1pPr>
            <a:lvl2pPr marL="456044" indent="0">
              <a:buNone/>
              <a:defRPr sz="2800"/>
            </a:lvl2pPr>
            <a:lvl3pPr marL="912101" indent="0">
              <a:buNone/>
              <a:defRPr sz="2400"/>
            </a:lvl3pPr>
            <a:lvl4pPr marL="1368161" indent="0">
              <a:buNone/>
              <a:defRPr sz="2000"/>
            </a:lvl4pPr>
            <a:lvl5pPr marL="1824216" indent="0">
              <a:buNone/>
              <a:defRPr sz="2000"/>
            </a:lvl5pPr>
            <a:lvl6pPr marL="2280279" indent="0">
              <a:buNone/>
              <a:defRPr sz="2000"/>
            </a:lvl6pPr>
            <a:lvl7pPr marL="2736324" indent="0">
              <a:buNone/>
              <a:defRPr sz="2000"/>
            </a:lvl7pPr>
            <a:lvl8pPr marL="3192385" indent="0">
              <a:buNone/>
              <a:defRPr sz="2000"/>
            </a:lvl8pPr>
            <a:lvl9pPr marL="3648438" indent="0">
              <a:buNone/>
              <a:defRPr sz="2000"/>
            </a:lvl9pPr>
          </a:lstStyle>
          <a:p>
            <a:pPr lvl="0"/>
            <a:endParaRPr lang="ja-JP" altLang="en-US" noProof="0" smtClean="0">
              <a:sym typeface="Gill Sans" charset="0"/>
            </a:endParaRPr>
          </a:p>
        </p:txBody>
      </p:sp>
      <p:sp>
        <p:nvSpPr>
          <p:cNvPr id="4" name="テキスト プレースホルダー 3"/>
          <p:cNvSpPr>
            <a:spLocks noGrp="1"/>
          </p:cNvSpPr>
          <p:nvPr>
            <p:ph type="body" sz="half" idx="2"/>
          </p:nvPr>
        </p:nvSpPr>
        <p:spPr>
          <a:xfrm>
            <a:off x="2549594" y="7634290"/>
            <a:ext cx="7802563" cy="1144587"/>
          </a:xfrm>
          <a:prstGeom prst="rect">
            <a:avLst/>
          </a:prstGeom>
        </p:spPr>
        <p:txBody>
          <a:bodyPr vert="horz" lIns="91213" tIns="45599" rIns="91213" bIns="45599"/>
          <a:lstStyle>
            <a:lvl1pPr marL="0" indent="0">
              <a:buNone/>
              <a:defRPr sz="1400"/>
            </a:lvl1pPr>
            <a:lvl2pPr marL="456044" indent="0">
              <a:buNone/>
              <a:defRPr sz="1100"/>
            </a:lvl2pPr>
            <a:lvl3pPr marL="912101" indent="0">
              <a:buNone/>
              <a:defRPr sz="1000"/>
            </a:lvl3pPr>
            <a:lvl4pPr marL="1368161" indent="0">
              <a:buNone/>
              <a:defRPr sz="900"/>
            </a:lvl4pPr>
            <a:lvl5pPr marL="1824216" indent="0">
              <a:buNone/>
              <a:defRPr sz="900"/>
            </a:lvl5pPr>
            <a:lvl6pPr marL="2280279" indent="0">
              <a:buNone/>
              <a:defRPr sz="900"/>
            </a:lvl6pPr>
            <a:lvl7pPr marL="2736324" indent="0">
              <a:buNone/>
              <a:defRPr sz="900"/>
            </a:lvl7pPr>
            <a:lvl8pPr marL="3192385" indent="0">
              <a:buNone/>
              <a:defRPr sz="900"/>
            </a:lvl8pPr>
            <a:lvl9pPr marL="3648438"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649348273"/>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2276545"/>
            <a:ext cx="11703050" cy="6435725"/>
          </a:xfrm>
          <a:prstGeom prst="rect">
            <a:avLst/>
          </a:prstGeom>
        </p:spPr>
        <p:txBody>
          <a:bodyPr vert="eaVert" lIns="91213" tIns="45599" rIns="91213" bIns="45599"/>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340795041"/>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163" y="254000"/>
            <a:ext cx="2925761" cy="84582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50876" y="254000"/>
            <a:ext cx="8624887" cy="8458200"/>
          </a:xfrm>
          <a:prstGeom prst="rect">
            <a:avLst/>
          </a:prstGeom>
        </p:spPr>
        <p:txBody>
          <a:bodyPr vert="eaVert" lIns="91213" tIns="45599" rIns="91213" bIns="45599"/>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209127484"/>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jpe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1.jpe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1.jpe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1.jpe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1.jpe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77.xml"/><Relationship Id="rId12" Type="http://schemas.openxmlformats.org/officeDocument/2006/relationships/theme" Target="../theme/theme17.xml"/><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88.xml"/><Relationship Id="rId12" Type="http://schemas.openxmlformats.org/officeDocument/2006/relationships/theme" Target="../theme/theme18.xml"/><Relationship Id="rId1" Type="http://schemas.openxmlformats.org/officeDocument/2006/relationships/slideLayout" Target="../slideLayouts/slideLayout178.xml"/><Relationship Id="rId2" Type="http://schemas.openxmlformats.org/officeDocument/2006/relationships/slideLayout" Target="../slideLayouts/slideLayout179.xml"/><Relationship Id="rId3" Type="http://schemas.openxmlformats.org/officeDocument/2006/relationships/slideLayout" Target="../slideLayouts/slideLayout180.xml"/><Relationship Id="rId4" Type="http://schemas.openxmlformats.org/officeDocument/2006/relationships/slideLayout" Target="../slideLayouts/slideLayout181.xml"/><Relationship Id="rId5" Type="http://schemas.openxmlformats.org/officeDocument/2006/relationships/slideLayout" Target="../slideLayouts/slideLayout182.xml"/><Relationship Id="rId6" Type="http://schemas.openxmlformats.org/officeDocument/2006/relationships/slideLayout" Target="../slideLayouts/slideLayout183.xml"/><Relationship Id="rId7" Type="http://schemas.openxmlformats.org/officeDocument/2006/relationships/slideLayout" Target="../slideLayouts/slideLayout184.xml"/><Relationship Id="rId8" Type="http://schemas.openxmlformats.org/officeDocument/2006/relationships/slideLayout" Target="../slideLayouts/slideLayout185.xml"/><Relationship Id="rId9" Type="http://schemas.openxmlformats.org/officeDocument/2006/relationships/slideLayout" Target="../slideLayouts/slideLayout186.xml"/><Relationship Id="rId10"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99.xml"/><Relationship Id="rId12" Type="http://schemas.openxmlformats.org/officeDocument/2006/relationships/slideLayout" Target="../slideLayouts/slideLayout200.xml"/><Relationship Id="rId13" Type="http://schemas.openxmlformats.org/officeDocument/2006/relationships/slideLayout" Target="../slideLayouts/slideLayout201.xml"/><Relationship Id="rId14" Type="http://schemas.openxmlformats.org/officeDocument/2006/relationships/slideLayout" Target="../slideLayouts/slideLayout202.xml"/><Relationship Id="rId15" Type="http://schemas.openxmlformats.org/officeDocument/2006/relationships/theme" Target="../theme/theme19.xml"/><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9" Type="http://schemas.openxmlformats.org/officeDocument/2006/relationships/slideLayout" Target="../slideLayouts/slideLayout197.xml"/><Relationship Id="rId10"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3.xml"/><Relationship Id="rId12" Type="http://schemas.openxmlformats.org/officeDocument/2006/relationships/slideLayout" Target="../slideLayouts/slideLayout214.xml"/><Relationship Id="rId13" Type="http://schemas.openxmlformats.org/officeDocument/2006/relationships/slideLayout" Target="../slideLayouts/slideLayout215.xml"/><Relationship Id="rId14" Type="http://schemas.openxmlformats.org/officeDocument/2006/relationships/slideLayout" Target="../slideLayouts/slideLayout216.xml"/><Relationship Id="rId15" Type="http://schemas.openxmlformats.org/officeDocument/2006/relationships/slideLayout" Target="../slideLayouts/slideLayout217.xml"/><Relationship Id="rId16" Type="http://schemas.openxmlformats.org/officeDocument/2006/relationships/theme" Target="../theme/theme20.xml"/><Relationship Id="rId17" Type="http://schemas.openxmlformats.org/officeDocument/2006/relationships/image" Target="../media/image4.png"/><Relationship Id="rId1" Type="http://schemas.openxmlformats.org/officeDocument/2006/relationships/slideLayout" Target="../slideLayouts/slideLayout203.xml"/><Relationship Id="rId2" Type="http://schemas.openxmlformats.org/officeDocument/2006/relationships/slideLayout" Target="../slideLayouts/slideLayout204.xml"/><Relationship Id="rId3" Type="http://schemas.openxmlformats.org/officeDocument/2006/relationships/slideLayout" Target="../slideLayouts/slideLayout205.xml"/><Relationship Id="rId4" Type="http://schemas.openxmlformats.org/officeDocument/2006/relationships/slideLayout" Target="../slideLayouts/slideLayout206.xml"/><Relationship Id="rId5" Type="http://schemas.openxmlformats.org/officeDocument/2006/relationships/slideLayout" Target="../slideLayouts/slideLayout207.xml"/><Relationship Id="rId6" Type="http://schemas.openxmlformats.org/officeDocument/2006/relationships/slideLayout" Target="../slideLayouts/slideLayout208.xml"/><Relationship Id="rId7" Type="http://schemas.openxmlformats.org/officeDocument/2006/relationships/slideLayout" Target="../slideLayouts/slideLayout209.xml"/><Relationship Id="rId8" Type="http://schemas.openxmlformats.org/officeDocument/2006/relationships/slideLayout" Target="../slideLayouts/slideLayout210.xml"/><Relationship Id="rId9" Type="http://schemas.openxmlformats.org/officeDocument/2006/relationships/slideLayout" Target="../slideLayouts/slideLayout211.xml"/><Relationship Id="rId10"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8.xml"/><Relationship Id="rId12" Type="http://schemas.openxmlformats.org/officeDocument/2006/relationships/theme" Target="../theme/theme21.xml"/><Relationship Id="rId13" Type="http://schemas.openxmlformats.org/officeDocument/2006/relationships/image" Target="../media/image4.png"/><Relationship Id="rId1" Type="http://schemas.openxmlformats.org/officeDocument/2006/relationships/slideLayout" Target="../slideLayouts/slideLayout218.xml"/><Relationship Id="rId2" Type="http://schemas.openxmlformats.org/officeDocument/2006/relationships/slideLayout" Target="../slideLayouts/slideLayout219.xml"/><Relationship Id="rId3" Type="http://schemas.openxmlformats.org/officeDocument/2006/relationships/slideLayout" Target="../slideLayouts/slideLayout220.xml"/><Relationship Id="rId4" Type="http://schemas.openxmlformats.org/officeDocument/2006/relationships/slideLayout" Target="../slideLayouts/slideLayout221.xml"/><Relationship Id="rId5" Type="http://schemas.openxmlformats.org/officeDocument/2006/relationships/slideLayout" Target="../slideLayouts/slideLayout222.xml"/><Relationship Id="rId6" Type="http://schemas.openxmlformats.org/officeDocument/2006/relationships/slideLayout" Target="../slideLayouts/slideLayout223.xml"/><Relationship Id="rId7" Type="http://schemas.openxmlformats.org/officeDocument/2006/relationships/slideLayout" Target="../slideLayouts/slideLayout224.xml"/><Relationship Id="rId8" Type="http://schemas.openxmlformats.org/officeDocument/2006/relationships/slideLayout" Target="../slideLayouts/slideLayout225.xml"/><Relationship Id="rId9" Type="http://schemas.openxmlformats.org/officeDocument/2006/relationships/slideLayout" Target="../slideLayouts/slideLayout226.xml"/><Relationship Id="rId10" Type="http://schemas.openxmlformats.org/officeDocument/2006/relationships/slideLayout" Target="../slideLayouts/slideLayout227.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9.xml"/><Relationship Id="rId12" Type="http://schemas.openxmlformats.org/officeDocument/2006/relationships/slideLayout" Target="../slideLayouts/slideLayout240.xml"/><Relationship Id="rId13" Type="http://schemas.openxmlformats.org/officeDocument/2006/relationships/theme" Target="../theme/theme22.xml"/><Relationship Id="rId1" Type="http://schemas.openxmlformats.org/officeDocument/2006/relationships/slideLayout" Target="../slideLayouts/slideLayout229.xml"/><Relationship Id="rId2" Type="http://schemas.openxmlformats.org/officeDocument/2006/relationships/slideLayout" Target="../slideLayouts/slideLayout230.xml"/><Relationship Id="rId3" Type="http://schemas.openxmlformats.org/officeDocument/2006/relationships/slideLayout" Target="../slideLayouts/slideLayout231.xml"/><Relationship Id="rId4" Type="http://schemas.openxmlformats.org/officeDocument/2006/relationships/slideLayout" Target="../slideLayouts/slideLayout232.xml"/><Relationship Id="rId5" Type="http://schemas.openxmlformats.org/officeDocument/2006/relationships/slideLayout" Target="../slideLayouts/slideLayout233.xml"/><Relationship Id="rId6" Type="http://schemas.openxmlformats.org/officeDocument/2006/relationships/slideLayout" Target="../slideLayouts/slideLayout234.xml"/><Relationship Id="rId7" Type="http://schemas.openxmlformats.org/officeDocument/2006/relationships/slideLayout" Target="../slideLayouts/slideLayout235.xml"/><Relationship Id="rId8" Type="http://schemas.openxmlformats.org/officeDocument/2006/relationships/slideLayout" Target="../slideLayouts/slideLayout236.xml"/><Relationship Id="rId9" Type="http://schemas.openxmlformats.org/officeDocument/2006/relationships/slideLayout" Target="../slideLayouts/slideLayout237.xml"/><Relationship Id="rId10" Type="http://schemas.openxmlformats.org/officeDocument/2006/relationships/slideLayout" Target="../slideLayouts/slideLayout23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jpe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jpe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jpe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jpe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b" anchorCtr="0" compatLnSpc="1">
            <a:prstTxWarp prst="textNoShape">
              <a:avLst/>
            </a:prstTxWarp>
          </a:bodyPr>
          <a:lstStyle/>
          <a:p>
            <a:pPr lvl="0"/>
            <a:r>
              <a:rPr lang="en-US" altLang="ja-JP">
                <a:sym typeface="Gill Sans" charset="0"/>
              </a:rPr>
              <a:t>Click to edit Master title style</a:t>
            </a:r>
          </a:p>
        </p:txBody>
      </p:sp>
      <p:sp>
        <p:nvSpPr>
          <p:cNvPr id="1026" name="Rectangle 2"/>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t" anchorCtr="0" compatLnSpc="1">
            <a:prstTxWarp prst="textNoShape">
              <a:avLst/>
            </a:prstTxWarp>
          </a:bodyPr>
          <a:lstStyle/>
          <a:p>
            <a:pPr lvl="0"/>
            <a:r>
              <a:rPr lang="en-US" altLang="ja-JP">
                <a:sym typeface="Gill Sans" charset="0"/>
              </a:rPr>
              <a:t>Click to edit Master text styles</a:t>
            </a:r>
          </a:p>
          <a:p>
            <a:pPr lvl="1"/>
            <a:r>
              <a:rPr lang="en-US" altLang="ja-JP">
                <a:sym typeface="Gill Sans" charset="0"/>
              </a:rPr>
              <a:t>Second level</a:t>
            </a:r>
          </a:p>
          <a:p>
            <a:pPr lvl="2"/>
            <a:r>
              <a:rPr lang="en-US" altLang="ja-JP">
                <a:sym typeface="Gill Sans" charset="0"/>
              </a:rPr>
              <a:t>Third level</a:t>
            </a:r>
          </a:p>
          <a:p>
            <a:pPr lvl="3"/>
            <a:r>
              <a:rPr lang="en-US" altLang="ja-JP">
                <a:sym typeface="Gill Sans" charset="0"/>
              </a:rPr>
              <a:t>Fourth level</a:t>
            </a:r>
          </a:p>
          <a:p>
            <a:pPr lvl="4"/>
            <a:r>
              <a:rPr lang="en-US" altLang="ja-JP">
                <a:sym typeface="Gill Sans" charset="0"/>
              </a:rPr>
              <a:t>Fifth level</a:t>
            </a:r>
          </a:p>
        </p:txBody>
      </p:sp>
    </p:spTree>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604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210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6816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421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1313" indent="-341313" algn="ctr" rtl="0" fontAlgn="base">
        <a:spcBef>
          <a:spcPct val="0"/>
        </a:spcBef>
        <a:spcAft>
          <a:spcPct val="0"/>
        </a:spcAft>
        <a:defRPr kumimoji="1" sz="3600">
          <a:solidFill>
            <a:schemeClr val="tx1"/>
          </a:solidFill>
          <a:latin typeface="+mn-lt"/>
          <a:ea typeface="+mn-ea"/>
          <a:cs typeface="+mn-cs"/>
          <a:sym typeface="Gill Sans" charset="0"/>
        </a:defRPr>
      </a:lvl1pPr>
      <a:lvl2pPr marL="739775" indent="-284163" algn="ctr" rtl="0" fontAlgn="base">
        <a:spcBef>
          <a:spcPct val="0"/>
        </a:spcBef>
        <a:spcAft>
          <a:spcPct val="0"/>
        </a:spcAft>
        <a:defRPr kumimoji="1" sz="3600">
          <a:solidFill>
            <a:schemeClr val="tx1"/>
          </a:solidFill>
          <a:latin typeface="+mn-lt"/>
          <a:ea typeface="+mn-ea"/>
          <a:cs typeface="+mn-cs"/>
          <a:sym typeface="Gill Sans" charset="0"/>
        </a:defRPr>
      </a:lvl2pPr>
      <a:lvl3pPr marL="1139825" indent="-227013" algn="ctr" rtl="0" fontAlgn="base">
        <a:spcBef>
          <a:spcPct val="0"/>
        </a:spcBef>
        <a:spcAft>
          <a:spcPct val="0"/>
        </a:spcAft>
        <a:defRPr kumimoji="1" sz="3600">
          <a:solidFill>
            <a:schemeClr val="tx1"/>
          </a:solidFill>
          <a:latin typeface="+mn-lt"/>
          <a:ea typeface="+mn-ea"/>
          <a:cs typeface="+mn-cs"/>
          <a:sym typeface="Gill Sans" charset="0"/>
        </a:defRPr>
      </a:lvl3pPr>
      <a:lvl4pPr marL="1595438" indent="-227013" algn="ctr" rtl="0" fontAlgn="base">
        <a:spcBef>
          <a:spcPct val="0"/>
        </a:spcBef>
        <a:spcAft>
          <a:spcPct val="0"/>
        </a:spcAft>
        <a:defRPr kumimoji="1" sz="3600">
          <a:solidFill>
            <a:schemeClr val="tx1"/>
          </a:solidFill>
          <a:latin typeface="+mn-lt"/>
          <a:ea typeface="+mn-ea"/>
          <a:cs typeface="+mn-cs"/>
          <a:sym typeface="Gill Sans" charset="0"/>
        </a:defRPr>
      </a:lvl4pPr>
      <a:lvl5pPr marL="2051050" indent="-227013" algn="ctr" rtl="0" fontAlgn="base">
        <a:spcBef>
          <a:spcPct val="0"/>
        </a:spcBef>
        <a:spcAft>
          <a:spcPct val="0"/>
        </a:spcAft>
        <a:defRPr kumimoji="1" sz="3600">
          <a:solidFill>
            <a:schemeClr val="tx1"/>
          </a:solidFill>
          <a:latin typeface="+mn-lt"/>
          <a:ea typeface="+mn-ea"/>
          <a:cs typeface="+mn-cs"/>
          <a:sym typeface="Gill Sans" charset="0"/>
        </a:defRPr>
      </a:lvl5pPr>
      <a:lvl6pPr marL="456044" algn="ctr" rtl="0" fontAlgn="base">
        <a:spcBef>
          <a:spcPct val="0"/>
        </a:spcBef>
        <a:spcAft>
          <a:spcPct val="0"/>
        </a:spcAft>
        <a:defRPr sz="3600">
          <a:solidFill>
            <a:schemeClr val="tx1"/>
          </a:solidFill>
          <a:latin typeface="+mn-lt"/>
          <a:ea typeface="+mn-ea"/>
          <a:cs typeface="+mn-cs"/>
          <a:sym typeface="Gill Sans" charset="0"/>
        </a:defRPr>
      </a:lvl6pPr>
      <a:lvl7pPr marL="912101" algn="ctr" rtl="0" fontAlgn="base">
        <a:spcBef>
          <a:spcPct val="0"/>
        </a:spcBef>
        <a:spcAft>
          <a:spcPct val="0"/>
        </a:spcAft>
        <a:defRPr sz="3600">
          <a:solidFill>
            <a:schemeClr val="tx1"/>
          </a:solidFill>
          <a:latin typeface="+mn-lt"/>
          <a:ea typeface="+mn-ea"/>
          <a:cs typeface="+mn-cs"/>
          <a:sym typeface="Gill Sans" charset="0"/>
        </a:defRPr>
      </a:lvl7pPr>
      <a:lvl8pPr marL="1368161" algn="ctr" rtl="0" fontAlgn="base">
        <a:spcBef>
          <a:spcPct val="0"/>
        </a:spcBef>
        <a:spcAft>
          <a:spcPct val="0"/>
        </a:spcAft>
        <a:defRPr sz="3600">
          <a:solidFill>
            <a:schemeClr val="tx1"/>
          </a:solidFill>
          <a:latin typeface="+mn-lt"/>
          <a:ea typeface="+mn-ea"/>
          <a:cs typeface="+mn-cs"/>
          <a:sym typeface="Gill Sans" charset="0"/>
        </a:defRPr>
      </a:lvl8pPr>
      <a:lvl9pPr marL="1824216"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ja-JP"/>
      </a:defPPr>
      <a:lvl1pPr marL="0" algn="l" defTabSz="456044" rtl="0" eaLnBrk="1" latinLnBrk="0" hangingPunct="1">
        <a:defRPr kumimoji="1" sz="1800" kern="1200">
          <a:solidFill>
            <a:schemeClr val="tx1"/>
          </a:solidFill>
          <a:latin typeface="+mn-lt"/>
          <a:ea typeface="+mn-ea"/>
          <a:cs typeface="+mn-cs"/>
        </a:defRPr>
      </a:lvl1pPr>
      <a:lvl2pPr marL="456044" algn="l" defTabSz="456044" rtl="0" eaLnBrk="1" latinLnBrk="0" hangingPunct="1">
        <a:defRPr kumimoji="1" sz="1800" kern="1200">
          <a:solidFill>
            <a:schemeClr val="tx1"/>
          </a:solidFill>
          <a:latin typeface="+mn-lt"/>
          <a:ea typeface="+mn-ea"/>
          <a:cs typeface="+mn-cs"/>
        </a:defRPr>
      </a:lvl2pPr>
      <a:lvl3pPr marL="912101" algn="l" defTabSz="456044" rtl="0" eaLnBrk="1" latinLnBrk="0" hangingPunct="1">
        <a:defRPr kumimoji="1" sz="1800" kern="1200">
          <a:solidFill>
            <a:schemeClr val="tx1"/>
          </a:solidFill>
          <a:latin typeface="+mn-lt"/>
          <a:ea typeface="+mn-ea"/>
          <a:cs typeface="+mn-cs"/>
        </a:defRPr>
      </a:lvl3pPr>
      <a:lvl4pPr marL="1368161" algn="l" defTabSz="456044" rtl="0" eaLnBrk="1" latinLnBrk="0" hangingPunct="1">
        <a:defRPr kumimoji="1" sz="1800" kern="1200">
          <a:solidFill>
            <a:schemeClr val="tx1"/>
          </a:solidFill>
          <a:latin typeface="+mn-lt"/>
          <a:ea typeface="+mn-ea"/>
          <a:cs typeface="+mn-cs"/>
        </a:defRPr>
      </a:lvl4pPr>
      <a:lvl5pPr marL="1824216" algn="l" defTabSz="456044" rtl="0" eaLnBrk="1" latinLnBrk="0" hangingPunct="1">
        <a:defRPr kumimoji="1" sz="1800" kern="1200">
          <a:solidFill>
            <a:schemeClr val="tx1"/>
          </a:solidFill>
          <a:latin typeface="+mn-lt"/>
          <a:ea typeface="+mn-ea"/>
          <a:cs typeface="+mn-cs"/>
        </a:defRPr>
      </a:lvl5pPr>
      <a:lvl6pPr marL="2280279" algn="l" defTabSz="456044" rtl="0" eaLnBrk="1" latinLnBrk="0" hangingPunct="1">
        <a:defRPr kumimoji="1" sz="1800" kern="1200">
          <a:solidFill>
            <a:schemeClr val="tx1"/>
          </a:solidFill>
          <a:latin typeface="+mn-lt"/>
          <a:ea typeface="+mn-ea"/>
          <a:cs typeface="+mn-cs"/>
        </a:defRPr>
      </a:lvl6pPr>
      <a:lvl7pPr marL="2736324" algn="l" defTabSz="456044" rtl="0" eaLnBrk="1" latinLnBrk="0" hangingPunct="1">
        <a:defRPr kumimoji="1" sz="1800" kern="1200">
          <a:solidFill>
            <a:schemeClr val="tx1"/>
          </a:solidFill>
          <a:latin typeface="+mn-lt"/>
          <a:ea typeface="+mn-ea"/>
          <a:cs typeface="+mn-cs"/>
        </a:defRPr>
      </a:lvl7pPr>
      <a:lvl8pPr marL="3192385" algn="l" defTabSz="456044" rtl="0" eaLnBrk="1" latinLnBrk="0" hangingPunct="1">
        <a:defRPr kumimoji="1" sz="1800" kern="1200">
          <a:solidFill>
            <a:schemeClr val="tx1"/>
          </a:solidFill>
          <a:latin typeface="+mn-lt"/>
          <a:ea typeface="+mn-ea"/>
          <a:cs typeface="+mn-cs"/>
        </a:defRPr>
      </a:lvl8pPr>
      <a:lvl9pPr marL="3648438" algn="l" defTabSz="456044"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604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210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6816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421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5825"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1pPr>
      <a:lvl2pPr marL="1328738"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2pPr>
      <a:lvl3pPr marL="1773238"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3pPr>
      <a:lvl4pPr marL="2216150"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4pPr>
      <a:lvl5pPr marL="2659063"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5pPr>
      <a:lvl6pPr marL="3116369" indent="-570053"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6pPr>
      <a:lvl7pPr marL="3572436" indent="-570053"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7pPr>
      <a:lvl8pPr marL="4028490" indent="-570053"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8pPr>
      <a:lvl9pPr marL="4484572" indent="-570053"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9pPr>
    </p:bodyStyle>
    <p:otherStyle>
      <a:defPPr>
        <a:defRPr lang="ja-JP"/>
      </a:defPPr>
      <a:lvl1pPr marL="0" algn="l" defTabSz="456044" rtl="0" eaLnBrk="1" latinLnBrk="0" hangingPunct="1">
        <a:defRPr kumimoji="1" sz="1800" kern="1200">
          <a:solidFill>
            <a:schemeClr val="tx1"/>
          </a:solidFill>
          <a:latin typeface="+mn-lt"/>
          <a:ea typeface="+mn-ea"/>
          <a:cs typeface="+mn-cs"/>
        </a:defRPr>
      </a:lvl1pPr>
      <a:lvl2pPr marL="456044" algn="l" defTabSz="456044" rtl="0" eaLnBrk="1" latinLnBrk="0" hangingPunct="1">
        <a:defRPr kumimoji="1" sz="1800" kern="1200">
          <a:solidFill>
            <a:schemeClr val="tx1"/>
          </a:solidFill>
          <a:latin typeface="+mn-lt"/>
          <a:ea typeface="+mn-ea"/>
          <a:cs typeface="+mn-cs"/>
        </a:defRPr>
      </a:lvl2pPr>
      <a:lvl3pPr marL="912101" algn="l" defTabSz="456044" rtl="0" eaLnBrk="1" latinLnBrk="0" hangingPunct="1">
        <a:defRPr kumimoji="1" sz="1800" kern="1200">
          <a:solidFill>
            <a:schemeClr val="tx1"/>
          </a:solidFill>
          <a:latin typeface="+mn-lt"/>
          <a:ea typeface="+mn-ea"/>
          <a:cs typeface="+mn-cs"/>
        </a:defRPr>
      </a:lvl3pPr>
      <a:lvl4pPr marL="1368161" algn="l" defTabSz="456044" rtl="0" eaLnBrk="1" latinLnBrk="0" hangingPunct="1">
        <a:defRPr kumimoji="1" sz="1800" kern="1200">
          <a:solidFill>
            <a:schemeClr val="tx1"/>
          </a:solidFill>
          <a:latin typeface="+mn-lt"/>
          <a:ea typeface="+mn-ea"/>
          <a:cs typeface="+mn-cs"/>
        </a:defRPr>
      </a:lvl4pPr>
      <a:lvl5pPr marL="1824216" algn="l" defTabSz="456044" rtl="0" eaLnBrk="1" latinLnBrk="0" hangingPunct="1">
        <a:defRPr kumimoji="1" sz="1800" kern="1200">
          <a:solidFill>
            <a:schemeClr val="tx1"/>
          </a:solidFill>
          <a:latin typeface="+mn-lt"/>
          <a:ea typeface="+mn-ea"/>
          <a:cs typeface="+mn-cs"/>
        </a:defRPr>
      </a:lvl5pPr>
      <a:lvl6pPr marL="2280279" algn="l" defTabSz="456044" rtl="0" eaLnBrk="1" latinLnBrk="0" hangingPunct="1">
        <a:defRPr kumimoji="1" sz="1800" kern="1200">
          <a:solidFill>
            <a:schemeClr val="tx1"/>
          </a:solidFill>
          <a:latin typeface="+mn-lt"/>
          <a:ea typeface="+mn-ea"/>
          <a:cs typeface="+mn-cs"/>
        </a:defRPr>
      </a:lvl6pPr>
      <a:lvl7pPr marL="2736324" algn="l" defTabSz="456044" rtl="0" eaLnBrk="1" latinLnBrk="0" hangingPunct="1">
        <a:defRPr kumimoji="1" sz="1800" kern="1200">
          <a:solidFill>
            <a:schemeClr val="tx1"/>
          </a:solidFill>
          <a:latin typeface="+mn-lt"/>
          <a:ea typeface="+mn-ea"/>
          <a:cs typeface="+mn-cs"/>
        </a:defRPr>
      </a:lvl7pPr>
      <a:lvl8pPr marL="3192385" algn="l" defTabSz="456044" rtl="0" eaLnBrk="1" latinLnBrk="0" hangingPunct="1">
        <a:defRPr kumimoji="1" sz="1800" kern="1200">
          <a:solidFill>
            <a:schemeClr val="tx1"/>
          </a:solidFill>
          <a:latin typeface="+mn-lt"/>
          <a:ea typeface="+mn-ea"/>
          <a:cs typeface="+mn-cs"/>
        </a:defRPr>
      </a:lvl8pPr>
      <a:lvl9pPr marL="3648438" algn="l" defTabSz="456044"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ctr" anchorCtr="0" compatLnSpc="1">
            <a:prstTxWarp prst="textNoShape">
              <a:avLst/>
            </a:prstTxWarp>
          </a:bodyPr>
          <a:lstStyle/>
          <a:p>
            <a:pPr lvl="0"/>
            <a:r>
              <a:rPr lang="en-US" altLang="ja-JP">
                <a:sym typeface="Gill Sans" charset="0"/>
              </a:rPr>
              <a:t>Click to edit Master title style</a:t>
            </a:r>
          </a:p>
        </p:txBody>
      </p:sp>
      <p:sp>
        <p:nvSpPr>
          <p:cNvPr id="11266"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ctr" anchorCtr="0" compatLnSpc="1">
            <a:prstTxWarp prst="textNoShape">
              <a:avLst/>
            </a:prstTxWarp>
          </a:bodyPr>
          <a:lstStyle/>
          <a:p>
            <a:pPr lvl="0"/>
            <a:r>
              <a:rPr lang="en-US" altLang="ja-JP">
                <a:sym typeface="Gill Sans" charset="0"/>
              </a:rPr>
              <a:t>Click to edit Master text styles</a:t>
            </a:r>
          </a:p>
          <a:p>
            <a:pPr lvl="1"/>
            <a:r>
              <a:rPr lang="en-US" altLang="ja-JP">
                <a:sym typeface="Gill Sans" charset="0"/>
              </a:rPr>
              <a:t>Second level</a:t>
            </a:r>
          </a:p>
          <a:p>
            <a:pPr lvl="2"/>
            <a:r>
              <a:rPr lang="en-US" altLang="ja-JP">
                <a:sym typeface="Gill Sans" charset="0"/>
              </a:rPr>
              <a:t>Third level</a:t>
            </a:r>
          </a:p>
          <a:p>
            <a:pPr lvl="3"/>
            <a:r>
              <a:rPr lang="en-US" altLang="ja-JP">
                <a:sym typeface="Gill Sans" charset="0"/>
              </a:rPr>
              <a:t>Fourth level</a:t>
            </a:r>
          </a:p>
          <a:p>
            <a:pPr lvl="4"/>
            <a:r>
              <a:rPr lang="en-US" altLang="ja-JP">
                <a:sym typeface="Gill Sans" charset="0"/>
              </a:rPr>
              <a:t>Fifth level</a:t>
            </a:r>
          </a:p>
        </p:txBody>
      </p:sp>
    </p:spTree>
  </p:cSld>
  <p:clrMap bg1="dk2" tx1="lt1" bg2="dk1" tx2="lt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604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210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6816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421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57238"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1pPr>
      <a:lvl2pPr marL="1201738"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2pPr>
      <a:lvl3pPr marL="1644650"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3pPr>
      <a:lvl4pPr marL="2087563"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4pPr>
      <a:lvl5pPr marL="2530475"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5pPr>
      <a:lvl6pPr marL="2988108" indent="-492464"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6pPr>
      <a:lvl7pPr marL="3444170" indent="-492464"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7pPr>
      <a:lvl8pPr marL="3900233" indent="-492464"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8pPr>
      <a:lvl9pPr marL="4356273" indent="-492464"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9pPr>
    </p:bodyStyle>
    <p:otherStyle>
      <a:defPPr>
        <a:defRPr lang="ja-JP"/>
      </a:defPPr>
      <a:lvl1pPr marL="0" algn="l" defTabSz="456044" rtl="0" eaLnBrk="1" latinLnBrk="0" hangingPunct="1">
        <a:defRPr kumimoji="1" sz="1800" kern="1200">
          <a:solidFill>
            <a:schemeClr val="tx1"/>
          </a:solidFill>
          <a:latin typeface="+mn-lt"/>
          <a:ea typeface="+mn-ea"/>
          <a:cs typeface="+mn-cs"/>
        </a:defRPr>
      </a:lvl1pPr>
      <a:lvl2pPr marL="456044" algn="l" defTabSz="456044" rtl="0" eaLnBrk="1" latinLnBrk="0" hangingPunct="1">
        <a:defRPr kumimoji="1" sz="1800" kern="1200">
          <a:solidFill>
            <a:schemeClr val="tx1"/>
          </a:solidFill>
          <a:latin typeface="+mn-lt"/>
          <a:ea typeface="+mn-ea"/>
          <a:cs typeface="+mn-cs"/>
        </a:defRPr>
      </a:lvl2pPr>
      <a:lvl3pPr marL="912101" algn="l" defTabSz="456044" rtl="0" eaLnBrk="1" latinLnBrk="0" hangingPunct="1">
        <a:defRPr kumimoji="1" sz="1800" kern="1200">
          <a:solidFill>
            <a:schemeClr val="tx1"/>
          </a:solidFill>
          <a:latin typeface="+mn-lt"/>
          <a:ea typeface="+mn-ea"/>
          <a:cs typeface="+mn-cs"/>
        </a:defRPr>
      </a:lvl3pPr>
      <a:lvl4pPr marL="1368161" algn="l" defTabSz="456044" rtl="0" eaLnBrk="1" latinLnBrk="0" hangingPunct="1">
        <a:defRPr kumimoji="1" sz="1800" kern="1200">
          <a:solidFill>
            <a:schemeClr val="tx1"/>
          </a:solidFill>
          <a:latin typeface="+mn-lt"/>
          <a:ea typeface="+mn-ea"/>
          <a:cs typeface="+mn-cs"/>
        </a:defRPr>
      </a:lvl4pPr>
      <a:lvl5pPr marL="1824216" algn="l" defTabSz="456044" rtl="0" eaLnBrk="1" latinLnBrk="0" hangingPunct="1">
        <a:defRPr kumimoji="1" sz="1800" kern="1200">
          <a:solidFill>
            <a:schemeClr val="tx1"/>
          </a:solidFill>
          <a:latin typeface="+mn-lt"/>
          <a:ea typeface="+mn-ea"/>
          <a:cs typeface="+mn-cs"/>
        </a:defRPr>
      </a:lvl5pPr>
      <a:lvl6pPr marL="2280279" algn="l" defTabSz="456044" rtl="0" eaLnBrk="1" latinLnBrk="0" hangingPunct="1">
        <a:defRPr kumimoji="1" sz="1800" kern="1200">
          <a:solidFill>
            <a:schemeClr val="tx1"/>
          </a:solidFill>
          <a:latin typeface="+mn-lt"/>
          <a:ea typeface="+mn-ea"/>
          <a:cs typeface="+mn-cs"/>
        </a:defRPr>
      </a:lvl6pPr>
      <a:lvl7pPr marL="2736324" algn="l" defTabSz="456044" rtl="0" eaLnBrk="1" latinLnBrk="0" hangingPunct="1">
        <a:defRPr kumimoji="1" sz="1800" kern="1200">
          <a:solidFill>
            <a:schemeClr val="tx1"/>
          </a:solidFill>
          <a:latin typeface="+mn-lt"/>
          <a:ea typeface="+mn-ea"/>
          <a:cs typeface="+mn-cs"/>
        </a:defRPr>
      </a:lvl7pPr>
      <a:lvl8pPr marL="3192385" algn="l" defTabSz="456044" rtl="0" eaLnBrk="1" latinLnBrk="0" hangingPunct="1">
        <a:defRPr kumimoji="1" sz="1800" kern="1200">
          <a:solidFill>
            <a:schemeClr val="tx1"/>
          </a:solidFill>
          <a:latin typeface="+mn-lt"/>
          <a:ea typeface="+mn-ea"/>
          <a:cs typeface="+mn-cs"/>
        </a:defRPr>
      </a:lvl8pPr>
      <a:lvl9pPr marL="3648438" algn="l" defTabSz="456044"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ctr" anchorCtr="0" compatLnSpc="1">
            <a:prstTxWarp prst="textNoShape">
              <a:avLst/>
            </a:prstTxWarp>
          </a:bodyPr>
          <a:lstStyle/>
          <a:p>
            <a:pPr lvl="0"/>
            <a:r>
              <a:rPr lang="en-US" altLang="ja-JP">
                <a:sym typeface="Gill Sans" charset="0"/>
              </a:rPr>
              <a:t>Click to edit Master title style</a:t>
            </a:r>
          </a:p>
        </p:txBody>
      </p:sp>
      <p:sp>
        <p:nvSpPr>
          <p:cNvPr id="12290"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t" anchorCtr="0" compatLnSpc="1">
            <a:prstTxWarp prst="textNoShape">
              <a:avLst/>
            </a:prstTxWarp>
          </a:bodyPr>
          <a:lstStyle/>
          <a:p>
            <a:pPr lvl="0"/>
            <a:r>
              <a:rPr lang="en-US" altLang="ja-JP">
                <a:sym typeface="Gill Sans" charset="0"/>
              </a:rPr>
              <a:t>Click to edit Master text styles</a:t>
            </a:r>
          </a:p>
          <a:p>
            <a:pPr lvl="1"/>
            <a:r>
              <a:rPr lang="en-US" altLang="ja-JP">
                <a:sym typeface="Gill Sans" charset="0"/>
              </a:rPr>
              <a:t>Second level</a:t>
            </a:r>
          </a:p>
          <a:p>
            <a:pPr lvl="2"/>
            <a:r>
              <a:rPr lang="en-US" altLang="ja-JP">
                <a:sym typeface="Gill Sans" charset="0"/>
              </a:rPr>
              <a:t>Third level</a:t>
            </a:r>
          </a:p>
          <a:p>
            <a:pPr lvl="3"/>
            <a:r>
              <a:rPr lang="en-US" altLang="ja-JP">
                <a:sym typeface="Gill Sans" charset="0"/>
              </a:rPr>
              <a:t>Fourth level</a:t>
            </a:r>
          </a:p>
          <a:p>
            <a:pPr lvl="4"/>
            <a:r>
              <a:rPr lang="en-US" altLang="ja-JP">
                <a:sym typeface="Gill Sans" charset="0"/>
              </a:rPr>
              <a:t>Fifth level</a:t>
            </a:r>
          </a:p>
        </p:txBody>
      </p:sp>
    </p:spTree>
  </p:cSld>
  <p:clrMap bg1="dk2" tx1="lt1" bg2="dk1" tx2="lt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604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210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6816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421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57238"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1pPr>
      <a:lvl2pPr marL="1201738"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2pPr>
      <a:lvl3pPr marL="1644650"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3pPr>
      <a:lvl4pPr marL="2087563"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4pPr>
      <a:lvl5pPr marL="2530475"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5pPr>
      <a:lvl6pPr marL="2988108" indent="-492464"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6pPr>
      <a:lvl7pPr marL="3444170" indent="-492464"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7pPr>
      <a:lvl8pPr marL="3900233" indent="-492464"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8pPr>
      <a:lvl9pPr marL="4356273" indent="-492464"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9pPr>
    </p:bodyStyle>
    <p:otherStyle>
      <a:defPPr>
        <a:defRPr lang="ja-JP"/>
      </a:defPPr>
      <a:lvl1pPr marL="0" algn="l" defTabSz="456044" rtl="0" eaLnBrk="1" latinLnBrk="0" hangingPunct="1">
        <a:defRPr kumimoji="1" sz="1800" kern="1200">
          <a:solidFill>
            <a:schemeClr val="tx1"/>
          </a:solidFill>
          <a:latin typeface="+mn-lt"/>
          <a:ea typeface="+mn-ea"/>
          <a:cs typeface="+mn-cs"/>
        </a:defRPr>
      </a:lvl1pPr>
      <a:lvl2pPr marL="456044" algn="l" defTabSz="456044" rtl="0" eaLnBrk="1" latinLnBrk="0" hangingPunct="1">
        <a:defRPr kumimoji="1" sz="1800" kern="1200">
          <a:solidFill>
            <a:schemeClr val="tx1"/>
          </a:solidFill>
          <a:latin typeface="+mn-lt"/>
          <a:ea typeface="+mn-ea"/>
          <a:cs typeface="+mn-cs"/>
        </a:defRPr>
      </a:lvl2pPr>
      <a:lvl3pPr marL="912101" algn="l" defTabSz="456044" rtl="0" eaLnBrk="1" latinLnBrk="0" hangingPunct="1">
        <a:defRPr kumimoji="1" sz="1800" kern="1200">
          <a:solidFill>
            <a:schemeClr val="tx1"/>
          </a:solidFill>
          <a:latin typeface="+mn-lt"/>
          <a:ea typeface="+mn-ea"/>
          <a:cs typeface="+mn-cs"/>
        </a:defRPr>
      </a:lvl3pPr>
      <a:lvl4pPr marL="1368161" algn="l" defTabSz="456044" rtl="0" eaLnBrk="1" latinLnBrk="0" hangingPunct="1">
        <a:defRPr kumimoji="1" sz="1800" kern="1200">
          <a:solidFill>
            <a:schemeClr val="tx1"/>
          </a:solidFill>
          <a:latin typeface="+mn-lt"/>
          <a:ea typeface="+mn-ea"/>
          <a:cs typeface="+mn-cs"/>
        </a:defRPr>
      </a:lvl4pPr>
      <a:lvl5pPr marL="1824216" algn="l" defTabSz="456044" rtl="0" eaLnBrk="1" latinLnBrk="0" hangingPunct="1">
        <a:defRPr kumimoji="1" sz="1800" kern="1200">
          <a:solidFill>
            <a:schemeClr val="tx1"/>
          </a:solidFill>
          <a:latin typeface="+mn-lt"/>
          <a:ea typeface="+mn-ea"/>
          <a:cs typeface="+mn-cs"/>
        </a:defRPr>
      </a:lvl5pPr>
      <a:lvl6pPr marL="2280279" algn="l" defTabSz="456044" rtl="0" eaLnBrk="1" latinLnBrk="0" hangingPunct="1">
        <a:defRPr kumimoji="1" sz="1800" kern="1200">
          <a:solidFill>
            <a:schemeClr val="tx1"/>
          </a:solidFill>
          <a:latin typeface="+mn-lt"/>
          <a:ea typeface="+mn-ea"/>
          <a:cs typeface="+mn-cs"/>
        </a:defRPr>
      </a:lvl6pPr>
      <a:lvl7pPr marL="2736324" algn="l" defTabSz="456044" rtl="0" eaLnBrk="1" latinLnBrk="0" hangingPunct="1">
        <a:defRPr kumimoji="1" sz="1800" kern="1200">
          <a:solidFill>
            <a:schemeClr val="tx1"/>
          </a:solidFill>
          <a:latin typeface="+mn-lt"/>
          <a:ea typeface="+mn-ea"/>
          <a:cs typeface="+mn-cs"/>
        </a:defRPr>
      </a:lvl7pPr>
      <a:lvl8pPr marL="3192385" algn="l" defTabSz="456044" rtl="0" eaLnBrk="1" latinLnBrk="0" hangingPunct="1">
        <a:defRPr kumimoji="1" sz="1800" kern="1200">
          <a:solidFill>
            <a:schemeClr val="tx1"/>
          </a:solidFill>
          <a:latin typeface="+mn-lt"/>
          <a:ea typeface="+mn-ea"/>
          <a:cs typeface="+mn-cs"/>
        </a:defRPr>
      </a:lvl8pPr>
      <a:lvl9pPr marL="3648438" algn="l" defTabSz="456044"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ctr" anchorCtr="0" compatLnSpc="1">
            <a:prstTxWarp prst="textNoShape">
              <a:avLst/>
            </a:prstTxWarp>
          </a:bodyPr>
          <a:lstStyle/>
          <a:p>
            <a:pPr lvl="0"/>
            <a:r>
              <a:rPr lang="en-US" altLang="ja-JP">
                <a:sym typeface="Gill Sans" charset="0"/>
              </a:rPr>
              <a:t>Click to edit Master title style</a:t>
            </a:r>
          </a:p>
        </p:txBody>
      </p:sp>
      <p:sp>
        <p:nvSpPr>
          <p:cNvPr id="13314"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ctr" anchorCtr="0" compatLnSpc="1">
            <a:prstTxWarp prst="textNoShape">
              <a:avLst/>
            </a:prstTxWarp>
          </a:bodyPr>
          <a:lstStyle/>
          <a:p>
            <a:pPr lvl="0"/>
            <a:r>
              <a:rPr lang="en-US" altLang="ja-JP">
                <a:sym typeface="Gill Sans" charset="0"/>
              </a:rPr>
              <a:t>Click to edit Master text styles</a:t>
            </a:r>
          </a:p>
          <a:p>
            <a:pPr lvl="1"/>
            <a:r>
              <a:rPr lang="en-US" altLang="ja-JP">
                <a:sym typeface="Gill Sans" charset="0"/>
              </a:rPr>
              <a:t>Second level</a:t>
            </a:r>
          </a:p>
          <a:p>
            <a:pPr lvl="2"/>
            <a:r>
              <a:rPr lang="en-US" altLang="ja-JP">
                <a:sym typeface="Gill Sans" charset="0"/>
              </a:rPr>
              <a:t>Third level</a:t>
            </a:r>
          </a:p>
          <a:p>
            <a:pPr lvl="3"/>
            <a:r>
              <a:rPr lang="en-US" altLang="ja-JP">
                <a:sym typeface="Gill Sans" charset="0"/>
              </a:rPr>
              <a:t>Fourth level</a:t>
            </a:r>
          </a:p>
          <a:p>
            <a:pPr lvl="4"/>
            <a:r>
              <a:rPr lang="en-US" altLang="ja-JP">
                <a:sym typeface="Gill Sans" charset="0"/>
              </a:rPr>
              <a:t>Fifth level</a:t>
            </a:r>
          </a:p>
        </p:txBody>
      </p:sp>
    </p:spTree>
  </p:cSld>
  <p:clrMap bg1="dk2" tx1="lt1" bg2="dk1" tx2="lt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604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210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6816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421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57238"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1pPr>
      <a:lvl2pPr marL="1201738"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2pPr>
      <a:lvl3pPr marL="1644650"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3pPr>
      <a:lvl4pPr marL="2087563"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4pPr>
      <a:lvl5pPr marL="2530475"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5pPr>
      <a:lvl6pPr marL="2988108" indent="-492464"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6pPr>
      <a:lvl7pPr marL="3444170" indent="-492464"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7pPr>
      <a:lvl8pPr marL="3900233" indent="-492464"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8pPr>
      <a:lvl9pPr marL="4356273" indent="-492464"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9pPr>
    </p:bodyStyle>
    <p:otherStyle>
      <a:defPPr>
        <a:defRPr lang="ja-JP"/>
      </a:defPPr>
      <a:lvl1pPr marL="0" algn="l" defTabSz="456044" rtl="0" eaLnBrk="1" latinLnBrk="0" hangingPunct="1">
        <a:defRPr kumimoji="1" sz="1800" kern="1200">
          <a:solidFill>
            <a:schemeClr val="tx1"/>
          </a:solidFill>
          <a:latin typeface="+mn-lt"/>
          <a:ea typeface="+mn-ea"/>
          <a:cs typeface="+mn-cs"/>
        </a:defRPr>
      </a:lvl1pPr>
      <a:lvl2pPr marL="456044" algn="l" defTabSz="456044" rtl="0" eaLnBrk="1" latinLnBrk="0" hangingPunct="1">
        <a:defRPr kumimoji="1" sz="1800" kern="1200">
          <a:solidFill>
            <a:schemeClr val="tx1"/>
          </a:solidFill>
          <a:latin typeface="+mn-lt"/>
          <a:ea typeface="+mn-ea"/>
          <a:cs typeface="+mn-cs"/>
        </a:defRPr>
      </a:lvl2pPr>
      <a:lvl3pPr marL="912101" algn="l" defTabSz="456044" rtl="0" eaLnBrk="1" latinLnBrk="0" hangingPunct="1">
        <a:defRPr kumimoji="1" sz="1800" kern="1200">
          <a:solidFill>
            <a:schemeClr val="tx1"/>
          </a:solidFill>
          <a:latin typeface="+mn-lt"/>
          <a:ea typeface="+mn-ea"/>
          <a:cs typeface="+mn-cs"/>
        </a:defRPr>
      </a:lvl3pPr>
      <a:lvl4pPr marL="1368161" algn="l" defTabSz="456044" rtl="0" eaLnBrk="1" latinLnBrk="0" hangingPunct="1">
        <a:defRPr kumimoji="1" sz="1800" kern="1200">
          <a:solidFill>
            <a:schemeClr val="tx1"/>
          </a:solidFill>
          <a:latin typeface="+mn-lt"/>
          <a:ea typeface="+mn-ea"/>
          <a:cs typeface="+mn-cs"/>
        </a:defRPr>
      </a:lvl4pPr>
      <a:lvl5pPr marL="1824216" algn="l" defTabSz="456044" rtl="0" eaLnBrk="1" latinLnBrk="0" hangingPunct="1">
        <a:defRPr kumimoji="1" sz="1800" kern="1200">
          <a:solidFill>
            <a:schemeClr val="tx1"/>
          </a:solidFill>
          <a:latin typeface="+mn-lt"/>
          <a:ea typeface="+mn-ea"/>
          <a:cs typeface="+mn-cs"/>
        </a:defRPr>
      </a:lvl5pPr>
      <a:lvl6pPr marL="2280279" algn="l" defTabSz="456044" rtl="0" eaLnBrk="1" latinLnBrk="0" hangingPunct="1">
        <a:defRPr kumimoji="1" sz="1800" kern="1200">
          <a:solidFill>
            <a:schemeClr val="tx1"/>
          </a:solidFill>
          <a:latin typeface="+mn-lt"/>
          <a:ea typeface="+mn-ea"/>
          <a:cs typeface="+mn-cs"/>
        </a:defRPr>
      </a:lvl6pPr>
      <a:lvl7pPr marL="2736324" algn="l" defTabSz="456044" rtl="0" eaLnBrk="1" latinLnBrk="0" hangingPunct="1">
        <a:defRPr kumimoji="1" sz="1800" kern="1200">
          <a:solidFill>
            <a:schemeClr val="tx1"/>
          </a:solidFill>
          <a:latin typeface="+mn-lt"/>
          <a:ea typeface="+mn-ea"/>
          <a:cs typeface="+mn-cs"/>
        </a:defRPr>
      </a:lvl7pPr>
      <a:lvl8pPr marL="3192385" algn="l" defTabSz="456044" rtl="0" eaLnBrk="1" latinLnBrk="0" hangingPunct="1">
        <a:defRPr kumimoji="1" sz="1800" kern="1200">
          <a:solidFill>
            <a:schemeClr val="tx1"/>
          </a:solidFill>
          <a:latin typeface="+mn-lt"/>
          <a:ea typeface="+mn-ea"/>
          <a:cs typeface="+mn-cs"/>
        </a:defRPr>
      </a:lvl8pPr>
      <a:lvl9pPr marL="3648438" algn="l" defTabSz="456044"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ctr" anchorCtr="0" compatLnSpc="1">
            <a:prstTxWarp prst="textNoShape">
              <a:avLst/>
            </a:prstTxWarp>
          </a:bodyPr>
          <a:lstStyle/>
          <a:p>
            <a:pPr lvl="0"/>
            <a:r>
              <a:rPr lang="en-US" altLang="ja-JP">
                <a:sym typeface="Gill Sans" charset="0"/>
              </a:rPr>
              <a:t>Click to edit Master title style</a:t>
            </a:r>
          </a:p>
        </p:txBody>
      </p:sp>
      <p:sp>
        <p:nvSpPr>
          <p:cNvPr id="14338"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ctr" anchorCtr="0" compatLnSpc="1">
            <a:prstTxWarp prst="textNoShape">
              <a:avLst/>
            </a:prstTxWarp>
          </a:bodyPr>
          <a:lstStyle/>
          <a:p>
            <a:pPr lvl="0"/>
            <a:r>
              <a:rPr lang="en-US" altLang="ja-JP">
                <a:sym typeface="Gill Sans" charset="0"/>
              </a:rPr>
              <a:t>Click to edit Master text styles</a:t>
            </a:r>
          </a:p>
          <a:p>
            <a:pPr lvl="1"/>
            <a:r>
              <a:rPr lang="en-US" altLang="ja-JP">
                <a:sym typeface="Gill Sans" charset="0"/>
              </a:rPr>
              <a:t>Second level</a:t>
            </a:r>
          </a:p>
          <a:p>
            <a:pPr lvl="2"/>
            <a:r>
              <a:rPr lang="en-US" altLang="ja-JP">
                <a:sym typeface="Gill Sans" charset="0"/>
              </a:rPr>
              <a:t>Third level</a:t>
            </a:r>
          </a:p>
          <a:p>
            <a:pPr lvl="3"/>
            <a:r>
              <a:rPr lang="en-US" altLang="ja-JP">
                <a:sym typeface="Gill Sans" charset="0"/>
              </a:rPr>
              <a:t>Fourth level</a:t>
            </a:r>
          </a:p>
          <a:p>
            <a:pPr lvl="4"/>
            <a:r>
              <a:rPr lang="en-US" altLang="ja-JP">
                <a:sym typeface="Gill Sans" charset="0"/>
              </a:rPr>
              <a:t>Fifth level</a:t>
            </a:r>
          </a:p>
        </p:txBody>
      </p:sp>
    </p:spTree>
  </p:cSld>
  <p:clrMap bg1="dk2" tx1="lt1" bg2="dk1" tx2="lt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604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210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6816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421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57238"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1pPr>
      <a:lvl2pPr marL="1201738"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2pPr>
      <a:lvl3pPr marL="1644650"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3pPr>
      <a:lvl4pPr marL="2087563"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4pPr>
      <a:lvl5pPr marL="2530475" indent="-492125" algn="l" rtl="0" fontAlgn="base">
        <a:spcBef>
          <a:spcPts val="3800"/>
        </a:spcBef>
        <a:spcAft>
          <a:spcPct val="0"/>
        </a:spcAft>
        <a:buSzPct val="171000"/>
        <a:buFont typeface="Gill Sans" charset="0"/>
        <a:buChar char="•"/>
        <a:defRPr kumimoji="1" sz="3100">
          <a:solidFill>
            <a:schemeClr val="tx1"/>
          </a:solidFill>
          <a:latin typeface="+mn-lt"/>
          <a:ea typeface="+mn-ea"/>
          <a:cs typeface="+mn-cs"/>
          <a:sym typeface="Gill Sans" charset="0"/>
        </a:defRPr>
      </a:lvl5pPr>
      <a:lvl6pPr marL="2988108" indent="-492464"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6pPr>
      <a:lvl7pPr marL="3444170" indent="-492464"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7pPr>
      <a:lvl8pPr marL="3900233" indent="-492464"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8pPr>
      <a:lvl9pPr marL="4356273" indent="-492464"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9pPr>
    </p:bodyStyle>
    <p:otherStyle>
      <a:defPPr>
        <a:defRPr lang="ja-JP"/>
      </a:defPPr>
      <a:lvl1pPr marL="0" algn="l" defTabSz="456044" rtl="0" eaLnBrk="1" latinLnBrk="0" hangingPunct="1">
        <a:defRPr kumimoji="1" sz="1800" kern="1200">
          <a:solidFill>
            <a:schemeClr val="tx1"/>
          </a:solidFill>
          <a:latin typeface="+mn-lt"/>
          <a:ea typeface="+mn-ea"/>
          <a:cs typeface="+mn-cs"/>
        </a:defRPr>
      </a:lvl1pPr>
      <a:lvl2pPr marL="456044" algn="l" defTabSz="456044" rtl="0" eaLnBrk="1" latinLnBrk="0" hangingPunct="1">
        <a:defRPr kumimoji="1" sz="1800" kern="1200">
          <a:solidFill>
            <a:schemeClr val="tx1"/>
          </a:solidFill>
          <a:latin typeface="+mn-lt"/>
          <a:ea typeface="+mn-ea"/>
          <a:cs typeface="+mn-cs"/>
        </a:defRPr>
      </a:lvl2pPr>
      <a:lvl3pPr marL="912101" algn="l" defTabSz="456044" rtl="0" eaLnBrk="1" latinLnBrk="0" hangingPunct="1">
        <a:defRPr kumimoji="1" sz="1800" kern="1200">
          <a:solidFill>
            <a:schemeClr val="tx1"/>
          </a:solidFill>
          <a:latin typeface="+mn-lt"/>
          <a:ea typeface="+mn-ea"/>
          <a:cs typeface="+mn-cs"/>
        </a:defRPr>
      </a:lvl3pPr>
      <a:lvl4pPr marL="1368161" algn="l" defTabSz="456044" rtl="0" eaLnBrk="1" latinLnBrk="0" hangingPunct="1">
        <a:defRPr kumimoji="1" sz="1800" kern="1200">
          <a:solidFill>
            <a:schemeClr val="tx1"/>
          </a:solidFill>
          <a:latin typeface="+mn-lt"/>
          <a:ea typeface="+mn-ea"/>
          <a:cs typeface="+mn-cs"/>
        </a:defRPr>
      </a:lvl4pPr>
      <a:lvl5pPr marL="1824216" algn="l" defTabSz="456044" rtl="0" eaLnBrk="1" latinLnBrk="0" hangingPunct="1">
        <a:defRPr kumimoji="1" sz="1800" kern="1200">
          <a:solidFill>
            <a:schemeClr val="tx1"/>
          </a:solidFill>
          <a:latin typeface="+mn-lt"/>
          <a:ea typeface="+mn-ea"/>
          <a:cs typeface="+mn-cs"/>
        </a:defRPr>
      </a:lvl5pPr>
      <a:lvl6pPr marL="2280279" algn="l" defTabSz="456044" rtl="0" eaLnBrk="1" latinLnBrk="0" hangingPunct="1">
        <a:defRPr kumimoji="1" sz="1800" kern="1200">
          <a:solidFill>
            <a:schemeClr val="tx1"/>
          </a:solidFill>
          <a:latin typeface="+mn-lt"/>
          <a:ea typeface="+mn-ea"/>
          <a:cs typeface="+mn-cs"/>
        </a:defRPr>
      </a:lvl6pPr>
      <a:lvl7pPr marL="2736324" algn="l" defTabSz="456044" rtl="0" eaLnBrk="1" latinLnBrk="0" hangingPunct="1">
        <a:defRPr kumimoji="1" sz="1800" kern="1200">
          <a:solidFill>
            <a:schemeClr val="tx1"/>
          </a:solidFill>
          <a:latin typeface="+mn-lt"/>
          <a:ea typeface="+mn-ea"/>
          <a:cs typeface="+mn-cs"/>
        </a:defRPr>
      </a:lvl7pPr>
      <a:lvl8pPr marL="3192385" algn="l" defTabSz="456044" rtl="0" eaLnBrk="1" latinLnBrk="0" hangingPunct="1">
        <a:defRPr kumimoji="1" sz="1800" kern="1200">
          <a:solidFill>
            <a:schemeClr val="tx1"/>
          </a:solidFill>
          <a:latin typeface="+mn-lt"/>
          <a:ea typeface="+mn-ea"/>
          <a:cs typeface="+mn-cs"/>
        </a:defRPr>
      </a:lvl8pPr>
      <a:lvl9pPr marL="3648438" algn="l" defTabSz="456044"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bwMode="auto">
          <a:xfrm>
            <a:off x="650875" y="1657350"/>
            <a:ext cx="11703050" cy="71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722" tIns="64862" rIns="129722" bIns="64862"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75" name="Rectangle 3"/>
          <p:cNvSpPr>
            <a:spLocks noGrp="1" noChangeArrowheads="1"/>
          </p:cNvSpPr>
          <p:nvPr>
            <p:ph type="dt" sz="half" idx="2"/>
          </p:nvPr>
        </p:nvSpPr>
        <p:spPr bwMode="auto">
          <a:xfrm>
            <a:off x="255588" y="9188450"/>
            <a:ext cx="3033712" cy="296863"/>
          </a:xfrm>
          <a:prstGeom prst="rect">
            <a:avLst/>
          </a:prstGeom>
          <a:noFill/>
          <a:ln w="9525">
            <a:noFill/>
            <a:miter lim="800000"/>
            <a:headEnd/>
            <a:tailEnd/>
          </a:ln>
          <a:effectLst/>
        </p:spPr>
        <p:txBody>
          <a:bodyPr vert="horz" wrap="square" lIns="129722" tIns="64862" rIns="129722" bIns="64862" numCol="1" anchor="ctr" anchorCtr="0" compatLnSpc="1">
            <a:prstTxWarp prst="textNoShape">
              <a:avLst/>
            </a:prstTxWarp>
          </a:bodyPr>
          <a:lstStyle>
            <a:lvl1pPr algn="l">
              <a:defRPr kumimoji="1" sz="2000">
                <a:solidFill>
                  <a:srgbClr val="000000"/>
                </a:solidFill>
                <a:latin typeface="Arial" charset="0"/>
                <a:ea typeface="ＭＳ Ｐゴシック" pitchFamily="50" charset="-128"/>
                <a:cs typeface="+mn-cs"/>
              </a:defRPr>
            </a:lvl1pPr>
          </a:lstStyle>
          <a:p>
            <a:pPr>
              <a:defRPr/>
            </a:pPr>
            <a:r>
              <a:rPr lang="en-US" altLang="ja-JP"/>
              <a:t>11.5.31</a:t>
            </a:r>
          </a:p>
        </p:txBody>
      </p:sp>
      <p:sp>
        <p:nvSpPr>
          <p:cNvPr id="3076" name="Rectangle 4"/>
          <p:cNvSpPr>
            <a:spLocks noGrp="1" noChangeArrowheads="1"/>
          </p:cNvSpPr>
          <p:nvPr>
            <p:ph type="ftr" sz="quarter" idx="3"/>
          </p:nvPr>
        </p:nvSpPr>
        <p:spPr bwMode="auto">
          <a:xfrm>
            <a:off x="4443413" y="9188450"/>
            <a:ext cx="4117975" cy="296863"/>
          </a:xfrm>
          <a:prstGeom prst="rect">
            <a:avLst/>
          </a:prstGeom>
          <a:noFill/>
          <a:ln w="9525">
            <a:noFill/>
            <a:miter lim="800000"/>
            <a:headEnd/>
            <a:tailEnd/>
          </a:ln>
          <a:effectLst/>
        </p:spPr>
        <p:txBody>
          <a:bodyPr vert="horz" wrap="square" lIns="129722" tIns="64862" rIns="129722" bIns="64862" numCol="1" anchor="ctr" anchorCtr="0" compatLnSpc="1">
            <a:prstTxWarp prst="textNoShape">
              <a:avLst/>
            </a:prstTxWarp>
          </a:bodyPr>
          <a:lstStyle>
            <a:lvl1pPr algn="ctr">
              <a:defRPr kumimoji="1" sz="2000">
                <a:solidFill>
                  <a:srgbClr val="000000"/>
                </a:solidFill>
                <a:latin typeface="Arial" charset="0"/>
                <a:ea typeface="ＭＳ Ｐゴシック" pitchFamily="50" charset="-128"/>
                <a:cs typeface="+mn-cs"/>
              </a:defRPr>
            </a:lvl1pPr>
          </a:lstStyle>
          <a:p>
            <a:pPr>
              <a:defRPr/>
            </a:pPr>
            <a:r>
              <a:rPr lang="en-US" altLang="ja-JP"/>
              <a:t>Toru Iijima @ Blois 2011</a:t>
            </a:r>
          </a:p>
        </p:txBody>
      </p:sp>
      <p:sp>
        <p:nvSpPr>
          <p:cNvPr id="3077" name="Rectangle 5"/>
          <p:cNvSpPr>
            <a:spLocks noGrp="1" noChangeArrowheads="1"/>
          </p:cNvSpPr>
          <p:nvPr>
            <p:ph type="sldNum" sz="quarter" idx="4"/>
          </p:nvPr>
        </p:nvSpPr>
        <p:spPr bwMode="auto">
          <a:xfrm>
            <a:off x="9715500" y="9188450"/>
            <a:ext cx="3033713" cy="296863"/>
          </a:xfrm>
          <a:prstGeom prst="rect">
            <a:avLst/>
          </a:prstGeom>
          <a:noFill/>
          <a:ln w="9525">
            <a:noFill/>
            <a:miter lim="800000"/>
            <a:headEnd/>
            <a:tailEnd/>
          </a:ln>
          <a:effectLst/>
        </p:spPr>
        <p:txBody>
          <a:bodyPr vert="horz" wrap="square" lIns="129722" tIns="64862" rIns="129722" bIns="64862" numCol="1" anchor="ctr" anchorCtr="0" compatLnSpc="1">
            <a:prstTxWarp prst="textNoShape">
              <a:avLst/>
            </a:prstTxWarp>
          </a:bodyPr>
          <a:lstStyle>
            <a:lvl1pPr algn="r">
              <a:defRPr kumimoji="1" sz="2000" smtClean="0">
                <a:solidFill>
                  <a:srgbClr val="000000"/>
                </a:solidFill>
                <a:latin typeface="Arial" charset="0"/>
                <a:ea typeface="ＭＳ Ｐゴシック" charset="0"/>
                <a:cs typeface="ＭＳ Ｐゴシック" charset="0"/>
              </a:defRPr>
            </a:lvl1pPr>
          </a:lstStyle>
          <a:p>
            <a:pPr>
              <a:defRPr/>
            </a:pPr>
            <a:fld id="{743DCAA1-7660-9742-83E3-69C8DE8B1440}" type="slidenum">
              <a:rPr lang="en-US" altLang="ja-JP"/>
              <a:pPr>
                <a:defRPr/>
              </a:pPr>
              <a:t>‹#›</a:t>
            </a:fld>
            <a:endParaRPr lang="en-US" altLang="ja-JP"/>
          </a:p>
        </p:txBody>
      </p:sp>
      <p:sp>
        <p:nvSpPr>
          <p:cNvPr id="27654" name="Rectangle 6"/>
          <p:cNvSpPr>
            <a:spLocks noChangeArrowheads="1"/>
          </p:cNvSpPr>
          <p:nvPr/>
        </p:nvSpPr>
        <p:spPr bwMode="gray">
          <a:xfrm>
            <a:off x="0" y="0"/>
            <a:ext cx="13004800" cy="1190625"/>
          </a:xfrm>
          <a:prstGeom prst="rect">
            <a:avLst/>
          </a:prstGeom>
          <a:gradFill rotWithShape="1">
            <a:gsLst>
              <a:gs pos="0">
                <a:srgbClr val="0038A8"/>
              </a:gs>
              <a:gs pos="100000">
                <a:srgbClr val="00008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2" tIns="64862" rIns="129722" bIns="6486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27655" name="Rectangle 7"/>
          <p:cNvSpPr>
            <a:spLocks noChangeArrowheads="1"/>
          </p:cNvSpPr>
          <p:nvPr/>
        </p:nvSpPr>
        <p:spPr bwMode="gray">
          <a:xfrm>
            <a:off x="255588" y="268288"/>
            <a:ext cx="152400" cy="153987"/>
          </a:xfrm>
          <a:prstGeom prst="rect">
            <a:avLst/>
          </a:prstGeom>
          <a:gradFill rotWithShape="1">
            <a:gsLst>
              <a:gs pos="0">
                <a:schemeClr val="bg1"/>
              </a:gs>
              <a:gs pos="100000">
                <a:schemeClr val="accent1"/>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2" tIns="64862" rIns="129722" bIns="6486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27656" name="Rectangle 8"/>
          <p:cNvSpPr>
            <a:spLocks noChangeArrowheads="1"/>
          </p:cNvSpPr>
          <p:nvPr/>
        </p:nvSpPr>
        <p:spPr bwMode="gray">
          <a:xfrm>
            <a:off x="509588" y="268288"/>
            <a:ext cx="153987" cy="153987"/>
          </a:xfrm>
          <a:prstGeom prst="rect">
            <a:avLst/>
          </a:prstGeom>
          <a:gradFill rotWithShape="1">
            <a:gsLst>
              <a:gs pos="0">
                <a:schemeClr val="accent1"/>
              </a:gs>
              <a:gs pos="100000">
                <a:srgbClr val="0066F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2" tIns="64862" rIns="129722" bIns="6486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27657" name="Rectangle 9"/>
          <p:cNvSpPr>
            <a:spLocks noChangeArrowheads="1"/>
          </p:cNvSpPr>
          <p:nvPr/>
        </p:nvSpPr>
        <p:spPr bwMode="gray">
          <a:xfrm>
            <a:off x="509588" y="523875"/>
            <a:ext cx="153987" cy="153988"/>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2" tIns="64862" rIns="129722" bIns="6486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27658" name="Rectangle 10"/>
          <p:cNvSpPr>
            <a:spLocks noChangeArrowheads="1"/>
          </p:cNvSpPr>
          <p:nvPr/>
        </p:nvSpPr>
        <p:spPr bwMode="gray">
          <a:xfrm>
            <a:off x="255588" y="523875"/>
            <a:ext cx="152400" cy="153988"/>
          </a:xfrm>
          <a:prstGeom prst="rect">
            <a:avLst/>
          </a:prstGeom>
          <a:gradFill rotWithShape="1">
            <a:gsLst>
              <a:gs pos="0">
                <a:schemeClr val="accent1"/>
              </a:gs>
              <a:gs pos="100000">
                <a:srgbClr val="0066F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2" tIns="64862" rIns="129722" bIns="6486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27659" name="Rectangle 11"/>
          <p:cNvSpPr>
            <a:spLocks noChangeArrowheads="1"/>
          </p:cNvSpPr>
          <p:nvPr/>
        </p:nvSpPr>
        <p:spPr bwMode="gray">
          <a:xfrm>
            <a:off x="509588" y="781050"/>
            <a:ext cx="153987" cy="153988"/>
          </a:xfrm>
          <a:prstGeom prst="rect">
            <a:avLst/>
          </a:prstGeom>
          <a:gradFill rotWithShape="1">
            <a:gsLst>
              <a:gs pos="0">
                <a:srgbClr val="0000D6"/>
              </a:gs>
              <a:gs pos="100000">
                <a:srgbClr val="00009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2" tIns="64862" rIns="129722" bIns="6486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27660" name="Rectangle 12"/>
          <p:cNvSpPr>
            <a:spLocks noChangeArrowheads="1"/>
          </p:cNvSpPr>
          <p:nvPr/>
        </p:nvSpPr>
        <p:spPr bwMode="gray">
          <a:xfrm>
            <a:off x="255588" y="781050"/>
            <a:ext cx="152400" cy="153988"/>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2" tIns="64862" rIns="129722" bIns="6486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27661" name="Rectangle 13"/>
          <p:cNvSpPr>
            <a:spLocks noChangeArrowheads="1"/>
          </p:cNvSpPr>
          <p:nvPr/>
        </p:nvSpPr>
        <p:spPr bwMode="gray">
          <a:xfrm>
            <a:off x="768350" y="268288"/>
            <a:ext cx="152400" cy="153987"/>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2" tIns="64862" rIns="129722" bIns="6486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27662" name="Rectangle 14"/>
          <p:cNvSpPr>
            <a:spLocks noChangeArrowheads="1"/>
          </p:cNvSpPr>
          <p:nvPr/>
        </p:nvSpPr>
        <p:spPr bwMode="gray">
          <a:xfrm>
            <a:off x="768350" y="523875"/>
            <a:ext cx="152400" cy="153988"/>
          </a:xfrm>
          <a:prstGeom prst="rect">
            <a:avLst/>
          </a:prstGeom>
          <a:gradFill rotWithShape="1">
            <a:gsLst>
              <a:gs pos="0">
                <a:srgbClr val="0000D6"/>
              </a:gs>
              <a:gs pos="100000">
                <a:srgbClr val="00009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2" tIns="64862" rIns="129722" bIns="6486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27663" name="Rectangle 15"/>
          <p:cNvSpPr>
            <a:spLocks noChangeArrowheads="1"/>
          </p:cNvSpPr>
          <p:nvPr/>
        </p:nvSpPr>
        <p:spPr bwMode="gray">
          <a:xfrm>
            <a:off x="768350" y="781050"/>
            <a:ext cx="152400" cy="153988"/>
          </a:xfrm>
          <a:prstGeom prst="rect">
            <a:avLst/>
          </a:prstGeom>
          <a:gradFill rotWithShape="1">
            <a:gsLst>
              <a:gs pos="0">
                <a:srgbClr val="000099"/>
              </a:gs>
              <a:gs pos="100000">
                <a:srgbClr val="000066"/>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2" tIns="64862" rIns="129722" bIns="6486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27664" name="Rectangle 16"/>
          <p:cNvSpPr>
            <a:spLocks noGrp="1" noChangeArrowheads="1"/>
          </p:cNvSpPr>
          <p:nvPr>
            <p:ph type="title"/>
          </p:nvPr>
        </p:nvSpPr>
        <p:spPr bwMode="gray">
          <a:xfrm>
            <a:off x="1176338" y="165100"/>
            <a:ext cx="114712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722" tIns="64862" rIns="129722" bIns="64862" numCol="1" anchor="ctr" anchorCtr="0" compatLnSpc="1">
            <a:prstTxWarp prst="textNoShape">
              <a:avLst/>
            </a:prstTxWarp>
          </a:bodyPr>
          <a:lstStyle/>
          <a:p>
            <a:pPr lvl="0"/>
            <a:r>
              <a:rPr lang="ja-JP" altLang="en-US"/>
              <a:t>マスタ タイトルの書式設定</a:t>
            </a:r>
          </a:p>
        </p:txBody>
      </p:sp>
    </p:spTree>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Lst>
  <p:hf hdr="0" ftr="0" dt="0"/>
  <p:txStyles>
    <p:titleStyle>
      <a:lvl1pPr algn="l" rtl="0" eaLnBrk="0" fontAlgn="base" hangingPunct="0">
        <a:spcBef>
          <a:spcPct val="0"/>
        </a:spcBef>
        <a:spcAft>
          <a:spcPct val="0"/>
        </a:spcAft>
        <a:defRPr kumimoji="1" sz="5100">
          <a:solidFill>
            <a:srgbClr val="FFFF99"/>
          </a:solidFill>
          <a:latin typeface="+mj-lt"/>
          <a:ea typeface="+mj-ea"/>
          <a:cs typeface="ＭＳ Ｐゴシック" charset="-128"/>
        </a:defRPr>
      </a:lvl1pPr>
      <a:lvl2pPr algn="l" rtl="0" eaLnBrk="0" fontAlgn="base" hangingPunct="0">
        <a:spcBef>
          <a:spcPct val="0"/>
        </a:spcBef>
        <a:spcAft>
          <a:spcPct val="0"/>
        </a:spcAft>
        <a:defRPr kumimoji="1" sz="5100">
          <a:solidFill>
            <a:srgbClr val="FFFF99"/>
          </a:solidFill>
          <a:latin typeface="Arial" charset="0"/>
          <a:ea typeface="ＭＳ Ｐゴシック" pitchFamily="50" charset="-128"/>
          <a:cs typeface="ＭＳ Ｐゴシック" charset="-128"/>
        </a:defRPr>
      </a:lvl2pPr>
      <a:lvl3pPr algn="l" rtl="0" eaLnBrk="0" fontAlgn="base" hangingPunct="0">
        <a:spcBef>
          <a:spcPct val="0"/>
        </a:spcBef>
        <a:spcAft>
          <a:spcPct val="0"/>
        </a:spcAft>
        <a:defRPr kumimoji="1" sz="5100">
          <a:solidFill>
            <a:srgbClr val="FFFF99"/>
          </a:solidFill>
          <a:latin typeface="Arial" charset="0"/>
          <a:ea typeface="ＭＳ Ｐゴシック" pitchFamily="50" charset="-128"/>
          <a:cs typeface="ＭＳ Ｐゴシック" charset="-128"/>
        </a:defRPr>
      </a:lvl3pPr>
      <a:lvl4pPr algn="l" rtl="0" eaLnBrk="0" fontAlgn="base" hangingPunct="0">
        <a:spcBef>
          <a:spcPct val="0"/>
        </a:spcBef>
        <a:spcAft>
          <a:spcPct val="0"/>
        </a:spcAft>
        <a:defRPr kumimoji="1" sz="5100">
          <a:solidFill>
            <a:srgbClr val="FFFF99"/>
          </a:solidFill>
          <a:latin typeface="Arial" charset="0"/>
          <a:ea typeface="ＭＳ Ｐゴシック" pitchFamily="50" charset="-128"/>
          <a:cs typeface="ＭＳ Ｐゴシック" charset="-128"/>
        </a:defRPr>
      </a:lvl4pPr>
      <a:lvl5pPr algn="l" rtl="0" eaLnBrk="0" fontAlgn="base" hangingPunct="0">
        <a:spcBef>
          <a:spcPct val="0"/>
        </a:spcBef>
        <a:spcAft>
          <a:spcPct val="0"/>
        </a:spcAft>
        <a:defRPr kumimoji="1" sz="5100">
          <a:solidFill>
            <a:srgbClr val="FFFF99"/>
          </a:solidFill>
          <a:latin typeface="Arial" charset="0"/>
          <a:ea typeface="ＭＳ Ｐゴシック" pitchFamily="50" charset="-128"/>
          <a:cs typeface="ＭＳ Ｐゴシック" charset="-128"/>
        </a:defRPr>
      </a:lvl5pPr>
      <a:lvl6pPr marL="648614" algn="l" rtl="0" fontAlgn="base">
        <a:spcBef>
          <a:spcPct val="0"/>
        </a:spcBef>
        <a:spcAft>
          <a:spcPct val="0"/>
        </a:spcAft>
        <a:defRPr kumimoji="1" sz="5100">
          <a:solidFill>
            <a:srgbClr val="FFFF99"/>
          </a:solidFill>
          <a:latin typeface="Arial" charset="0"/>
          <a:ea typeface="ＭＳ Ｐゴシック" pitchFamily="50" charset="-128"/>
        </a:defRPr>
      </a:lvl6pPr>
      <a:lvl7pPr marL="1297263" algn="l" rtl="0" fontAlgn="base">
        <a:spcBef>
          <a:spcPct val="0"/>
        </a:spcBef>
        <a:spcAft>
          <a:spcPct val="0"/>
        </a:spcAft>
        <a:defRPr kumimoji="1" sz="5100">
          <a:solidFill>
            <a:srgbClr val="FFFF99"/>
          </a:solidFill>
          <a:latin typeface="Arial" charset="0"/>
          <a:ea typeface="ＭＳ Ｐゴシック" pitchFamily="50" charset="-128"/>
        </a:defRPr>
      </a:lvl7pPr>
      <a:lvl8pPr marL="1945911" algn="l" rtl="0" fontAlgn="base">
        <a:spcBef>
          <a:spcPct val="0"/>
        </a:spcBef>
        <a:spcAft>
          <a:spcPct val="0"/>
        </a:spcAft>
        <a:defRPr kumimoji="1" sz="5100">
          <a:solidFill>
            <a:srgbClr val="FFFF99"/>
          </a:solidFill>
          <a:latin typeface="Arial" charset="0"/>
          <a:ea typeface="ＭＳ Ｐゴシック" pitchFamily="50" charset="-128"/>
        </a:defRPr>
      </a:lvl8pPr>
      <a:lvl9pPr marL="2594539" algn="l" rtl="0" fontAlgn="base">
        <a:spcBef>
          <a:spcPct val="0"/>
        </a:spcBef>
        <a:spcAft>
          <a:spcPct val="0"/>
        </a:spcAft>
        <a:defRPr kumimoji="1" sz="5100">
          <a:solidFill>
            <a:srgbClr val="FFFF99"/>
          </a:solidFill>
          <a:latin typeface="Arial" charset="0"/>
          <a:ea typeface="ＭＳ Ｐゴシック" pitchFamily="50" charset="-128"/>
        </a:defRPr>
      </a:lvl9pPr>
    </p:titleStyle>
    <p:bodyStyle>
      <a:lvl1pPr marL="485775" indent="-485775" algn="l" rtl="0" eaLnBrk="0" fontAlgn="base" hangingPunct="0">
        <a:spcBef>
          <a:spcPct val="20000"/>
        </a:spcBef>
        <a:spcAft>
          <a:spcPct val="0"/>
        </a:spcAft>
        <a:buChar char="•"/>
        <a:defRPr kumimoji="1" sz="4600">
          <a:solidFill>
            <a:schemeClr val="tx1"/>
          </a:solidFill>
          <a:latin typeface="+mn-lt"/>
          <a:ea typeface="+mn-ea"/>
          <a:cs typeface="ＭＳ Ｐゴシック" charset="-128"/>
        </a:defRPr>
      </a:lvl1pPr>
      <a:lvl2pPr marL="1052513" indent="-404813" algn="l" rtl="0" eaLnBrk="0" fontAlgn="base" hangingPunct="0">
        <a:spcBef>
          <a:spcPct val="20000"/>
        </a:spcBef>
        <a:spcAft>
          <a:spcPct val="0"/>
        </a:spcAft>
        <a:buChar char="–"/>
        <a:defRPr kumimoji="1" sz="4000">
          <a:solidFill>
            <a:schemeClr val="tx1"/>
          </a:solidFill>
          <a:latin typeface="+mn-lt"/>
          <a:ea typeface="+mn-ea"/>
        </a:defRPr>
      </a:lvl2pPr>
      <a:lvl3pPr marL="1620838" indent="-323850" algn="l" rtl="0" eaLnBrk="0" fontAlgn="base" hangingPunct="0">
        <a:spcBef>
          <a:spcPct val="20000"/>
        </a:spcBef>
        <a:spcAft>
          <a:spcPct val="0"/>
        </a:spcAft>
        <a:buChar char="•"/>
        <a:defRPr kumimoji="1" sz="3400">
          <a:solidFill>
            <a:schemeClr val="tx1"/>
          </a:solidFill>
          <a:latin typeface="+mn-lt"/>
          <a:ea typeface="+mn-ea"/>
        </a:defRPr>
      </a:lvl3pPr>
      <a:lvl4pPr marL="2270125" indent="-323850" algn="l" rtl="0" eaLnBrk="0" fontAlgn="base" hangingPunct="0">
        <a:spcBef>
          <a:spcPct val="20000"/>
        </a:spcBef>
        <a:spcAft>
          <a:spcPct val="0"/>
        </a:spcAft>
        <a:buChar char="–"/>
        <a:defRPr kumimoji="1" sz="2800">
          <a:solidFill>
            <a:schemeClr val="tx1"/>
          </a:solidFill>
          <a:latin typeface="+mn-lt"/>
          <a:ea typeface="+mn-ea"/>
        </a:defRPr>
      </a:lvl4pPr>
      <a:lvl5pPr marL="2917825" indent="-323850" algn="l" rtl="0" eaLnBrk="0" fontAlgn="base" hangingPunct="0">
        <a:spcBef>
          <a:spcPct val="20000"/>
        </a:spcBef>
        <a:spcAft>
          <a:spcPct val="0"/>
        </a:spcAft>
        <a:buChar char="»"/>
        <a:defRPr kumimoji="1" sz="2800">
          <a:solidFill>
            <a:schemeClr val="tx1"/>
          </a:solidFill>
          <a:latin typeface="+mn-lt"/>
          <a:ea typeface="+mn-ea"/>
        </a:defRPr>
      </a:lvl5pPr>
      <a:lvl6pPr marL="3567501" indent="-324307" algn="l" rtl="0" fontAlgn="base">
        <a:spcBef>
          <a:spcPct val="20000"/>
        </a:spcBef>
        <a:spcAft>
          <a:spcPct val="0"/>
        </a:spcAft>
        <a:buChar char="»"/>
        <a:defRPr kumimoji="1" sz="2800">
          <a:solidFill>
            <a:schemeClr val="tx1"/>
          </a:solidFill>
          <a:latin typeface="+mn-lt"/>
          <a:ea typeface="+mn-ea"/>
        </a:defRPr>
      </a:lvl6pPr>
      <a:lvl7pPr marL="4216122" indent="-324307" algn="l" rtl="0" fontAlgn="base">
        <a:spcBef>
          <a:spcPct val="20000"/>
        </a:spcBef>
        <a:spcAft>
          <a:spcPct val="0"/>
        </a:spcAft>
        <a:buChar char="»"/>
        <a:defRPr kumimoji="1" sz="2800">
          <a:solidFill>
            <a:schemeClr val="tx1"/>
          </a:solidFill>
          <a:latin typeface="+mn-lt"/>
          <a:ea typeface="+mn-ea"/>
        </a:defRPr>
      </a:lvl7pPr>
      <a:lvl8pPr marL="4864766" indent="-324307" algn="l" rtl="0" fontAlgn="base">
        <a:spcBef>
          <a:spcPct val="20000"/>
        </a:spcBef>
        <a:spcAft>
          <a:spcPct val="0"/>
        </a:spcAft>
        <a:buChar char="»"/>
        <a:defRPr kumimoji="1" sz="2800">
          <a:solidFill>
            <a:schemeClr val="tx1"/>
          </a:solidFill>
          <a:latin typeface="+mn-lt"/>
          <a:ea typeface="+mn-ea"/>
        </a:defRPr>
      </a:lvl8pPr>
      <a:lvl9pPr marL="5513374" indent="-324307" algn="l" rtl="0" fontAlgn="base">
        <a:spcBef>
          <a:spcPct val="20000"/>
        </a:spcBef>
        <a:spcAft>
          <a:spcPct val="0"/>
        </a:spcAft>
        <a:buChar char="»"/>
        <a:defRPr kumimoji="1" sz="2800">
          <a:solidFill>
            <a:schemeClr val="tx1"/>
          </a:solidFill>
          <a:latin typeface="+mn-lt"/>
          <a:ea typeface="+mn-ea"/>
        </a:defRPr>
      </a:lvl9pPr>
    </p:bodyStyle>
    <p:otherStyle>
      <a:defPPr>
        <a:defRPr lang="ja-JP"/>
      </a:defPPr>
      <a:lvl1pPr marL="0" algn="l" defTabSz="1297263" rtl="0" eaLnBrk="1" latinLnBrk="0" hangingPunct="1">
        <a:defRPr kumimoji="1" sz="2600" kern="1200">
          <a:solidFill>
            <a:schemeClr val="tx1"/>
          </a:solidFill>
          <a:latin typeface="+mn-lt"/>
          <a:ea typeface="+mn-ea"/>
          <a:cs typeface="+mn-cs"/>
        </a:defRPr>
      </a:lvl1pPr>
      <a:lvl2pPr marL="648614" algn="l" defTabSz="1297263" rtl="0" eaLnBrk="1" latinLnBrk="0" hangingPunct="1">
        <a:defRPr kumimoji="1" sz="2600" kern="1200">
          <a:solidFill>
            <a:schemeClr val="tx1"/>
          </a:solidFill>
          <a:latin typeface="+mn-lt"/>
          <a:ea typeface="+mn-ea"/>
          <a:cs typeface="+mn-cs"/>
        </a:defRPr>
      </a:lvl2pPr>
      <a:lvl3pPr marL="1297263" algn="l" defTabSz="1297263" rtl="0" eaLnBrk="1" latinLnBrk="0" hangingPunct="1">
        <a:defRPr kumimoji="1" sz="2600" kern="1200">
          <a:solidFill>
            <a:schemeClr val="tx1"/>
          </a:solidFill>
          <a:latin typeface="+mn-lt"/>
          <a:ea typeface="+mn-ea"/>
          <a:cs typeface="+mn-cs"/>
        </a:defRPr>
      </a:lvl3pPr>
      <a:lvl4pPr marL="1945911" algn="l" defTabSz="1297263" rtl="0" eaLnBrk="1" latinLnBrk="0" hangingPunct="1">
        <a:defRPr kumimoji="1" sz="2600" kern="1200">
          <a:solidFill>
            <a:schemeClr val="tx1"/>
          </a:solidFill>
          <a:latin typeface="+mn-lt"/>
          <a:ea typeface="+mn-ea"/>
          <a:cs typeface="+mn-cs"/>
        </a:defRPr>
      </a:lvl4pPr>
      <a:lvl5pPr marL="2594539" algn="l" defTabSz="1297263" rtl="0" eaLnBrk="1" latinLnBrk="0" hangingPunct="1">
        <a:defRPr kumimoji="1" sz="2600" kern="1200">
          <a:solidFill>
            <a:schemeClr val="tx1"/>
          </a:solidFill>
          <a:latin typeface="+mn-lt"/>
          <a:ea typeface="+mn-ea"/>
          <a:cs typeface="+mn-cs"/>
        </a:defRPr>
      </a:lvl5pPr>
      <a:lvl6pPr marL="3243171" algn="l" defTabSz="1297263" rtl="0" eaLnBrk="1" latinLnBrk="0" hangingPunct="1">
        <a:defRPr kumimoji="1" sz="2600" kern="1200">
          <a:solidFill>
            <a:schemeClr val="tx1"/>
          </a:solidFill>
          <a:latin typeface="+mn-lt"/>
          <a:ea typeface="+mn-ea"/>
          <a:cs typeface="+mn-cs"/>
        </a:defRPr>
      </a:lvl6pPr>
      <a:lvl7pPr marL="3891815" algn="l" defTabSz="1297263" rtl="0" eaLnBrk="1" latinLnBrk="0" hangingPunct="1">
        <a:defRPr kumimoji="1" sz="2600" kern="1200">
          <a:solidFill>
            <a:schemeClr val="tx1"/>
          </a:solidFill>
          <a:latin typeface="+mn-lt"/>
          <a:ea typeface="+mn-ea"/>
          <a:cs typeface="+mn-cs"/>
        </a:defRPr>
      </a:lvl7pPr>
      <a:lvl8pPr marL="4540443" algn="l" defTabSz="1297263" rtl="0" eaLnBrk="1" latinLnBrk="0" hangingPunct="1">
        <a:defRPr kumimoji="1" sz="2600" kern="1200">
          <a:solidFill>
            <a:schemeClr val="tx1"/>
          </a:solidFill>
          <a:latin typeface="+mn-lt"/>
          <a:ea typeface="+mn-ea"/>
          <a:cs typeface="+mn-cs"/>
        </a:defRPr>
      </a:lvl8pPr>
      <a:lvl9pPr marL="5189073" algn="l" defTabSz="1297263" rtl="0" eaLnBrk="1" latinLnBrk="0" hangingPunct="1">
        <a:defRPr kumimoji="1" sz="26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bwMode="auto">
          <a:xfrm>
            <a:off x="650875" y="1657350"/>
            <a:ext cx="11703050" cy="71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729" tIns="64865" rIns="129729" bIns="64865"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75" name="Rectangle 3"/>
          <p:cNvSpPr>
            <a:spLocks noGrp="1" noChangeArrowheads="1"/>
          </p:cNvSpPr>
          <p:nvPr>
            <p:ph type="dt" sz="half" idx="2"/>
          </p:nvPr>
        </p:nvSpPr>
        <p:spPr bwMode="auto">
          <a:xfrm>
            <a:off x="255588" y="9188450"/>
            <a:ext cx="3033712" cy="296863"/>
          </a:xfrm>
          <a:prstGeom prst="rect">
            <a:avLst/>
          </a:prstGeom>
          <a:noFill/>
          <a:ln w="9525">
            <a:noFill/>
            <a:miter lim="800000"/>
            <a:headEnd/>
            <a:tailEnd/>
          </a:ln>
          <a:effectLst/>
        </p:spPr>
        <p:txBody>
          <a:bodyPr vert="horz" wrap="square" lIns="129729" tIns="64865" rIns="129729" bIns="64865" numCol="1" anchor="ctr" anchorCtr="0" compatLnSpc="1">
            <a:prstTxWarp prst="textNoShape">
              <a:avLst/>
            </a:prstTxWarp>
          </a:bodyPr>
          <a:lstStyle>
            <a:lvl1pPr algn="l">
              <a:defRPr kumimoji="1" sz="2000">
                <a:solidFill>
                  <a:srgbClr val="000000"/>
                </a:solidFill>
                <a:latin typeface="Arial" charset="0"/>
                <a:ea typeface="ＭＳ Ｐゴシック" pitchFamily="50" charset="-128"/>
                <a:cs typeface="+mn-cs"/>
              </a:defRPr>
            </a:lvl1pPr>
          </a:lstStyle>
          <a:p>
            <a:pPr>
              <a:defRPr/>
            </a:pPr>
            <a:r>
              <a:rPr lang="en-US" altLang="ja-JP"/>
              <a:t>11.5.31</a:t>
            </a:r>
          </a:p>
        </p:txBody>
      </p:sp>
      <p:sp>
        <p:nvSpPr>
          <p:cNvPr id="3076" name="Rectangle 4"/>
          <p:cNvSpPr>
            <a:spLocks noGrp="1" noChangeArrowheads="1"/>
          </p:cNvSpPr>
          <p:nvPr>
            <p:ph type="ftr" sz="quarter" idx="3"/>
          </p:nvPr>
        </p:nvSpPr>
        <p:spPr bwMode="auto">
          <a:xfrm>
            <a:off x="4443413" y="9188450"/>
            <a:ext cx="4117975" cy="296863"/>
          </a:xfrm>
          <a:prstGeom prst="rect">
            <a:avLst/>
          </a:prstGeom>
          <a:noFill/>
          <a:ln w="9525">
            <a:noFill/>
            <a:miter lim="800000"/>
            <a:headEnd/>
            <a:tailEnd/>
          </a:ln>
          <a:effectLst/>
        </p:spPr>
        <p:txBody>
          <a:bodyPr vert="horz" wrap="square" lIns="129729" tIns="64865" rIns="129729" bIns="64865" numCol="1" anchor="ctr" anchorCtr="0" compatLnSpc="1">
            <a:prstTxWarp prst="textNoShape">
              <a:avLst/>
            </a:prstTxWarp>
          </a:bodyPr>
          <a:lstStyle>
            <a:lvl1pPr algn="ctr">
              <a:defRPr kumimoji="1" sz="2000">
                <a:solidFill>
                  <a:srgbClr val="000000"/>
                </a:solidFill>
                <a:latin typeface="Arial" charset="0"/>
                <a:ea typeface="ＭＳ Ｐゴシック" pitchFamily="50" charset="-128"/>
                <a:cs typeface="+mn-cs"/>
              </a:defRPr>
            </a:lvl1pPr>
          </a:lstStyle>
          <a:p>
            <a:pPr>
              <a:defRPr/>
            </a:pPr>
            <a:r>
              <a:rPr lang="en-US" altLang="ja-JP"/>
              <a:t>Toru Iijima @ Blois 2011</a:t>
            </a:r>
          </a:p>
        </p:txBody>
      </p:sp>
      <p:sp>
        <p:nvSpPr>
          <p:cNvPr id="3077" name="Rectangle 5"/>
          <p:cNvSpPr>
            <a:spLocks noGrp="1" noChangeArrowheads="1"/>
          </p:cNvSpPr>
          <p:nvPr>
            <p:ph type="sldNum" sz="quarter" idx="4"/>
          </p:nvPr>
        </p:nvSpPr>
        <p:spPr bwMode="auto">
          <a:xfrm>
            <a:off x="9715500" y="9188450"/>
            <a:ext cx="3033713" cy="296863"/>
          </a:xfrm>
          <a:prstGeom prst="rect">
            <a:avLst/>
          </a:prstGeom>
          <a:noFill/>
          <a:ln w="9525">
            <a:noFill/>
            <a:miter lim="800000"/>
            <a:headEnd/>
            <a:tailEnd/>
          </a:ln>
          <a:effectLst/>
        </p:spPr>
        <p:txBody>
          <a:bodyPr vert="horz" wrap="square" lIns="129729" tIns="64865" rIns="129729" bIns="64865" numCol="1" anchor="ctr" anchorCtr="0" compatLnSpc="1">
            <a:prstTxWarp prst="textNoShape">
              <a:avLst/>
            </a:prstTxWarp>
          </a:bodyPr>
          <a:lstStyle>
            <a:lvl1pPr algn="r">
              <a:defRPr kumimoji="1" sz="2000" smtClean="0">
                <a:solidFill>
                  <a:srgbClr val="000000"/>
                </a:solidFill>
                <a:latin typeface="Arial" charset="0"/>
                <a:ea typeface="ＭＳ Ｐゴシック" charset="0"/>
                <a:cs typeface="ＭＳ Ｐゴシック" charset="0"/>
              </a:defRPr>
            </a:lvl1pPr>
          </a:lstStyle>
          <a:p>
            <a:pPr>
              <a:defRPr/>
            </a:pPr>
            <a:fld id="{576D5F01-7D88-DB4B-BA9A-D379C837FAAF}" type="slidenum">
              <a:rPr lang="en-US" altLang="ja-JP"/>
              <a:pPr>
                <a:defRPr/>
              </a:pPr>
              <a:t>‹#›</a:t>
            </a:fld>
            <a:endParaRPr lang="en-US" altLang="ja-JP"/>
          </a:p>
        </p:txBody>
      </p:sp>
      <p:sp>
        <p:nvSpPr>
          <p:cNvPr id="39942" name="Rectangle 6"/>
          <p:cNvSpPr>
            <a:spLocks noChangeArrowheads="1"/>
          </p:cNvSpPr>
          <p:nvPr/>
        </p:nvSpPr>
        <p:spPr bwMode="gray">
          <a:xfrm>
            <a:off x="0" y="0"/>
            <a:ext cx="13004800" cy="1190625"/>
          </a:xfrm>
          <a:prstGeom prst="rect">
            <a:avLst/>
          </a:prstGeom>
          <a:gradFill rotWithShape="1">
            <a:gsLst>
              <a:gs pos="0">
                <a:srgbClr val="0038A8"/>
              </a:gs>
              <a:gs pos="100000">
                <a:srgbClr val="00008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9" tIns="64865" rIns="129729" bIns="64865"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39943" name="Rectangle 7"/>
          <p:cNvSpPr>
            <a:spLocks noChangeArrowheads="1"/>
          </p:cNvSpPr>
          <p:nvPr/>
        </p:nvSpPr>
        <p:spPr bwMode="gray">
          <a:xfrm>
            <a:off x="255588" y="268288"/>
            <a:ext cx="152400" cy="153987"/>
          </a:xfrm>
          <a:prstGeom prst="rect">
            <a:avLst/>
          </a:prstGeom>
          <a:gradFill rotWithShape="1">
            <a:gsLst>
              <a:gs pos="0">
                <a:schemeClr val="bg1"/>
              </a:gs>
              <a:gs pos="100000">
                <a:schemeClr val="accent1"/>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9" tIns="64865" rIns="129729" bIns="64865"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39944" name="Rectangle 8"/>
          <p:cNvSpPr>
            <a:spLocks noChangeArrowheads="1"/>
          </p:cNvSpPr>
          <p:nvPr/>
        </p:nvSpPr>
        <p:spPr bwMode="gray">
          <a:xfrm>
            <a:off x="509588" y="268288"/>
            <a:ext cx="153987" cy="153987"/>
          </a:xfrm>
          <a:prstGeom prst="rect">
            <a:avLst/>
          </a:prstGeom>
          <a:gradFill rotWithShape="1">
            <a:gsLst>
              <a:gs pos="0">
                <a:schemeClr val="accent1"/>
              </a:gs>
              <a:gs pos="100000">
                <a:srgbClr val="0066F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9" tIns="64865" rIns="129729" bIns="64865"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39945" name="Rectangle 9"/>
          <p:cNvSpPr>
            <a:spLocks noChangeArrowheads="1"/>
          </p:cNvSpPr>
          <p:nvPr/>
        </p:nvSpPr>
        <p:spPr bwMode="gray">
          <a:xfrm>
            <a:off x="509588" y="523875"/>
            <a:ext cx="153987" cy="153988"/>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9" tIns="64865" rIns="129729" bIns="64865"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39946" name="Rectangle 10"/>
          <p:cNvSpPr>
            <a:spLocks noChangeArrowheads="1"/>
          </p:cNvSpPr>
          <p:nvPr/>
        </p:nvSpPr>
        <p:spPr bwMode="gray">
          <a:xfrm>
            <a:off x="255588" y="523875"/>
            <a:ext cx="152400" cy="153988"/>
          </a:xfrm>
          <a:prstGeom prst="rect">
            <a:avLst/>
          </a:prstGeom>
          <a:gradFill rotWithShape="1">
            <a:gsLst>
              <a:gs pos="0">
                <a:schemeClr val="accent1"/>
              </a:gs>
              <a:gs pos="100000">
                <a:srgbClr val="0066F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9" tIns="64865" rIns="129729" bIns="64865"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39947" name="Rectangle 11"/>
          <p:cNvSpPr>
            <a:spLocks noChangeArrowheads="1"/>
          </p:cNvSpPr>
          <p:nvPr/>
        </p:nvSpPr>
        <p:spPr bwMode="gray">
          <a:xfrm>
            <a:off x="509588" y="781050"/>
            <a:ext cx="153987" cy="153988"/>
          </a:xfrm>
          <a:prstGeom prst="rect">
            <a:avLst/>
          </a:prstGeom>
          <a:gradFill rotWithShape="1">
            <a:gsLst>
              <a:gs pos="0">
                <a:srgbClr val="0000D6"/>
              </a:gs>
              <a:gs pos="100000">
                <a:srgbClr val="00009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9" tIns="64865" rIns="129729" bIns="64865"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39948" name="Rectangle 12"/>
          <p:cNvSpPr>
            <a:spLocks noChangeArrowheads="1"/>
          </p:cNvSpPr>
          <p:nvPr/>
        </p:nvSpPr>
        <p:spPr bwMode="gray">
          <a:xfrm>
            <a:off x="255588" y="781050"/>
            <a:ext cx="152400" cy="153988"/>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9" tIns="64865" rIns="129729" bIns="64865"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39949" name="Rectangle 13"/>
          <p:cNvSpPr>
            <a:spLocks noChangeArrowheads="1"/>
          </p:cNvSpPr>
          <p:nvPr/>
        </p:nvSpPr>
        <p:spPr bwMode="gray">
          <a:xfrm>
            <a:off x="768350" y="268288"/>
            <a:ext cx="152400" cy="153987"/>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9" tIns="64865" rIns="129729" bIns="64865"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39950" name="Rectangle 14"/>
          <p:cNvSpPr>
            <a:spLocks noChangeArrowheads="1"/>
          </p:cNvSpPr>
          <p:nvPr/>
        </p:nvSpPr>
        <p:spPr bwMode="gray">
          <a:xfrm>
            <a:off x="768350" y="523875"/>
            <a:ext cx="152400" cy="153988"/>
          </a:xfrm>
          <a:prstGeom prst="rect">
            <a:avLst/>
          </a:prstGeom>
          <a:gradFill rotWithShape="1">
            <a:gsLst>
              <a:gs pos="0">
                <a:srgbClr val="0000D6"/>
              </a:gs>
              <a:gs pos="100000">
                <a:srgbClr val="00009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9" tIns="64865" rIns="129729" bIns="64865"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39951" name="Rectangle 15"/>
          <p:cNvSpPr>
            <a:spLocks noChangeArrowheads="1"/>
          </p:cNvSpPr>
          <p:nvPr/>
        </p:nvSpPr>
        <p:spPr bwMode="gray">
          <a:xfrm>
            <a:off x="768350" y="781050"/>
            <a:ext cx="152400" cy="153988"/>
          </a:xfrm>
          <a:prstGeom prst="rect">
            <a:avLst/>
          </a:prstGeom>
          <a:gradFill rotWithShape="1">
            <a:gsLst>
              <a:gs pos="0">
                <a:srgbClr val="000099"/>
              </a:gs>
              <a:gs pos="100000">
                <a:srgbClr val="000066"/>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29" tIns="64865" rIns="129729" bIns="64865"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39952" name="Rectangle 16"/>
          <p:cNvSpPr>
            <a:spLocks noGrp="1" noChangeArrowheads="1"/>
          </p:cNvSpPr>
          <p:nvPr>
            <p:ph type="title"/>
          </p:nvPr>
        </p:nvSpPr>
        <p:spPr bwMode="gray">
          <a:xfrm>
            <a:off x="1176338" y="165100"/>
            <a:ext cx="114712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729" tIns="64865" rIns="129729" bIns="64865" numCol="1" anchor="ctr" anchorCtr="0" compatLnSpc="1">
            <a:prstTxWarp prst="textNoShape">
              <a:avLst/>
            </a:prstTxWarp>
          </a:bodyPr>
          <a:lstStyle/>
          <a:p>
            <a:pPr lvl="0"/>
            <a:r>
              <a:rPr lang="ja-JP" altLang="en-US"/>
              <a:t>マスタ タイトルの書式設定</a:t>
            </a:r>
          </a:p>
        </p:txBody>
      </p:sp>
    </p:spTree>
  </p:cSld>
  <p:clrMap bg1="lt1" tx1="dk1" bg2="lt2" tx2="dk2" accent1="accent1" accent2="accent2" accent3="accent3" accent4="accent4" accent5="accent5" accent6="accent6" hlink="hlink" folHlink="folHlink"/>
  <p:sldLayoutIdLst>
    <p:sldLayoutId id="2147484324" r:id="rId1"/>
  </p:sldLayoutIdLst>
  <p:hf hdr="0" ftr="0" dt="0"/>
  <p:txStyles>
    <p:titleStyle>
      <a:lvl1pPr algn="l" rtl="0" eaLnBrk="0" fontAlgn="base" hangingPunct="0">
        <a:spcBef>
          <a:spcPct val="0"/>
        </a:spcBef>
        <a:spcAft>
          <a:spcPct val="0"/>
        </a:spcAft>
        <a:defRPr kumimoji="1" sz="5100">
          <a:solidFill>
            <a:srgbClr val="FFFF99"/>
          </a:solidFill>
          <a:latin typeface="+mj-lt"/>
          <a:ea typeface="+mj-ea"/>
          <a:cs typeface="ＭＳ Ｐゴシック" charset="-128"/>
        </a:defRPr>
      </a:lvl1pPr>
      <a:lvl2pPr algn="l" rtl="0" eaLnBrk="0" fontAlgn="base" hangingPunct="0">
        <a:spcBef>
          <a:spcPct val="0"/>
        </a:spcBef>
        <a:spcAft>
          <a:spcPct val="0"/>
        </a:spcAft>
        <a:defRPr kumimoji="1" sz="5100">
          <a:solidFill>
            <a:srgbClr val="FFFF99"/>
          </a:solidFill>
          <a:latin typeface="Arial" charset="0"/>
          <a:ea typeface="ＭＳ Ｐゴシック" pitchFamily="50" charset="-128"/>
          <a:cs typeface="ＭＳ Ｐゴシック" charset="-128"/>
        </a:defRPr>
      </a:lvl2pPr>
      <a:lvl3pPr algn="l" rtl="0" eaLnBrk="0" fontAlgn="base" hangingPunct="0">
        <a:spcBef>
          <a:spcPct val="0"/>
        </a:spcBef>
        <a:spcAft>
          <a:spcPct val="0"/>
        </a:spcAft>
        <a:defRPr kumimoji="1" sz="5100">
          <a:solidFill>
            <a:srgbClr val="FFFF99"/>
          </a:solidFill>
          <a:latin typeface="Arial" charset="0"/>
          <a:ea typeface="ＭＳ Ｐゴシック" pitchFamily="50" charset="-128"/>
          <a:cs typeface="ＭＳ Ｐゴシック" charset="-128"/>
        </a:defRPr>
      </a:lvl3pPr>
      <a:lvl4pPr algn="l" rtl="0" eaLnBrk="0" fontAlgn="base" hangingPunct="0">
        <a:spcBef>
          <a:spcPct val="0"/>
        </a:spcBef>
        <a:spcAft>
          <a:spcPct val="0"/>
        </a:spcAft>
        <a:defRPr kumimoji="1" sz="5100">
          <a:solidFill>
            <a:srgbClr val="FFFF99"/>
          </a:solidFill>
          <a:latin typeface="Arial" charset="0"/>
          <a:ea typeface="ＭＳ Ｐゴシック" pitchFamily="50" charset="-128"/>
          <a:cs typeface="ＭＳ Ｐゴシック" charset="-128"/>
        </a:defRPr>
      </a:lvl4pPr>
      <a:lvl5pPr algn="l" rtl="0" eaLnBrk="0" fontAlgn="base" hangingPunct="0">
        <a:spcBef>
          <a:spcPct val="0"/>
        </a:spcBef>
        <a:spcAft>
          <a:spcPct val="0"/>
        </a:spcAft>
        <a:defRPr kumimoji="1" sz="5100">
          <a:solidFill>
            <a:srgbClr val="FFFF99"/>
          </a:solidFill>
          <a:latin typeface="Arial" charset="0"/>
          <a:ea typeface="ＭＳ Ｐゴシック" pitchFamily="50" charset="-128"/>
          <a:cs typeface="ＭＳ Ｐゴシック" charset="-128"/>
        </a:defRPr>
      </a:lvl5pPr>
      <a:lvl6pPr marL="648648" algn="l" rtl="0" fontAlgn="base">
        <a:spcBef>
          <a:spcPct val="0"/>
        </a:spcBef>
        <a:spcAft>
          <a:spcPct val="0"/>
        </a:spcAft>
        <a:defRPr kumimoji="1" sz="5100">
          <a:solidFill>
            <a:srgbClr val="FFFF99"/>
          </a:solidFill>
          <a:latin typeface="Arial" charset="0"/>
          <a:ea typeface="ＭＳ Ｐゴシック" pitchFamily="50" charset="-128"/>
        </a:defRPr>
      </a:lvl6pPr>
      <a:lvl7pPr marL="1297329" algn="l" rtl="0" fontAlgn="base">
        <a:spcBef>
          <a:spcPct val="0"/>
        </a:spcBef>
        <a:spcAft>
          <a:spcPct val="0"/>
        </a:spcAft>
        <a:defRPr kumimoji="1" sz="5100">
          <a:solidFill>
            <a:srgbClr val="FFFF99"/>
          </a:solidFill>
          <a:latin typeface="Arial" charset="0"/>
          <a:ea typeface="ＭＳ Ｐゴシック" pitchFamily="50" charset="-128"/>
        </a:defRPr>
      </a:lvl7pPr>
      <a:lvl8pPr marL="1946010" algn="l" rtl="0" fontAlgn="base">
        <a:spcBef>
          <a:spcPct val="0"/>
        </a:spcBef>
        <a:spcAft>
          <a:spcPct val="0"/>
        </a:spcAft>
        <a:defRPr kumimoji="1" sz="5100">
          <a:solidFill>
            <a:srgbClr val="FFFF99"/>
          </a:solidFill>
          <a:latin typeface="Arial" charset="0"/>
          <a:ea typeface="ＭＳ Ｐゴシック" pitchFamily="50" charset="-128"/>
        </a:defRPr>
      </a:lvl8pPr>
      <a:lvl9pPr marL="2594672" algn="l" rtl="0" fontAlgn="base">
        <a:spcBef>
          <a:spcPct val="0"/>
        </a:spcBef>
        <a:spcAft>
          <a:spcPct val="0"/>
        </a:spcAft>
        <a:defRPr kumimoji="1" sz="5100">
          <a:solidFill>
            <a:srgbClr val="FFFF99"/>
          </a:solidFill>
          <a:latin typeface="Arial" charset="0"/>
          <a:ea typeface="ＭＳ Ｐゴシック" pitchFamily="50" charset="-128"/>
        </a:defRPr>
      </a:lvl9pPr>
    </p:titleStyle>
    <p:bodyStyle>
      <a:lvl1pPr marL="485775" indent="-485775" algn="l" rtl="0" eaLnBrk="0" fontAlgn="base" hangingPunct="0">
        <a:spcBef>
          <a:spcPct val="20000"/>
        </a:spcBef>
        <a:spcAft>
          <a:spcPct val="0"/>
        </a:spcAft>
        <a:buChar char="•"/>
        <a:defRPr kumimoji="1" sz="4600">
          <a:solidFill>
            <a:schemeClr val="tx1"/>
          </a:solidFill>
          <a:latin typeface="+mn-lt"/>
          <a:ea typeface="+mn-ea"/>
          <a:cs typeface="ＭＳ Ｐゴシック" charset="-128"/>
        </a:defRPr>
      </a:lvl1pPr>
      <a:lvl2pPr marL="1052513" indent="-404813" algn="l" rtl="0" eaLnBrk="0" fontAlgn="base" hangingPunct="0">
        <a:spcBef>
          <a:spcPct val="20000"/>
        </a:spcBef>
        <a:spcAft>
          <a:spcPct val="0"/>
        </a:spcAft>
        <a:buChar char="–"/>
        <a:defRPr kumimoji="1" sz="4000">
          <a:solidFill>
            <a:schemeClr val="tx1"/>
          </a:solidFill>
          <a:latin typeface="+mn-lt"/>
          <a:ea typeface="+mn-ea"/>
        </a:defRPr>
      </a:lvl2pPr>
      <a:lvl3pPr marL="1620838" indent="-323850" algn="l" rtl="0" eaLnBrk="0" fontAlgn="base" hangingPunct="0">
        <a:spcBef>
          <a:spcPct val="20000"/>
        </a:spcBef>
        <a:spcAft>
          <a:spcPct val="0"/>
        </a:spcAft>
        <a:buChar char="•"/>
        <a:defRPr kumimoji="1" sz="3400">
          <a:solidFill>
            <a:schemeClr val="tx1"/>
          </a:solidFill>
          <a:latin typeface="+mn-lt"/>
          <a:ea typeface="+mn-ea"/>
        </a:defRPr>
      </a:lvl3pPr>
      <a:lvl4pPr marL="2270125" indent="-323850" algn="l" rtl="0" eaLnBrk="0" fontAlgn="base" hangingPunct="0">
        <a:spcBef>
          <a:spcPct val="20000"/>
        </a:spcBef>
        <a:spcAft>
          <a:spcPct val="0"/>
        </a:spcAft>
        <a:buChar char="–"/>
        <a:defRPr kumimoji="1" sz="2800">
          <a:solidFill>
            <a:schemeClr val="tx1"/>
          </a:solidFill>
          <a:latin typeface="+mn-lt"/>
          <a:ea typeface="+mn-ea"/>
        </a:defRPr>
      </a:lvl4pPr>
      <a:lvl5pPr marL="2917825" indent="-323850" algn="l" rtl="0" eaLnBrk="0" fontAlgn="base" hangingPunct="0">
        <a:spcBef>
          <a:spcPct val="20000"/>
        </a:spcBef>
        <a:spcAft>
          <a:spcPct val="0"/>
        </a:spcAft>
        <a:buChar char="»"/>
        <a:defRPr kumimoji="1" sz="2800">
          <a:solidFill>
            <a:schemeClr val="tx1"/>
          </a:solidFill>
          <a:latin typeface="+mn-lt"/>
          <a:ea typeface="+mn-ea"/>
        </a:defRPr>
      </a:lvl5pPr>
      <a:lvl6pPr marL="3567683" indent="-324323" algn="l" rtl="0" fontAlgn="base">
        <a:spcBef>
          <a:spcPct val="20000"/>
        </a:spcBef>
        <a:spcAft>
          <a:spcPct val="0"/>
        </a:spcAft>
        <a:buChar char="»"/>
        <a:defRPr kumimoji="1" sz="2800">
          <a:solidFill>
            <a:schemeClr val="tx1"/>
          </a:solidFill>
          <a:latin typeface="+mn-lt"/>
          <a:ea typeface="+mn-ea"/>
        </a:defRPr>
      </a:lvl6pPr>
      <a:lvl7pPr marL="4216337" indent="-324323" algn="l" rtl="0" fontAlgn="base">
        <a:spcBef>
          <a:spcPct val="20000"/>
        </a:spcBef>
        <a:spcAft>
          <a:spcPct val="0"/>
        </a:spcAft>
        <a:buChar char="»"/>
        <a:defRPr kumimoji="1" sz="2800">
          <a:solidFill>
            <a:schemeClr val="tx1"/>
          </a:solidFill>
          <a:latin typeface="+mn-lt"/>
          <a:ea typeface="+mn-ea"/>
        </a:defRPr>
      </a:lvl7pPr>
      <a:lvl8pPr marL="4865015" indent="-324323" algn="l" rtl="0" fontAlgn="base">
        <a:spcBef>
          <a:spcPct val="20000"/>
        </a:spcBef>
        <a:spcAft>
          <a:spcPct val="0"/>
        </a:spcAft>
        <a:buChar char="»"/>
        <a:defRPr kumimoji="1" sz="2800">
          <a:solidFill>
            <a:schemeClr val="tx1"/>
          </a:solidFill>
          <a:latin typeface="+mn-lt"/>
          <a:ea typeface="+mn-ea"/>
        </a:defRPr>
      </a:lvl8pPr>
      <a:lvl9pPr marL="5513657" indent="-324323" algn="l" rtl="0" fontAlgn="base">
        <a:spcBef>
          <a:spcPct val="20000"/>
        </a:spcBef>
        <a:spcAft>
          <a:spcPct val="0"/>
        </a:spcAft>
        <a:buChar char="»"/>
        <a:defRPr kumimoji="1" sz="2800">
          <a:solidFill>
            <a:schemeClr val="tx1"/>
          </a:solidFill>
          <a:latin typeface="+mn-lt"/>
          <a:ea typeface="+mn-ea"/>
        </a:defRPr>
      </a:lvl9pPr>
    </p:bodyStyle>
    <p:otherStyle>
      <a:defPPr>
        <a:defRPr lang="ja-JP"/>
      </a:defPPr>
      <a:lvl1pPr marL="0" algn="l" defTabSz="1297329" rtl="0" eaLnBrk="1" latinLnBrk="0" hangingPunct="1">
        <a:defRPr kumimoji="1" sz="2600" kern="1200">
          <a:solidFill>
            <a:schemeClr val="tx1"/>
          </a:solidFill>
          <a:latin typeface="+mn-lt"/>
          <a:ea typeface="+mn-ea"/>
          <a:cs typeface="+mn-cs"/>
        </a:defRPr>
      </a:lvl1pPr>
      <a:lvl2pPr marL="648648" algn="l" defTabSz="1297329" rtl="0" eaLnBrk="1" latinLnBrk="0" hangingPunct="1">
        <a:defRPr kumimoji="1" sz="2600" kern="1200">
          <a:solidFill>
            <a:schemeClr val="tx1"/>
          </a:solidFill>
          <a:latin typeface="+mn-lt"/>
          <a:ea typeface="+mn-ea"/>
          <a:cs typeface="+mn-cs"/>
        </a:defRPr>
      </a:lvl2pPr>
      <a:lvl3pPr marL="1297329" algn="l" defTabSz="1297329" rtl="0" eaLnBrk="1" latinLnBrk="0" hangingPunct="1">
        <a:defRPr kumimoji="1" sz="2600" kern="1200">
          <a:solidFill>
            <a:schemeClr val="tx1"/>
          </a:solidFill>
          <a:latin typeface="+mn-lt"/>
          <a:ea typeface="+mn-ea"/>
          <a:cs typeface="+mn-cs"/>
        </a:defRPr>
      </a:lvl3pPr>
      <a:lvl4pPr marL="1946010" algn="l" defTabSz="1297329" rtl="0" eaLnBrk="1" latinLnBrk="0" hangingPunct="1">
        <a:defRPr kumimoji="1" sz="2600" kern="1200">
          <a:solidFill>
            <a:schemeClr val="tx1"/>
          </a:solidFill>
          <a:latin typeface="+mn-lt"/>
          <a:ea typeface="+mn-ea"/>
          <a:cs typeface="+mn-cs"/>
        </a:defRPr>
      </a:lvl4pPr>
      <a:lvl5pPr marL="2594672" algn="l" defTabSz="1297329" rtl="0" eaLnBrk="1" latinLnBrk="0" hangingPunct="1">
        <a:defRPr kumimoji="1" sz="2600" kern="1200">
          <a:solidFill>
            <a:schemeClr val="tx1"/>
          </a:solidFill>
          <a:latin typeface="+mn-lt"/>
          <a:ea typeface="+mn-ea"/>
          <a:cs typeface="+mn-cs"/>
        </a:defRPr>
      </a:lvl5pPr>
      <a:lvl6pPr marL="3243336" algn="l" defTabSz="1297329" rtl="0" eaLnBrk="1" latinLnBrk="0" hangingPunct="1">
        <a:defRPr kumimoji="1" sz="2600" kern="1200">
          <a:solidFill>
            <a:schemeClr val="tx1"/>
          </a:solidFill>
          <a:latin typeface="+mn-lt"/>
          <a:ea typeface="+mn-ea"/>
          <a:cs typeface="+mn-cs"/>
        </a:defRPr>
      </a:lvl6pPr>
      <a:lvl7pPr marL="3892014" algn="l" defTabSz="1297329" rtl="0" eaLnBrk="1" latinLnBrk="0" hangingPunct="1">
        <a:defRPr kumimoji="1" sz="2600" kern="1200">
          <a:solidFill>
            <a:schemeClr val="tx1"/>
          </a:solidFill>
          <a:latin typeface="+mn-lt"/>
          <a:ea typeface="+mn-ea"/>
          <a:cs typeface="+mn-cs"/>
        </a:defRPr>
      </a:lvl7pPr>
      <a:lvl8pPr marL="4540675" algn="l" defTabSz="1297329" rtl="0" eaLnBrk="1" latinLnBrk="0" hangingPunct="1">
        <a:defRPr kumimoji="1" sz="2600" kern="1200">
          <a:solidFill>
            <a:schemeClr val="tx1"/>
          </a:solidFill>
          <a:latin typeface="+mn-lt"/>
          <a:ea typeface="+mn-ea"/>
          <a:cs typeface="+mn-cs"/>
        </a:defRPr>
      </a:lvl8pPr>
      <a:lvl9pPr marL="5189339" algn="l" defTabSz="1297329" rtl="0" eaLnBrk="1" latinLnBrk="0" hangingPunct="1">
        <a:defRPr kumimoji="1" sz="26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bwMode="auto">
          <a:xfrm>
            <a:off x="650875" y="1657350"/>
            <a:ext cx="11703050" cy="71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743" tIns="64872" rIns="129743" bIns="64872"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75" name="Rectangle 3"/>
          <p:cNvSpPr>
            <a:spLocks noGrp="1" noChangeArrowheads="1"/>
          </p:cNvSpPr>
          <p:nvPr>
            <p:ph type="dt" sz="half" idx="2"/>
          </p:nvPr>
        </p:nvSpPr>
        <p:spPr bwMode="auto">
          <a:xfrm>
            <a:off x="255588" y="9188450"/>
            <a:ext cx="3033712" cy="296863"/>
          </a:xfrm>
          <a:prstGeom prst="rect">
            <a:avLst/>
          </a:prstGeom>
          <a:noFill/>
          <a:ln w="9525">
            <a:noFill/>
            <a:miter lim="800000"/>
            <a:headEnd/>
            <a:tailEnd/>
          </a:ln>
          <a:effectLst/>
        </p:spPr>
        <p:txBody>
          <a:bodyPr vert="horz" wrap="square" lIns="129743" tIns="64872" rIns="129743" bIns="64872" numCol="1" anchor="ctr" anchorCtr="0" compatLnSpc="1">
            <a:prstTxWarp prst="textNoShape">
              <a:avLst/>
            </a:prstTxWarp>
          </a:bodyPr>
          <a:lstStyle>
            <a:lvl1pPr algn="l">
              <a:defRPr kumimoji="1" sz="2000">
                <a:solidFill>
                  <a:srgbClr val="000000"/>
                </a:solidFill>
                <a:latin typeface="Arial" charset="0"/>
                <a:ea typeface="ＭＳ Ｐゴシック" charset="-128"/>
                <a:cs typeface="ＭＳ Ｐゴシック" charset="-128"/>
              </a:defRPr>
            </a:lvl1pPr>
          </a:lstStyle>
          <a:p>
            <a:pPr>
              <a:defRPr/>
            </a:pPr>
            <a:r>
              <a:rPr lang="en-US" altLang="ja-JP"/>
              <a:t>11.5.31</a:t>
            </a:r>
          </a:p>
        </p:txBody>
      </p:sp>
      <p:sp>
        <p:nvSpPr>
          <p:cNvPr id="3076" name="Rectangle 4"/>
          <p:cNvSpPr>
            <a:spLocks noGrp="1" noChangeArrowheads="1"/>
          </p:cNvSpPr>
          <p:nvPr>
            <p:ph type="ftr" sz="quarter" idx="3"/>
          </p:nvPr>
        </p:nvSpPr>
        <p:spPr bwMode="auto">
          <a:xfrm>
            <a:off x="4443413" y="9188450"/>
            <a:ext cx="4117975" cy="296863"/>
          </a:xfrm>
          <a:prstGeom prst="rect">
            <a:avLst/>
          </a:prstGeom>
          <a:noFill/>
          <a:ln w="9525">
            <a:noFill/>
            <a:miter lim="800000"/>
            <a:headEnd/>
            <a:tailEnd/>
          </a:ln>
          <a:effectLst/>
        </p:spPr>
        <p:txBody>
          <a:bodyPr vert="horz" wrap="square" lIns="129743" tIns="64872" rIns="129743" bIns="64872" numCol="1" anchor="ctr" anchorCtr="0" compatLnSpc="1">
            <a:prstTxWarp prst="textNoShape">
              <a:avLst/>
            </a:prstTxWarp>
          </a:bodyPr>
          <a:lstStyle>
            <a:lvl1pPr algn="ctr">
              <a:defRPr kumimoji="1" sz="2000">
                <a:solidFill>
                  <a:srgbClr val="000000"/>
                </a:solidFill>
                <a:latin typeface="Arial" charset="0"/>
                <a:ea typeface="ＭＳ Ｐゴシック" charset="-128"/>
                <a:cs typeface="ＭＳ Ｐゴシック" charset="-128"/>
              </a:defRPr>
            </a:lvl1pPr>
          </a:lstStyle>
          <a:p>
            <a:pPr>
              <a:defRPr/>
            </a:pPr>
            <a:r>
              <a:rPr lang="en-US" altLang="ja-JP"/>
              <a:t>Toru Iijima @ Blois 2011</a:t>
            </a:r>
          </a:p>
        </p:txBody>
      </p:sp>
      <p:sp>
        <p:nvSpPr>
          <p:cNvPr id="3077" name="Rectangle 5"/>
          <p:cNvSpPr>
            <a:spLocks noGrp="1" noChangeArrowheads="1"/>
          </p:cNvSpPr>
          <p:nvPr>
            <p:ph type="sldNum" sz="quarter" idx="4"/>
          </p:nvPr>
        </p:nvSpPr>
        <p:spPr bwMode="auto">
          <a:xfrm>
            <a:off x="9715500" y="9188450"/>
            <a:ext cx="3033713" cy="296863"/>
          </a:xfrm>
          <a:prstGeom prst="rect">
            <a:avLst/>
          </a:prstGeom>
          <a:noFill/>
          <a:ln w="9525">
            <a:noFill/>
            <a:miter lim="800000"/>
            <a:headEnd/>
            <a:tailEnd/>
          </a:ln>
          <a:effectLst/>
        </p:spPr>
        <p:txBody>
          <a:bodyPr vert="horz" wrap="square" lIns="129743" tIns="64872" rIns="129743" bIns="64872" numCol="1" anchor="ctr" anchorCtr="0" compatLnSpc="1">
            <a:prstTxWarp prst="textNoShape">
              <a:avLst/>
            </a:prstTxWarp>
          </a:bodyPr>
          <a:lstStyle>
            <a:lvl1pPr algn="r">
              <a:defRPr kumimoji="1" sz="2000" smtClean="0">
                <a:solidFill>
                  <a:srgbClr val="000000"/>
                </a:solidFill>
                <a:latin typeface="Arial" charset="0"/>
                <a:ea typeface="ＭＳ Ｐゴシック" charset="0"/>
                <a:cs typeface="ＭＳ Ｐゴシック" charset="0"/>
              </a:defRPr>
            </a:lvl1pPr>
          </a:lstStyle>
          <a:p>
            <a:pPr>
              <a:defRPr/>
            </a:pPr>
            <a:fld id="{E2EABC7C-A843-3346-9911-7619A3876AB0}" type="slidenum">
              <a:rPr lang="en-US" altLang="ja-JP"/>
              <a:pPr>
                <a:defRPr/>
              </a:pPr>
              <a:t>‹#›</a:t>
            </a:fld>
            <a:endParaRPr lang="en-US" altLang="ja-JP"/>
          </a:p>
        </p:txBody>
      </p:sp>
      <p:sp>
        <p:nvSpPr>
          <p:cNvPr id="41990" name="Rectangle 6"/>
          <p:cNvSpPr>
            <a:spLocks noChangeArrowheads="1"/>
          </p:cNvSpPr>
          <p:nvPr/>
        </p:nvSpPr>
        <p:spPr bwMode="gray">
          <a:xfrm>
            <a:off x="0" y="0"/>
            <a:ext cx="13004800" cy="1190625"/>
          </a:xfrm>
          <a:prstGeom prst="rect">
            <a:avLst/>
          </a:prstGeom>
          <a:gradFill rotWithShape="1">
            <a:gsLst>
              <a:gs pos="0">
                <a:srgbClr val="0038A8"/>
              </a:gs>
              <a:gs pos="100000">
                <a:srgbClr val="00008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43" tIns="64872" rIns="129743" bIns="6487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41991" name="Rectangle 7"/>
          <p:cNvSpPr>
            <a:spLocks noChangeArrowheads="1"/>
          </p:cNvSpPr>
          <p:nvPr/>
        </p:nvSpPr>
        <p:spPr bwMode="gray">
          <a:xfrm>
            <a:off x="255588" y="268288"/>
            <a:ext cx="152400" cy="153987"/>
          </a:xfrm>
          <a:prstGeom prst="rect">
            <a:avLst/>
          </a:prstGeom>
          <a:gradFill rotWithShape="1">
            <a:gsLst>
              <a:gs pos="0">
                <a:schemeClr val="bg1"/>
              </a:gs>
              <a:gs pos="100000">
                <a:schemeClr val="accent1"/>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43" tIns="64872" rIns="129743" bIns="6487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41992" name="Rectangle 8"/>
          <p:cNvSpPr>
            <a:spLocks noChangeArrowheads="1"/>
          </p:cNvSpPr>
          <p:nvPr/>
        </p:nvSpPr>
        <p:spPr bwMode="gray">
          <a:xfrm>
            <a:off x="509588" y="268288"/>
            <a:ext cx="153987" cy="153987"/>
          </a:xfrm>
          <a:prstGeom prst="rect">
            <a:avLst/>
          </a:prstGeom>
          <a:gradFill rotWithShape="1">
            <a:gsLst>
              <a:gs pos="0">
                <a:schemeClr val="accent1"/>
              </a:gs>
              <a:gs pos="100000">
                <a:srgbClr val="0066F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43" tIns="64872" rIns="129743" bIns="6487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41993" name="Rectangle 9"/>
          <p:cNvSpPr>
            <a:spLocks noChangeArrowheads="1"/>
          </p:cNvSpPr>
          <p:nvPr/>
        </p:nvSpPr>
        <p:spPr bwMode="gray">
          <a:xfrm>
            <a:off x="509588" y="523875"/>
            <a:ext cx="153987" cy="153988"/>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43" tIns="64872" rIns="129743" bIns="6487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41994" name="Rectangle 10"/>
          <p:cNvSpPr>
            <a:spLocks noChangeArrowheads="1"/>
          </p:cNvSpPr>
          <p:nvPr/>
        </p:nvSpPr>
        <p:spPr bwMode="gray">
          <a:xfrm>
            <a:off x="255588" y="523875"/>
            <a:ext cx="152400" cy="153988"/>
          </a:xfrm>
          <a:prstGeom prst="rect">
            <a:avLst/>
          </a:prstGeom>
          <a:gradFill rotWithShape="1">
            <a:gsLst>
              <a:gs pos="0">
                <a:schemeClr val="accent1"/>
              </a:gs>
              <a:gs pos="100000">
                <a:srgbClr val="0066F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43" tIns="64872" rIns="129743" bIns="6487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41995" name="Rectangle 11"/>
          <p:cNvSpPr>
            <a:spLocks noChangeArrowheads="1"/>
          </p:cNvSpPr>
          <p:nvPr/>
        </p:nvSpPr>
        <p:spPr bwMode="gray">
          <a:xfrm>
            <a:off x="509588" y="781050"/>
            <a:ext cx="153987" cy="153988"/>
          </a:xfrm>
          <a:prstGeom prst="rect">
            <a:avLst/>
          </a:prstGeom>
          <a:gradFill rotWithShape="1">
            <a:gsLst>
              <a:gs pos="0">
                <a:srgbClr val="0000D6"/>
              </a:gs>
              <a:gs pos="100000">
                <a:srgbClr val="00009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43" tIns="64872" rIns="129743" bIns="6487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41996" name="Rectangle 12"/>
          <p:cNvSpPr>
            <a:spLocks noChangeArrowheads="1"/>
          </p:cNvSpPr>
          <p:nvPr/>
        </p:nvSpPr>
        <p:spPr bwMode="gray">
          <a:xfrm>
            <a:off x="255588" y="781050"/>
            <a:ext cx="152400" cy="153988"/>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43" tIns="64872" rIns="129743" bIns="6487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41997" name="Rectangle 13"/>
          <p:cNvSpPr>
            <a:spLocks noChangeArrowheads="1"/>
          </p:cNvSpPr>
          <p:nvPr/>
        </p:nvSpPr>
        <p:spPr bwMode="gray">
          <a:xfrm>
            <a:off x="768350" y="268288"/>
            <a:ext cx="152400" cy="153987"/>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43" tIns="64872" rIns="129743" bIns="6487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41998" name="Rectangle 14"/>
          <p:cNvSpPr>
            <a:spLocks noChangeArrowheads="1"/>
          </p:cNvSpPr>
          <p:nvPr/>
        </p:nvSpPr>
        <p:spPr bwMode="gray">
          <a:xfrm>
            <a:off x="768350" y="523875"/>
            <a:ext cx="152400" cy="153988"/>
          </a:xfrm>
          <a:prstGeom prst="rect">
            <a:avLst/>
          </a:prstGeom>
          <a:gradFill rotWithShape="1">
            <a:gsLst>
              <a:gs pos="0">
                <a:srgbClr val="0000D6"/>
              </a:gs>
              <a:gs pos="100000">
                <a:srgbClr val="00009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43" tIns="64872" rIns="129743" bIns="6487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41999" name="Rectangle 15"/>
          <p:cNvSpPr>
            <a:spLocks noChangeArrowheads="1"/>
          </p:cNvSpPr>
          <p:nvPr/>
        </p:nvSpPr>
        <p:spPr bwMode="gray">
          <a:xfrm>
            <a:off x="768350" y="781050"/>
            <a:ext cx="152400" cy="153988"/>
          </a:xfrm>
          <a:prstGeom prst="rect">
            <a:avLst/>
          </a:prstGeom>
          <a:gradFill rotWithShape="1">
            <a:gsLst>
              <a:gs pos="0">
                <a:srgbClr val="000099"/>
              </a:gs>
              <a:gs pos="100000">
                <a:srgbClr val="000066"/>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43" tIns="64872" rIns="129743" bIns="6487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42000" name="Rectangle 16"/>
          <p:cNvSpPr>
            <a:spLocks noGrp="1" noChangeArrowheads="1"/>
          </p:cNvSpPr>
          <p:nvPr>
            <p:ph type="title"/>
          </p:nvPr>
        </p:nvSpPr>
        <p:spPr bwMode="gray">
          <a:xfrm>
            <a:off x="1176338" y="165100"/>
            <a:ext cx="114712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743" tIns="64872" rIns="129743" bIns="64872" numCol="1" anchor="ctr" anchorCtr="0" compatLnSpc="1">
            <a:prstTxWarp prst="textNoShape">
              <a:avLst/>
            </a:prstTxWarp>
          </a:bodyPr>
          <a:lstStyle/>
          <a:p>
            <a:pPr lvl="0"/>
            <a:r>
              <a:rPr lang="ja-JP" altLang="en-US"/>
              <a:t>マスタ タイトルの書式設定</a:t>
            </a:r>
          </a:p>
        </p:txBody>
      </p:sp>
    </p:spTree>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Lst>
  <p:hf hdr="0" ftr="0" dt="0"/>
  <p:txStyles>
    <p:titleStyle>
      <a:lvl1pPr algn="l" rtl="0" eaLnBrk="0" fontAlgn="base" hangingPunct="0">
        <a:spcBef>
          <a:spcPct val="0"/>
        </a:spcBef>
        <a:spcAft>
          <a:spcPct val="0"/>
        </a:spcAft>
        <a:defRPr kumimoji="1" sz="5100">
          <a:solidFill>
            <a:srgbClr val="FFFF99"/>
          </a:solidFill>
          <a:latin typeface="+mj-lt"/>
          <a:ea typeface="+mj-ea"/>
          <a:cs typeface="ＭＳ Ｐゴシック" charset="-128"/>
        </a:defRPr>
      </a:lvl1pPr>
      <a:lvl2pPr algn="l" rtl="0" eaLnBrk="0" fontAlgn="base" hangingPunct="0">
        <a:spcBef>
          <a:spcPct val="0"/>
        </a:spcBef>
        <a:spcAft>
          <a:spcPct val="0"/>
        </a:spcAft>
        <a:defRPr kumimoji="1" sz="5100">
          <a:solidFill>
            <a:srgbClr val="FFFF99"/>
          </a:solidFill>
          <a:latin typeface="Arial" charset="0"/>
          <a:ea typeface="ＭＳ Ｐゴシック" pitchFamily="50" charset="-128"/>
          <a:cs typeface="ＭＳ Ｐゴシック" charset="-128"/>
        </a:defRPr>
      </a:lvl2pPr>
      <a:lvl3pPr algn="l" rtl="0" eaLnBrk="0" fontAlgn="base" hangingPunct="0">
        <a:spcBef>
          <a:spcPct val="0"/>
        </a:spcBef>
        <a:spcAft>
          <a:spcPct val="0"/>
        </a:spcAft>
        <a:defRPr kumimoji="1" sz="5100">
          <a:solidFill>
            <a:srgbClr val="FFFF99"/>
          </a:solidFill>
          <a:latin typeface="Arial" charset="0"/>
          <a:ea typeface="ＭＳ Ｐゴシック" pitchFamily="50" charset="-128"/>
          <a:cs typeface="ＭＳ Ｐゴシック" charset="-128"/>
        </a:defRPr>
      </a:lvl3pPr>
      <a:lvl4pPr algn="l" rtl="0" eaLnBrk="0" fontAlgn="base" hangingPunct="0">
        <a:spcBef>
          <a:spcPct val="0"/>
        </a:spcBef>
        <a:spcAft>
          <a:spcPct val="0"/>
        </a:spcAft>
        <a:defRPr kumimoji="1" sz="5100">
          <a:solidFill>
            <a:srgbClr val="FFFF99"/>
          </a:solidFill>
          <a:latin typeface="Arial" charset="0"/>
          <a:ea typeface="ＭＳ Ｐゴシック" pitchFamily="50" charset="-128"/>
          <a:cs typeface="ＭＳ Ｐゴシック" charset="-128"/>
        </a:defRPr>
      </a:lvl4pPr>
      <a:lvl5pPr algn="l" rtl="0" eaLnBrk="0" fontAlgn="base" hangingPunct="0">
        <a:spcBef>
          <a:spcPct val="0"/>
        </a:spcBef>
        <a:spcAft>
          <a:spcPct val="0"/>
        </a:spcAft>
        <a:defRPr kumimoji="1" sz="5100">
          <a:solidFill>
            <a:srgbClr val="FFFF99"/>
          </a:solidFill>
          <a:latin typeface="Arial" charset="0"/>
          <a:ea typeface="ＭＳ Ｐゴシック" pitchFamily="50" charset="-128"/>
          <a:cs typeface="ＭＳ Ｐゴシック" charset="-128"/>
        </a:defRPr>
      </a:lvl5pPr>
      <a:lvl6pPr marL="648715" algn="l" rtl="0" fontAlgn="base">
        <a:spcBef>
          <a:spcPct val="0"/>
        </a:spcBef>
        <a:spcAft>
          <a:spcPct val="0"/>
        </a:spcAft>
        <a:defRPr kumimoji="1" sz="5100">
          <a:solidFill>
            <a:srgbClr val="FFFF99"/>
          </a:solidFill>
          <a:latin typeface="Arial" charset="0"/>
          <a:ea typeface="ＭＳ Ｐゴシック" pitchFamily="50" charset="-128"/>
        </a:defRPr>
      </a:lvl6pPr>
      <a:lvl7pPr marL="1297463" algn="l" rtl="0" fontAlgn="base">
        <a:spcBef>
          <a:spcPct val="0"/>
        </a:spcBef>
        <a:spcAft>
          <a:spcPct val="0"/>
        </a:spcAft>
        <a:defRPr kumimoji="1" sz="5100">
          <a:solidFill>
            <a:srgbClr val="FFFF99"/>
          </a:solidFill>
          <a:latin typeface="Arial" charset="0"/>
          <a:ea typeface="ＭＳ Ｐゴシック" pitchFamily="50" charset="-128"/>
        </a:defRPr>
      </a:lvl7pPr>
      <a:lvl8pPr marL="1946210" algn="l" rtl="0" fontAlgn="base">
        <a:spcBef>
          <a:spcPct val="0"/>
        </a:spcBef>
        <a:spcAft>
          <a:spcPct val="0"/>
        </a:spcAft>
        <a:defRPr kumimoji="1" sz="5100">
          <a:solidFill>
            <a:srgbClr val="FFFF99"/>
          </a:solidFill>
          <a:latin typeface="Arial" charset="0"/>
          <a:ea typeface="ＭＳ Ｐゴシック" pitchFamily="50" charset="-128"/>
        </a:defRPr>
      </a:lvl8pPr>
      <a:lvl9pPr marL="2594938" algn="l" rtl="0" fontAlgn="base">
        <a:spcBef>
          <a:spcPct val="0"/>
        </a:spcBef>
        <a:spcAft>
          <a:spcPct val="0"/>
        </a:spcAft>
        <a:defRPr kumimoji="1" sz="5100">
          <a:solidFill>
            <a:srgbClr val="FFFF99"/>
          </a:solidFill>
          <a:latin typeface="Arial" charset="0"/>
          <a:ea typeface="ＭＳ Ｐゴシック" pitchFamily="50" charset="-128"/>
        </a:defRPr>
      </a:lvl9pPr>
    </p:titleStyle>
    <p:bodyStyle>
      <a:lvl1pPr marL="485775" indent="-485775" algn="l" rtl="0" eaLnBrk="0" fontAlgn="base" hangingPunct="0">
        <a:spcBef>
          <a:spcPct val="20000"/>
        </a:spcBef>
        <a:spcAft>
          <a:spcPct val="0"/>
        </a:spcAft>
        <a:buChar char="•"/>
        <a:defRPr kumimoji="1" sz="4600">
          <a:solidFill>
            <a:schemeClr val="tx1"/>
          </a:solidFill>
          <a:latin typeface="+mn-lt"/>
          <a:ea typeface="+mn-ea"/>
          <a:cs typeface="ＭＳ Ｐゴシック" charset="-128"/>
        </a:defRPr>
      </a:lvl1pPr>
      <a:lvl2pPr marL="1054100" indent="-404813" algn="l" rtl="0" eaLnBrk="0" fontAlgn="base" hangingPunct="0">
        <a:spcBef>
          <a:spcPct val="20000"/>
        </a:spcBef>
        <a:spcAft>
          <a:spcPct val="0"/>
        </a:spcAft>
        <a:buChar char="–"/>
        <a:defRPr kumimoji="1" sz="4000">
          <a:solidFill>
            <a:schemeClr val="tx1"/>
          </a:solidFill>
          <a:latin typeface="+mn-lt"/>
          <a:ea typeface="+mn-ea"/>
        </a:defRPr>
      </a:lvl2pPr>
      <a:lvl3pPr marL="1620838" indent="-323850" algn="l" rtl="0" eaLnBrk="0" fontAlgn="base" hangingPunct="0">
        <a:spcBef>
          <a:spcPct val="20000"/>
        </a:spcBef>
        <a:spcAft>
          <a:spcPct val="0"/>
        </a:spcAft>
        <a:buChar char="•"/>
        <a:defRPr kumimoji="1" sz="3400">
          <a:solidFill>
            <a:schemeClr val="tx1"/>
          </a:solidFill>
          <a:latin typeface="+mn-lt"/>
          <a:ea typeface="+mn-ea"/>
        </a:defRPr>
      </a:lvl3pPr>
      <a:lvl4pPr marL="2270125" indent="-323850" algn="l" rtl="0" eaLnBrk="0" fontAlgn="base" hangingPunct="0">
        <a:spcBef>
          <a:spcPct val="20000"/>
        </a:spcBef>
        <a:spcAft>
          <a:spcPct val="0"/>
        </a:spcAft>
        <a:buChar char="–"/>
        <a:defRPr kumimoji="1" sz="2800">
          <a:solidFill>
            <a:schemeClr val="tx1"/>
          </a:solidFill>
          <a:latin typeface="+mn-lt"/>
          <a:ea typeface="+mn-ea"/>
        </a:defRPr>
      </a:lvl4pPr>
      <a:lvl5pPr marL="2917825" indent="-323850" algn="l" rtl="0" eaLnBrk="0" fontAlgn="base" hangingPunct="0">
        <a:spcBef>
          <a:spcPct val="20000"/>
        </a:spcBef>
        <a:spcAft>
          <a:spcPct val="0"/>
        </a:spcAft>
        <a:buChar char="»"/>
        <a:defRPr kumimoji="1" sz="2800">
          <a:solidFill>
            <a:schemeClr val="tx1"/>
          </a:solidFill>
          <a:latin typeface="+mn-lt"/>
          <a:ea typeface="+mn-ea"/>
        </a:defRPr>
      </a:lvl5pPr>
      <a:lvl6pPr marL="3568047" indent="-324357" algn="l" rtl="0" fontAlgn="base">
        <a:spcBef>
          <a:spcPct val="20000"/>
        </a:spcBef>
        <a:spcAft>
          <a:spcPct val="0"/>
        </a:spcAft>
        <a:buChar char="»"/>
        <a:defRPr kumimoji="1" sz="2800">
          <a:solidFill>
            <a:schemeClr val="tx1"/>
          </a:solidFill>
          <a:latin typeface="+mn-lt"/>
          <a:ea typeface="+mn-ea"/>
        </a:defRPr>
      </a:lvl6pPr>
      <a:lvl7pPr marL="4216769" indent="-324357" algn="l" rtl="0" fontAlgn="base">
        <a:spcBef>
          <a:spcPct val="20000"/>
        </a:spcBef>
        <a:spcAft>
          <a:spcPct val="0"/>
        </a:spcAft>
        <a:buChar char="»"/>
        <a:defRPr kumimoji="1" sz="2800">
          <a:solidFill>
            <a:schemeClr val="tx1"/>
          </a:solidFill>
          <a:latin typeface="+mn-lt"/>
          <a:ea typeface="+mn-ea"/>
        </a:defRPr>
      </a:lvl7pPr>
      <a:lvl8pPr marL="4865513" indent="-324357" algn="l" rtl="0" fontAlgn="base">
        <a:spcBef>
          <a:spcPct val="20000"/>
        </a:spcBef>
        <a:spcAft>
          <a:spcPct val="0"/>
        </a:spcAft>
        <a:buChar char="»"/>
        <a:defRPr kumimoji="1" sz="2800">
          <a:solidFill>
            <a:schemeClr val="tx1"/>
          </a:solidFill>
          <a:latin typeface="+mn-lt"/>
          <a:ea typeface="+mn-ea"/>
        </a:defRPr>
      </a:lvl8pPr>
      <a:lvl9pPr marL="5514222" indent="-324357" algn="l" rtl="0" fontAlgn="base">
        <a:spcBef>
          <a:spcPct val="20000"/>
        </a:spcBef>
        <a:spcAft>
          <a:spcPct val="0"/>
        </a:spcAft>
        <a:buChar char="»"/>
        <a:defRPr kumimoji="1" sz="2800">
          <a:solidFill>
            <a:schemeClr val="tx1"/>
          </a:solidFill>
          <a:latin typeface="+mn-lt"/>
          <a:ea typeface="+mn-ea"/>
        </a:defRPr>
      </a:lvl9pPr>
    </p:bodyStyle>
    <p:otherStyle>
      <a:defPPr>
        <a:defRPr lang="ja-JP"/>
      </a:defPPr>
      <a:lvl1pPr marL="0" algn="l" defTabSz="1297463" rtl="0" eaLnBrk="1" latinLnBrk="0" hangingPunct="1">
        <a:defRPr kumimoji="1" sz="2600" kern="1200">
          <a:solidFill>
            <a:schemeClr val="tx1"/>
          </a:solidFill>
          <a:latin typeface="+mn-lt"/>
          <a:ea typeface="+mn-ea"/>
          <a:cs typeface="+mn-cs"/>
        </a:defRPr>
      </a:lvl1pPr>
      <a:lvl2pPr marL="648715" algn="l" defTabSz="1297463" rtl="0" eaLnBrk="1" latinLnBrk="0" hangingPunct="1">
        <a:defRPr kumimoji="1" sz="2600" kern="1200">
          <a:solidFill>
            <a:schemeClr val="tx1"/>
          </a:solidFill>
          <a:latin typeface="+mn-lt"/>
          <a:ea typeface="+mn-ea"/>
          <a:cs typeface="+mn-cs"/>
        </a:defRPr>
      </a:lvl2pPr>
      <a:lvl3pPr marL="1297463" algn="l" defTabSz="1297463" rtl="0" eaLnBrk="1" latinLnBrk="0" hangingPunct="1">
        <a:defRPr kumimoji="1" sz="2600" kern="1200">
          <a:solidFill>
            <a:schemeClr val="tx1"/>
          </a:solidFill>
          <a:latin typeface="+mn-lt"/>
          <a:ea typeface="+mn-ea"/>
          <a:cs typeface="+mn-cs"/>
        </a:defRPr>
      </a:lvl3pPr>
      <a:lvl4pPr marL="1946210" algn="l" defTabSz="1297463" rtl="0" eaLnBrk="1" latinLnBrk="0" hangingPunct="1">
        <a:defRPr kumimoji="1" sz="2600" kern="1200">
          <a:solidFill>
            <a:schemeClr val="tx1"/>
          </a:solidFill>
          <a:latin typeface="+mn-lt"/>
          <a:ea typeface="+mn-ea"/>
          <a:cs typeface="+mn-cs"/>
        </a:defRPr>
      </a:lvl4pPr>
      <a:lvl5pPr marL="2594938" algn="l" defTabSz="1297463" rtl="0" eaLnBrk="1" latinLnBrk="0" hangingPunct="1">
        <a:defRPr kumimoji="1" sz="2600" kern="1200">
          <a:solidFill>
            <a:schemeClr val="tx1"/>
          </a:solidFill>
          <a:latin typeface="+mn-lt"/>
          <a:ea typeface="+mn-ea"/>
          <a:cs typeface="+mn-cs"/>
        </a:defRPr>
      </a:lvl5pPr>
      <a:lvl6pPr marL="3243666" algn="l" defTabSz="1297463" rtl="0" eaLnBrk="1" latinLnBrk="0" hangingPunct="1">
        <a:defRPr kumimoji="1" sz="2600" kern="1200">
          <a:solidFill>
            <a:schemeClr val="tx1"/>
          </a:solidFill>
          <a:latin typeface="+mn-lt"/>
          <a:ea typeface="+mn-ea"/>
          <a:cs typeface="+mn-cs"/>
        </a:defRPr>
      </a:lvl6pPr>
      <a:lvl7pPr marL="3892412" algn="l" defTabSz="1297463" rtl="0" eaLnBrk="1" latinLnBrk="0" hangingPunct="1">
        <a:defRPr kumimoji="1" sz="2600" kern="1200">
          <a:solidFill>
            <a:schemeClr val="tx1"/>
          </a:solidFill>
          <a:latin typeface="+mn-lt"/>
          <a:ea typeface="+mn-ea"/>
          <a:cs typeface="+mn-cs"/>
        </a:defRPr>
      </a:lvl7pPr>
      <a:lvl8pPr marL="4541140" algn="l" defTabSz="1297463" rtl="0" eaLnBrk="1" latinLnBrk="0" hangingPunct="1">
        <a:defRPr kumimoji="1" sz="2600" kern="1200">
          <a:solidFill>
            <a:schemeClr val="tx1"/>
          </a:solidFill>
          <a:latin typeface="+mn-lt"/>
          <a:ea typeface="+mn-ea"/>
          <a:cs typeface="+mn-cs"/>
        </a:defRPr>
      </a:lvl8pPr>
      <a:lvl9pPr marL="5189871" algn="l" defTabSz="1297463" rtl="0" eaLnBrk="1" latinLnBrk="0" hangingPunct="1">
        <a:defRPr kumimoji="1" sz="2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bwMode="auto">
          <a:xfrm>
            <a:off x="650875" y="1657350"/>
            <a:ext cx="11703050" cy="71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763" tIns="64882" rIns="129763" bIns="64882"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75" name="Rectangle 3"/>
          <p:cNvSpPr>
            <a:spLocks noGrp="1" noChangeArrowheads="1"/>
          </p:cNvSpPr>
          <p:nvPr>
            <p:ph type="dt" sz="half" idx="2"/>
          </p:nvPr>
        </p:nvSpPr>
        <p:spPr bwMode="auto">
          <a:xfrm>
            <a:off x="255588" y="9188450"/>
            <a:ext cx="3033712" cy="296863"/>
          </a:xfrm>
          <a:prstGeom prst="rect">
            <a:avLst/>
          </a:prstGeom>
          <a:noFill/>
          <a:ln w="9525">
            <a:noFill/>
            <a:miter lim="800000"/>
            <a:headEnd/>
            <a:tailEnd/>
          </a:ln>
          <a:effectLst/>
        </p:spPr>
        <p:txBody>
          <a:bodyPr vert="horz" wrap="square" lIns="129763" tIns="64882" rIns="129763" bIns="64882" numCol="1" anchor="ctr" anchorCtr="0" compatLnSpc="1">
            <a:prstTxWarp prst="textNoShape">
              <a:avLst/>
            </a:prstTxWarp>
          </a:bodyPr>
          <a:lstStyle>
            <a:lvl1pPr algn="l">
              <a:defRPr kumimoji="1" sz="2000">
                <a:solidFill>
                  <a:srgbClr val="000000"/>
                </a:solidFill>
                <a:latin typeface="Arial" charset="0"/>
                <a:ea typeface="ＭＳ Ｐゴシック" charset="-128"/>
                <a:cs typeface="ＭＳ Ｐゴシック" charset="-128"/>
              </a:defRPr>
            </a:lvl1pPr>
          </a:lstStyle>
          <a:p>
            <a:pPr>
              <a:defRPr/>
            </a:pPr>
            <a:r>
              <a:rPr lang="en-US" altLang="ja-JP"/>
              <a:t>11.5.31</a:t>
            </a:r>
          </a:p>
        </p:txBody>
      </p:sp>
      <p:sp>
        <p:nvSpPr>
          <p:cNvPr id="3076" name="Rectangle 4"/>
          <p:cNvSpPr>
            <a:spLocks noGrp="1" noChangeArrowheads="1"/>
          </p:cNvSpPr>
          <p:nvPr>
            <p:ph type="ftr" sz="quarter" idx="3"/>
          </p:nvPr>
        </p:nvSpPr>
        <p:spPr bwMode="auto">
          <a:xfrm>
            <a:off x="4443413" y="9188450"/>
            <a:ext cx="4117975" cy="296863"/>
          </a:xfrm>
          <a:prstGeom prst="rect">
            <a:avLst/>
          </a:prstGeom>
          <a:noFill/>
          <a:ln w="9525">
            <a:noFill/>
            <a:miter lim="800000"/>
            <a:headEnd/>
            <a:tailEnd/>
          </a:ln>
          <a:effectLst/>
        </p:spPr>
        <p:txBody>
          <a:bodyPr vert="horz" wrap="square" lIns="129763" tIns="64882" rIns="129763" bIns="64882" numCol="1" anchor="ctr" anchorCtr="0" compatLnSpc="1">
            <a:prstTxWarp prst="textNoShape">
              <a:avLst/>
            </a:prstTxWarp>
          </a:bodyPr>
          <a:lstStyle>
            <a:lvl1pPr algn="ctr">
              <a:defRPr kumimoji="1" sz="2000">
                <a:solidFill>
                  <a:srgbClr val="000000"/>
                </a:solidFill>
                <a:latin typeface="Arial" charset="0"/>
                <a:ea typeface="ＭＳ Ｐゴシック" charset="-128"/>
                <a:cs typeface="ＭＳ Ｐゴシック" charset="-128"/>
              </a:defRPr>
            </a:lvl1pPr>
          </a:lstStyle>
          <a:p>
            <a:pPr>
              <a:defRPr/>
            </a:pPr>
            <a:r>
              <a:rPr lang="en-US" altLang="ja-JP"/>
              <a:t>Toru Iijima @ Blois 2011</a:t>
            </a:r>
          </a:p>
        </p:txBody>
      </p:sp>
      <p:sp>
        <p:nvSpPr>
          <p:cNvPr id="3077" name="Rectangle 5"/>
          <p:cNvSpPr>
            <a:spLocks noGrp="1" noChangeArrowheads="1"/>
          </p:cNvSpPr>
          <p:nvPr>
            <p:ph type="sldNum" sz="quarter" idx="4"/>
          </p:nvPr>
        </p:nvSpPr>
        <p:spPr bwMode="auto">
          <a:xfrm>
            <a:off x="9715500" y="9188450"/>
            <a:ext cx="3033713" cy="296863"/>
          </a:xfrm>
          <a:prstGeom prst="rect">
            <a:avLst/>
          </a:prstGeom>
          <a:noFill/>
          <a:ln w="9525">
            <a:noFill/>
            <a:miter lim="800000"/>
            <a:headEnd/>
            <a:tailEnd/>
          </a:ln>
          <a:effectLst/>
        </p:spPr>
        <p:txBody>
          <a:bodyPr vert="horz" wrap="square" lIns="129763" tIns="64882" rIns="129763" bIns="64882" numCol="1" anchor="ctr" anchorCtr="0" compatLnSpc="1">
            <a:prstTxWarp prst="textNoShape">
              <a:avLst/>
            </a:prstTxWarp>
          </a:bodyPr>
          <a:lstStyle>
            <a:lvl1pPr algn="r">
              <a:defRPr kumimoji="1" sz="2000" smtClean="0">
                <a:solidFill>
                  <a:srgbClr val="000000"/>
                </a:solidFill>
                <a:latin typeface="Arial" charset="0"/>
                <a:ea typeface="ＭＳ Ｐゴシック" charset="0"/>
                <a:cs typeface="ＭＳ Ｐゴシック" charset="0"/>
              </a:defRPr>
            </a:lvl1pPr>
          </a:lstStyle>
          <a:p>
            <a:pPr>
              <a:defRPr/>
            </a:pPr>
            <a:fld id="{A22FAB5E-FF22-CD46-8488-FE195B1D31E0}" type="slidenum">
              <a:rPr lang="en-US" altLang="ja-JP"/>
              <a:pPr>
                <a:defRPr/>
              </a:pPr>
              <a:t>‹#›</a:t>
            </a:fld>
            <a:endParaRPr lang="en-US" altLang="ja-JP"/>
          </a:p>
        </p:txBody>
      </p:sp>
      <p:sp>
        <p:nvSpPr>
          <p:cNvPr id="54278" name="Rectangle 6"/>
          <p:cNvSpPr>
            <a:spLocks noChangeArrowheads="1"/>
          </p:cNvSpPr>
          <p:nvPr/>
        </p:nvSpPr>
        <p:spPr bwMode="gray">
          <a:xfrm>
            <a:off x="0" y="0"/>
            <a:ext cx="13004800" cy="1190625"/>
          </a:xfrm>
          <a:prstGeom prst="rect">
            <a:avLst/>
          </a:prstGeom>
          <a:gradFill rotWithShape="1">
            <a:gsLst>
              <a:gs pos="0">
                <a:srgbClr val="0038A8"/>
              </a:gs>
              <a:gs pos="100000">
                <a:srgbClr val="00008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63" tIns="64882" rIns="129763" bIns="6488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54279" name="Rectangle 7"/>
          <p:cNvSpPr>
            <a:spLocks noChangeArrowheads="1"/>
          </p:cNvSpPr>
          <p:nvPr/>
        </p:nvSpPr>
        <p:spPr bwMode="gray">
          <a:xfrm>
            <a:off x="255588" y="268288"/>
            <a:ext cx="152400" cy="153987"/>
          </a:xfrm>
          <a:prstGeom prst="rect">
            <a:avLst/>
          </a:prstGeom>
          <a:gradFill rotWithShape="1">
            <a:gsLst>
              <a:gs pos="0">
                <a:schemeClr val="bg1"/>
              </a:gs>
              <a:gs pos="100000">
                <a:schemeClr val="accent1"/>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63" tIns="64882" rIns="129763" bIns="6488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54280" name="Rectangle 8"/>
          <p:cNvSpPr>
            <a:spLocks noChangeArrowheads="1"/>
          </p:cNvSpPr>
          <p:nvPr/>
        </p:nvSpPr>
        <p:spPr bwMode="gray">
          <a:xfrm>
            <a:off x="509588" y="268288"/>
            <a:ext cx="153987" cy="153987"/>
          </a:xfrm>
          <a:prstGeom prst="rect">
            <a:avLst/>
          </a:prstGeom>
          <a:gradFill rotWithShape="1">
            <a:gsLst>
              <a:gs pos="0">
                <a:schemeClr val="accent1"/>
              </a:gs>
              <a:gs pos="100000">
                <a:srgbClr val="0066F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63" tIns="64882" rIns="129763" bIns="6488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54281" name="Rectangle 9"/>
          <p:cNvSpPr>
            <a:spLocks noChangeArrowheads="1"/>
          </p:cNvSpPr>
          <p:nvPr/>
        </p:nvSpPr>
        <p:spPr bwMode="gray">
          <a:xfrm>
            <a:off x="509588" y="523875"/>
            <a:ext cx="153987" cy="153988"/>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63" tIns="64882" rIns="129763" bIns="6488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54282" name="Rectangle 10"/>
          <p:cNvSpPr>
            <a:spLocks noChangeArrowheads="1"/>
          </p:cNvSpPr>
          <p:nvPr/>
        </p:nvSpPr>
        <p:spPr bwMode="gray">
          <a:xfrm>
            <a:off x="255588" y="523875"/>
            <a:ext cx="152400" cy="153988"/>
          </a:xfrm>
          <a:prstGeom prst="rect">
            <a:avLst/>
          </a:prstGeom>
          <a:gradFill rotWithShape="1">
            <a:gsLst>
              <a:gs pos="0">
                <a:schemeClr val="accent1"/>
              </a:gs>
              <a:gs pos="100000">
                <a:srgbClr val="0066F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63" tIns="64882" rIns="129763" bIns="6488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54283" name="Rectangle 11"/>
          <p:cNvSpPr>
            <a:spLocks noChangeArrowheads="1"/>
          </p:cNvSpPr>
          <p:nvPr/>
        </p:nvSpPr>
        <p:spPr bwMode="gray">
          <a:xfrm>
            <a:off x="509588" y="781050"/>
            <a:ext cx="153987" cy="153988"/>
          </a:xfrm>
          <a:prstGeom prst="rect">
            <a:avLst/>
          </a:prstGeom>
          <a:gradFill rotWithShape="1">
            <a:gsLst>
              <a:gs pos="0">
                <a:srgbClr val="0000D6"/>
              </a:gs>
              <a:gs pos="100000">
                <a:srgbClr val="00009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63" tIns="64882" rIns="129763" bIns="6488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54284" name="Rectangle 12"/>
          <p:cNvSpPr>
            <a:spLocks noChangeArrowheads="1"/>
          </p:cNvSpPr>
          <p:nvPr/>
        </p:nvSpPr>
        <p:spPr bwMode="gray">
          <a:xfrm>
            <a:off x="255588" y="781050"/>
            <a:ext cx="152400" cy="153988"/>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63" tIns="64882" rIns="129763" bIns="6488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54285" name="Rectangle 13"/>
          <p:cNvSpPr>
            <a:spLocks noChangeArrowheads="1"/>
          </p:cNvSpPr>
          <p:nvPr/>
        </p:nvSpPr>
        <p:spPr bwMode="gray">
          <a:xfrm>
            <a:off x="768350" y="268288"/>
            <a:ext cx="152400" cy="153987"/>
          </a:xfrm>
          <a:prstGeom prst="rect">
            <a:avLst/>
          </a:prstGeom>
          <a:gradFill rotWithShape="1">
            <a:gsLst>
              <a:gs pos="0">
                <a:srgbClr val="0066FF"/>
              </a:gs>
              <a:gs pos="100000">
                <a:srgbClr val="0000C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63" tIns="64882" rIns="129763" bIns="6488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54286" name="Rectangle 14"/>
          <p:cNvSpPr>
            <a:spLocks noChangeArrowheads="1"/>
          </p:cNvSpPr>
          <p:nvPr/>
        </p:nvSpPr>
        <p:spPr bwMode="gray">
          <a:xfrm>
            <a:off x="768350" y="523875"/>
            <a:ext cx="152400" cy="153988"/>
          </a:xfrm>
          <a:prstGeom prst="rect">
            <a:avLst/>
          </a:prstGeom>
          <a:gradFill rotWithShape="1">
            <a:gsLst>
              <a:gs pos="0">
                <a:srgbClr val="0000D6"/>
              </a:gs>
              <a:gs pos="100000">
                <a:srgbClr val="00009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63" tIns="64882" rIns="129763" bIns="6488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54287" name="Rectangle 15"/>
          <p:cNvSpPr>
            <a:spLocks noChangeArrowheads="1"/>
          </p:cNvSpPr>
          <p:nvPr/>
        </p:nvSpPr>
        <p:spPr bwMode="gray">
          <a:xfrm>
            <a:off x="768350" y="781050"/>
            <a:ext cx="152400" cy="153988"/>
          </a:xfrm>
          <a:prstGeom prst="rect">
            <a:avLst/>
          </a:prstGeom>
          <a:gradFill rotWithShape="1">
            <a:gsLst>
              <a:gs pos="0">
                <a:srgbClr val="000099"/>
              </a:gs>
              <a:gs pos="100000">
                <a:srgbClr val="000066"/>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63" tIns="64882" rIns="129763" bIns="64882" anchor="ctr"/>
          <a:lstStyle/>
          <a:p>
            <a:pPr algn="l"/>
            <a:endParaRPr kumimoji="1" lang="ja-JP" altLang="en-US" sz="1800">
              <a:solidFill>
                <a:srgbClr val="000000"/>
              </a:solidFill>
              <a:latin typeface="Arial" charset="0"/>
              <a:ea typeface="ＭＳ Ｐゴシック" charset="0"/>
              <a:cs typeface="ＭＳ Ｐゴシック" charset="0"/>
            </a:endParaRPr>
          </a:p>
        </p:txBody>
      </p:sp>
      <p:sp>
        <p:nvSpPr>
          <p:cNvPr id="54288" name="Rectangle 16"/>
          <p:cNvSpPr>
            <a:spLocks noGrp="1" noChangeArrowheads="1"/>
          </p:cNvSpPr>
          <p:nvPr>
            <p:ph type="title"/>
          </p:nvPr>
        </p:nvSpPr>
        <p:spPr bwMode="gray">
          <a:xfrm>
            <a:off x="1176338" y="165100"/>
            <a:ext cx="114712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763" tIns="64882" rIns="129763" bIns="64882" numCol="1" anchor="ctr" anchorCtr="0" compatLnSpc="1">
            <a:prstTxWarp prst="textNoShape">
              <a:avLst/>
            </a:prstTxWarp>
          </a:bodyPr>
          <a:lstStyle/>
          <a:p>
            <a:pPr lvl="0"/>
            <a:r>
              <a:rPr lang="ja-JP" altLang="en-US"/>
              <a:t>マスタ タイトルの書式設定</a:t>
            </a:r>
          </a:p>
        </p:txBody>
      </p:sp>
    </p:spTree>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hf hdr="0" ftr="0" dt="0"/>
  <p:txStyles>
    <p:titleStyle>
      <a:lvl1pPr algn="l" rtl="0" eaLnBrk="0" fontAlgn="base" hangingPunct="0">
        <a:spcBef>
          <a:spcPct val="0"/>
        </a:spcBef>
        <a:spcAft>
          <a:spcPct val="0"/>
        </a:spcAft>
        <a:defRPr kumimoji="1" sz="5100">
          <a:solidFill>
            <a:srgbClr val="FFFF99"/>
          </a:solidFill>
          <a:latin typeface="+mj-lt"/>
          <a:ea typeface="+mj-ea"/>
          <a:cs typeface="ＭＳ Ｐゴシック" charset="-128"/>
        </a:defRPr>
      </a:lvl1pPr>
      <a:lvl2pPr algn="l" rtl="0" eaLnBrk="0" fontAlgn="base" hangingPunct="0">
        <a:spcBef>
          <a:spcPct val="0"/>
        </a:spcBef>
        <a:spcAft>
          <a:spcPct val="0"/>
        </a:spcAft>
        <a:defRPr kumimoji="1" sz="5100">
          <a:solidFill>
            <a:srgbClr val="FFFF99"/>
          </a:solidFill>
          <a:latin typeface="Arial" charset="0"/>
          <a:ea typeface="ＭＳ Ｐゴシック" pitchFamily="50" charset="-128"/>
          <a:cs typeface="ＭＳ Ｐゴシック" charset="-128"/>
        </a:defRPr>
      </a:lvl2pPr>
      <a:lvl3pPr algn="l" rtl="0" eaLnBrk="0" fontAlgn="base" hangingPunct="0">
        <a:spcBef>
          <a:spcPct val="0"/>
        </a:spcBef>
        <a:spcAft>
          <a:spcPct val="0"/>
        </a:spcAft>
        <a:defRPr kumimoji="1" sz="5100">
          <a:solidFill>
            <a:srgbClr val="FFFF99"/>
          </a:solidFill>
          <a:latin typeface="Arial" charset="0"/>
          <a:ea typeface="ＭＳ Ｐゴシック" pitchFamily="50" charset="-128"/>
          <a:cs typeface="ＭＳ Ｐゴシック" charset="-128"/>
        </a:defRPr>
      </a:lvl3pPr>
      <a:lvl4pPr algn="l" rtl="0" eaLnBrk="0" fontAlgn="base" hangingPunct="0">
        <a:spcBef>
          <a:spcPct val="0"/>
        </a:spcBef>
        <a:spcAft>
          <a:spcPct val="0"/>
        </a:spcAft>
        <a:defRPr kumimoji="1" sz="5100">
          <a:solidFill>
            <a:srgbClr val="FFFF99"/>
          </a:solidFill>
          <a:latin typeface="Arial" charset="0"/>
          <a:ea typeface="ＭＳ Ｐゴシック" pitchFamily="50" charset="-128"/>
          <a:cs typeface="ＭＳ Ｐゴシック" charset="-128"/>
        </a:defRPr>
      </a:lvl4pPr>
      <a:lvl5pPr algn="l" rtl="0" eaLnBrk="0" fontAlgn="base" hangingPunct="0">
        <a:spcBef>
          <a:spcPct val="0"/>
        </a:spcBef>
        <a:spcAft>
          <a:spcPct val="0"/>
        </a:spcAft>
        <a:defRPr kumimoji="1" sz="5100">
          <a:solidFill>
            <a:srgbClr val="FFFF99"/>
          </a:solidFill>
          <a:latin typeface="Arial" charset="0"/>
          <a:ea typeface="ＭＳ Ｐゴシック" pitchFamily="50" charset="-128"/>
          <a:cs typeface="ＭＳ Ｐゴシック" charset="-128"/>
        </a:defRPr>
      </a:lvl5pPr>
      <a:lvl6pPr marL="648816" algn="l" rtl="0" fontAlgn="base">
        <a:spcBef>
          <a:spcPct val="0"/>
        </a:spcBef>
        <a:spcAft>
          <a:spcPct val="0"/>
        </a:spcAft>
        <a:defRPr kumimoji="1" sz="5100">
          <a:solidFill>
            <a:srgbClr val="FFFF99"/>
          </a:solidFill>
          <a:latin typeface="Arial" charset="0"/>
          <a:ea typeface="ＭＳ Ｐゴシック" pitchFamily="50" charset="-128"/>
        </a:defRPr>
      </a:lvl6pPr>
      <a:lvl7pPr marL="1297662" algn="l" rtl="0" fontAlgn="base">
        <a:spcBef>
          <a:spcPct val="0"/>
        </a:spcBef>
        <a:spcAft>
          <a:spcPct val="0"/>
        </a:spcAft>
        <a:defRPr kumimoji="1" sz="5100">
          <a:solidFill>
            <a:srgbClr val="FFFF99"/>
          </a:solidFill>
          <a:latin typeface="Arial" charset="0"/>
          <a:ea typeface="ＭＳ Ｐゴシック" pitchFamily="50" charset="-128"/>
        </a:defRPr>
      </a:lvl7pPr>
      <a:lvl8pPr marL="1946508" algn="l" rtl="0" fontAlgn="base">
        <a:spcBef>
          <a:spcPct val="0"/>
        </a:spcBef>
        <a:spcAft>
          <a:spcPct val="0"/>
        </a:spcAft>
        <a:defRPr kumimoji="1" sz="5100">
          <a:solidFill>
            <a:srgbClr val="FFFF99"/>
          </a:solidFill>
          <a:latin typeface="Arial" charset="0"/>
          <a:ea typeface="ＭＳ Ｐゴシック" pitchFamily="50" charset="-128"/>
        </a:defRPr>
      </a:lvl8pPr>
      <a:lvl9pPr marL="2595336" algn="l" rtl="0" fontAlgn="base">
        <a:spcBef>
          <a:spcPct val="0"/>
        </a:spcBef>
        <a:spcAft>
          <a:spcPct val="0"/>
        </a:spcAft>
        <a:defRPr kumimoji="1" sz="5100">
          <a:solidFill>
            <a:srgbClr val="FFFF99"/>
          </a:solidFill>
          <a:latin typeface="Arial" charset="0"/>
          <a:ea typeface="ＭＳ Ｐゴシック" pitchFamily="50" charset="-128"/>
        </a:defRPr>
      </a:lvl9pPr>
    </p:titleStyle>
    <p:bodyStyle>
      <a:lvl1pPr marL="485775" indent="-485775" algn="l" rtl="0" eaLnBrk="0" fontAlgn="base" hangingPunct="0">
        <a:spcBef>
          <a:spcPct val="20000"/>
        </a:spcBef>
        <a:spcAft>
          <a:spcPct val="0"/>
        </a:spcAft>
        <a:buChar char="•"/>
        <a:defRPr kumimoji="1" sz="4600">
          <a:solidFill>
            <a:schemeClr val="tx1"/>
          </a:solidFill>
          <a:latin typeface="+mn-lt"/>
          <a:ea typeface="+mn-ea"/>
          <a:cs typeface="ＭＳ Ｐゴシック" charset="-128"/>
        </a:defRPr>
      </a:lvl1pPr>
      <a:lvl2pPr marL="1054100" indent="-404813" algn="l" rtl="0" eaLnBrk="0" fontAlgn="base" hangingPunct="0">
        <a:spcBef>
          <a:spcPct val="20000"/>
        </a:spcBef>
        <a:spcAft>
          <a:spcPct val="0"/>
        </a:spcAft>
        <a:buChar char="–"/>
        <a:defRPr kumimoji="1" sz="4000">
          <a:solidFill>
            <a:schemeClr val="tx1"/>
          </a:solidFill>
          <a:latin typeface="+mn-lt"/>
          <a:ea typeface="+mn-ea"/>
        </a:defRPr>
      </a:lvl2pPr>
      <a:lvl3pPr marL="1620838" indent="-323850" algn="l" rtl="0" eaLnBrk="0" fontAlgn="base" hangingPunct="0">
        <a:spcBef>
          <a:spcPct val="20000"/>
        </a:spcBef>
        <a:spcAft>
          <a:spcPct val="0"/>
        </a:spcAft>
        <a:buChar char="•"/>
        <a:defRPr kumimoji="1" sz="3400">
          <a:solidFill>
            <a:schemeClr val="tx1"/>
          </a:solidFill>
          <a:latin typeface="+mn-lt"/>
          <a:ea typeface="+mn-ea"/>
        </a:defRPr>
      </a:lvl3pPr>
      <a:lvl4pPr marL="2270125" indent="-323850" algn="l" rtl="0" eaLnBrk="0" fontAlgn="base" hangingPunct="0">
        <a:spcBef>
          <a:spcPct val="20000"/>
        </a:spcBef>
        <a:spcAft>
          <a:spcPct val="0"/>
        </a:spcAft>
        <a:buChar char="–"/>
        <a:defRPr kumimoji="1" sz="2800">
          <a:solidFill>
            <a:schemeClr val="tx1"/>
          </a:solidFill>
          <a:latin typeface="+mn-lt"/>
          <a:ea typeface="+mn-ea"/>
        </a:defRPr>
      </a:lvl4pPr>
      <a:lvl5pPr marL="2919413" indent="-323850" algn="l" rtl="0" eaLnBrk="0" fontAlgn="base" hangingPunct="0">
        <a:spcBef>
          <a:spcPct val="20000"/>
        </a:spcBef>
        <a:spcAft>
          <a:spcPct val="0"/>
        </a:spcAft>
        <a:buChar char="»"/>
        <a:defRPr kumimoji="1" sz="2800">
          <a:solidFill>
            <a:schemeClr val="tx1"/>
          </a:solidFill>
          <a:latin typeface="+mn-lt"/>
          <a:ea typeface="+mn-ea"/>
        </a:defRPr>
      </a:lvl5pPr>
      <a:lvl6pPr marL="3568593" indent="-324408" algn="l" rtl="0" fontAlgn="base">
        <a:spcBef>
          <a:spcPct val="20000"/>
        </a:spcBef>
        <a:spcAft>
          <a:spcPct val="0"/>
        </a:spcAft>
        <a:buChar char="»"/>
        <a:defRPr kumimoji="1" sz="2800">
          <a:solidFill>
            <a:schemeClr val="tx1"/>
          </a:solidFill>
          <a:latin typeface="+mn-lt"/>
          <a:ea typeface="+mn-ea"/>
        </a:defRPr>
      </a:lvl6pPr>
      <a:lvl7pPr marL="4217417" indent="-324408" algn="l" rtl="0" fontAlgn="base">
        <a:spcBef>
          <a:spcPct val="20000"/>
        </a:spcBef>
        <a:spcAft>
          <a:spcPct val="0"/>
        </a:spcAft>
        <a:buChar char="»"/>
        <a:defRPr kumimoji="1" sz="2800">
          <a:solidFill>
            <a:schemeClr val="tx1"/>
          </a:solidFill>
          <a:latin typeface="+mn-lt"/>
          <a:ea typeface="+mn-ea"/>
        </a:defRPr>
      </a:lvl7pPr>
      <a:lvl8pPr marL="4866259" indent="-324408" algn="l" rtl="0" fontAlgn="base">
        <a:spcBef>
          <a:spcPct val="20000"/>
        </a:spcBef>
        <a:spcAft>
          <a:spcPct val="0"/>
        </a:spcAft>
        <a:buChar char="»"/>
        <a:defRPr kumimoji="1" sz="2800">
          <a:solidFill>
            <a:schemeClr val="tx1"/>
          </a:solidFill>
          <a:latin typeface="+mn-lt"/>
          <a:ea typeface="+mn-ea"/>
        </a:defRPr>
      </a:lvl8pPr>
      <a:lvl9pPr marL="5515071" indent="-324408" algn="l" rtl="0" fontAlgn="base">
        <a:spcBef>
          <a:spcPct val="20000"/>
        </a:spcBef>
        <a:spcAft>
          <a:spcPct val="0"/>
        </a:spcAft>
        <a:buChar char="»"/>
        <a:defRPr kumimoji="1" sz="2800">
          <a:solidFill>
            <a:schemeClr val="tx1"/>
          </a:solidFill>
          <a:latin typeface="+mn-lt"/>
          <a:ea typeface="+mn-ea"/>
        </a:defRPr>
      </a:lvl9pPr>
    </p:bodyStyle>
    <p:otherStyle>
      <a:defPPr>
        <a:defRPr lang="ja-JP"/>
      </a:defPPr>
      <a:lvl1pPr marL="0" algn="l" defTabSz="1297662" rtl="0" eaLnBrk="1" latinLnBrk="0" hangingPunct="1">
        <a:defRPr kumimoji="1" sz="2600" kern="1200">
          <a:solidFill>
            <a:schemeClr val="tx1"/>
          </a:solidFill>
          <a:latin typeface="+mn-lt"/>
          <a:ea typeface="+mn-ea"/>
          <a:cs typeface="+mn-cs"/>
        </a:defRPr>
      </a:lvl1pPr>
      <a:lvl2pPr marL="648816" algn="l" defTabSz="1297662" rtl="0" eaLnBrk="1" latinLnBrk="0" hangingPunct="1">
        <a:defRPr kumimoji="1" sz="2600" kern="1200">
          <a:solidFill>
            <a:schemeClr val="tx1"/>
          </a:solidFill>
          <a:latin typeface="+mn-lt"/>
          <a:ea typeface="+mn-ea"/>
          <a:cs typeface="+mn-cs"/>
        </a:defRPr>
      </a:lvl2pPr>
      <a:lvl3pPr marL="1297662" algn="l" defTabSz="1297662" rtl="0" eaLnBrk="1" latinLnBrk="0" hangingPunct="1">
        <a:defRPr kumimoji="1" sz="2600" kern="1200">
          <a:solidFill>
            <a:schemeClr val="tx1"/>
          </a:solidFill>
          <a:latin typeface="+mn-lt"/>
          <a:ea typeface="+mn-ea"/>
          <a:cs typeface="+mn-cs"/>
        </a:defRPr>
      </a:lvl3pPr>
      <a:lvl4pPr marL="1946508" algn="l" defTabSz="1297662" rtl="0" eaLnBrk="1" latinLnBrk="0" hangingPunct="1">
        <a:defRPr kumimoji="1" sz="2600" kern="1200">
          <a:solidFill>
            <a:schemeClr val="tx1"/>
          </a:solidFill>
          <a:latin typeface="+mn-lt"/>
          <a:ea typeface="+mn-ea"/>
          <a:cs typeface="+mn-cs"/>
        </a:defRPr>
      </a:lvl4pPr>
      <a:lvl5pPr marL="2595336" algn="l" defTabSz="1297662" rtl="0" eaLnBrk="1" latinLnBrk="0" hangingPunct="1">
        <a:defRPr kumimoji="1" sz="2600" kern="1200">
          <a:solidFill>
            <a:schemeClr val="tx1"/>
          </a:solidFill>
          <a:latin typeface="+mn-lt"/>
          <a:ea typeface="+mn-ea"/>
          <a:cs typeface="+mn-cs"/>
        </a:defRPr>
      </a:lvl5pPr>
      <a:lvl6pPr marL="3244161" algn="l" defTabSz="1297662" rtl="0" eaLnBrk="1" latinLnBrk="0" hangingPunct="1">
        <a:defRPr kumimoji="1" sz="2600" kern="1200">
          <a:solidFill>
            <a:schemeClr val="tx1"/>
          </a:solidFill>
          <a:latin typeface="+mn-lt"/>
          <a:ea typeface="+mn-ea"/>
          <a:cs typeface="+mn-cs"/>
        </a:defRPr>
      </a:lvl6pPr>
      <a:lvl7pPr marL="3893009" algn="l" defTabSz="1297662" rtl="0" eaLnBrk="1" latinLnBrk="0" hangingPunct="1">
        <a:defRPr kumimoji="1" sz="2600" kern="1200">
          <a:solidFill>
            <a:schemeClr val="tx1"/>
          </a:solidFill>
          <a:latin typeface="+mn-lt"/>
          <a:ea typeface="+mn-ea"/>
          <a:cs typeface="+mn-cs"/>
        </a:defRPr>
      </a:lvl7pPr>
      <a:lvl8pPr marL="4541837" algn="l" defTabSz="1297662" rtl="0" eaLnBrk="1" latinLnBrk="0" hangingPunct="1">
        <a:defRPr kumimoji="1" sz="2600" kern="1200">
          <a:solidFill>
            <a:schemeClr val="tx1"/>
          </a:solidFill>
          <a:latin typeface="+mn-lt"/>
          <a:ea typeface="+mn-ea"/>
          <a:cs typeface="+mn-cs"/>
        </a:defRPr>
      </a:lvl8pPr>
      <a:lvl9pPr marL="5190669" algn="l" defTabSz="1297662" rtl="0" eaLnBrk="1" latinLnBrk="0" hangingPunct="1">
        <a:defRPr kumimoji="1" sz="26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0946" name="Title Placeholder 1"/>
          <p:cNvSpPr>
            <a:spLocks noGrp="1"/>
          </p:cNvSpPr>
          <p:nvPr>
            <p:ph type="title"/>
          </p:nvPr>
        </p:nvSpPr>
        <p:spPr bwMode="auto">
          <a:xfrm>
            <a:off x="871538" y="477838"/>
            <a:ext cx="11261725"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978" tIns="64990" rIns="129978" bIns="64990" numCol="1" anchor="t" anchorCtr="0" compatLnSpc="1">
            <a:prstTxWarp prst="textNoShape">
              <a:avLst/>
            </a:prstTxWarp>
          </a:bodyPr>
          <a:lstStyle/>
          <a:p>
            <a:pPr lvl="0"/>
            <a:r>
              <a:rPr lang="ja-JP" altLang="en-US"/>
              <a:t>マスタ タイトルの書式設定</a:t>
            </a:r>
            <a:r>
              <a:rPr lang="en-US" altLang="ja-JP"/>
              <a:t>abc</a:t>
            </a:r>
          </a:p>
        </p:txBody>
      </p:sp>
      <p:sp>
        <p:nvSpPr>
          <p:cNvPr id="210947" name="Text Placeholder 2"/>
          <p:cNvSpPr>
            <a:spLocks noGrp="1"/>
          </p:cNvSpPr>
          <p:nvPr>
            <p:ph type="body" idx="1"/>
          </p:nvPr>
        </p:nvSpPr>
        <p:spPr bwMode="auto">
          <a:xfrm>
            <a:off x="871538" y="2130425"/>
            <a:ext cx="11261725"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978" tIns="64990" rIns="129978" bIns="64990" numCol="1" anchor="t" anchorCtr="0" compatLnSpc="1">
            <a:prstTxWarp prst="textNoShape">
              <a:avLst/>
            </a:prstTxWarp>
          </a:bodyPr>
          <a:lstStyle/>
          <a:p>
            <a:pPr lvl="0"/>
            <a:r>
              <a:rPr lang="ja-JP" altLang="en-US"/>
              <a:t>マスタ テキストの書式設定</a:t>
            </a:r>
            <a:r>
              <a:rPr lang="en-US" altLang="ja-JP"/>
              <a:t>abc</a:t>
            </a:r>
            <a:endParaRPr lang="ja-JP" altLang="en-US"/>
          </a:p>
          <a:p>
            <a:pPr lvl="1"/>
            <a:r>
              <a:rPr lang="ja-JP" altLang="en-US"/>
              <a:t>第 </a:t>
            </a:r>
            <a:r>
              <a:rPr lang="en-US" altLang="ja-JP"/>
              <a:t>2 </a:t>
            </a:r>
            <a:r>
              <a:rPr lang="ja-JP" altLang="en-US"/>
              <a:t>レベル</a:t>
            </a:r>
            <a:r>
              <a:rPr lang="en-US" altLang="ja-JP"/>
              <a:t>abc</a:t>
            </a:r>
            <a:endParaRPr lang="ja-JP" altLang="en-US"/>
          </a:p>
          <a:p>
            <a:pPr lvl="2"/>
            <a:r>
              <a:rPr lang="ja-JP" altLang="en-US"/>
              <a:t>第 </a:t>
            </a:r>
            <a:r>
              <a:rPr lang="en-US" altLang="ja-JP"/>
              <a:t>3 </a:t>
            </a:r>
            <a:r>
              <a:rPr lang="ja-JP" altLang="en-US"/>
              <a:t>レベル</a:t>
            </a:r>
            <a:r>
              <a:rPr lang="en-US" altLang="ja-JP"/>
              <a:t>abc</a:t>
            </a:r>
            <a:endParaRPr lang="ja-JP" altLang="en-US"/>
          </a:p>
          <a:p>
            <a:pPr lvl="3"/>
            <a:r>
              <a:rPr lang="ja-JP" altLang="en-US"/>
              <a:t>第 </a:t>
            </a:r>
            <a:r>
              <a:rPr lang="en-US" altLang="ja-JP"/>
              <a:t>4 </a:t>
            </a:r>
            <a:r>
              <a:rPr lang="ja-JP" altLang="en-US"/>
              <a:t>レベル</a:t>
            </a:r>
            <a:r>
              <a:rPr lang="en-US" altLang="ja-JP"/>
              <a:t>abc</a:t>
            </a:r>
            <a:endParaRPr lang="ja-JP" altLang="en-US"/>
          </a:p>
          <a:p>
            <a:pPr lvl="4"/>
            <a:r>
              <a:rPr lang="ja-JP" altLang="en-US"/>
              <a:t>第 </a:t>
            </a:r>
            <a:r>
              <a:rPr lang="en-US" altLang="ja-JP"/>
              <a:t>5 </a:t>
            </a:r>
            <a:r>
              <a:rPr lang="ja-JP" altLang="en-US"/>
              <a:t>レベル</a:t>
            </a:r>
            <a:r>
              <a:rPr lang="en-US" altLang="ja-JP"/>
              <a:t>abc</a:t>
            </a:r>
          </a:p>
        </p:txBody>
      </p:sp>
      <p:sp>
        <p:nvSpPr>
          <p:cNvPr id="4" name="Date Placeholder 3"/>
          <p:cNvSpPr>
            <a:spLocks noGrp="1"/>
          </p:cNvSpPr>
          <p:nvPr>
            <p:ph type="dt" sz="half" idx="2"/>
          </p:nvPr>
        </p:nvSpPr>
        <p:spPr>
          <a:xfrm>
            <a:off x="650875" y="8924925"/>
            <a:ext cx="2274888" cy="519113"/>
          </a:xfrm>
          <a:prstGeom prst="rect">
            <a:avLst/>
          </a:prstGeom>
        </p:spPr>
        <p:txBody>
          <a:bodyPr vert="horz" lIns="129978" tIns="64990" rIns="129978" bIns="64990" rtlCol="0" anchor="ctr"/>
          <a:lstStyle>
            <a:lvl1pPr algn="l" defTabSz="649894" fontAlgn="auto">
              <a:spcBef>
                <a:spcPts val="0"/>
              </a:spcBef>
              <a:spcAft>
                <a:spcPts val="0"/>
              </a:spcAft>
              <a:defRPr kumimoji="1" sz="1600" b="0" i="0" smtClean="0">
                <a:solidFill>
                  <a:srgbClr val="54638C"/>
                </a:solidFill>
                <a:latin typeface="ヒラギノ角ゴ Pro W6"/>
                <a:ea typeface="ヒラギノ角ゴ Pro W6"/>
                <a:cs typeface="ヒラギノ角ゴ Pro W6"/>
              </a:defRPr>
            </a:lvl1pPr>
          </a:lstStyle>
          <a:p>
            <a:pPr>
              <a:defRPr/>
            </a:pPr>
            <a:r>
              <a:rPr lang="en-US" altLang="ja-JP"/>
              <a:t>October 17, 2005</a:t>
            </a:r>
            <a:endParaRPr lang="ja-JP" altLang="en-US" dirty="0"/>
          </a:p>
        </p:txBody>
      </p:sp>
      <p:sp>
        <p:nvSpPr>
          <p:cNvPr id="5" name="Footer Placeholder 4"/>
          <p:cNvSpPr>
            <a:spLocks noGrp="1"/>
          </p:cNvSpPr>
          <p:nvPr>
            <p:ph type="ftr" sz="quarter" idx="3"/>
          </p:nvPr>
        </p:nvSpPr>
        <p:spPr>
          <a:xfrm>
            <a:off x="3136900" y="8924925"/>
            <a:ext cx="8024813" cy="519113"/>
          </a:xfrm>
          <a:prstGeom prst="rect">
            <a:avLst/>
          </a:prstGeom>
        </p:spPr>
        <p:txBody>
          <a:bodyPr vert="horz" lIns="129978" tIns="64990" rIns="129978" bIns="64990" rtlCol="0" anchor="ctr"/>
          <a:lstStyle>
            <a:lvl1pPr algn="l" defTabSz="649894" fontAlgn="auto">
              <a:spcBef>
                <a:spcPts val="0"/>
              </a:spcBef>
              <a:spcAft>
                <a:spcPts val="0"/>
              </a:spcAft>
              <a:defRPr kumimoji="1" sz="1700" b="0" i="0" smtClean="0">
                <a:solidFill>
                  <a:srgbClr val="54638C"/>
                </a:solidFill>
                <a:latin typeface="ヒラギノ角ゴ Pro W6"/>
                <a:ea typeface="ヒラギノ角ゴ Pro W6"/>
                <a:cs typeface="ヒラギノ角ゴ Pro W6"/>
              </a:defRPr>
            </a:lvl1pPr>
          </a:lstStyle>
          <a:p>
            <a:pPr>
              <a:defRPr/>
            </a:pPr>
            <a:r>
              <a:rPr lang="en-US" altLang="ja-JP"/>
              <a:t>Colloquium at University of Lyubljana</a:t>
            </a:r>
            <a:endParaRPr lang="ja-JP" altLang="en-US" dirty="0"/>
          </a:p>
        </p:txBody>
      </p:sp>
      <p:sp>
        <p:nvSpPr>
          <p:cNvPr id="6" name="Slide Number Placeholder 5"/>
          <p:cNvSpPr>
            <a:spLocks noGrp="1"/>
          </p:cNvSpPr>
          <p:nvPr>
            <p:ph type="sldNum" sz="quarter" idx="4"/>
          </p:nvPr>
        </p:nvSpPr>
        <p:spPr>
          <a:xfrm>
            <a:off x="11487150" y="8924925"/>
            <a:ext cx="866775" cy="519113"/>
          </a:xfrm>
          <a:prstGeom prst="rect">
            <a:avLst/>
          </a:prstGeom>
        </p:spPr>
        <p:txBody>
          <a:bodyPr vert="horz" lIns="129978" tIns="64990" rIns="129978" bIns="64990" rtlCol="0" anchor="ctr"/>
          <a:lstStyle>
            <a:lvl1pPr algn="r" defTabSz="649894" fontAlgn="auto">
              <a:spcBef>
                <a:spcPts val="0"/>
              </a:spcBef>
              <a:spcAft>
                <a:spcPts val="0"/>
              </a:spcAft>
              <a:defRPr kumimoji="1" sz="2600" b="0" i="0" smtClean="0">
                <a:solidFill>
                  <a:srgbClr val="54638C"/>
                </a:solidFill>
                <a:latin typeface="ヒラギノ角ゴ Pro W6"/>
                <a:ea typeface="ヒラギノ角ゴ Pro W6"/>
                <a:cs typeface="ヒラギノ角ゴ Pro W6"/>
              </a:defRPr>
            </a:lvl1pPr>
          </a:lstStyle>
          <a:p>
            <a:pPr>
              <a:defRPr/>
            </a:pPr>
            <a:fld id="{2D351623-AA02-964F-B4ED-F4811D33DD8E}" type="slidenum">
              <a:rPr lang="ja-JP" altLang="en-US"/>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 id="2147484396" r:id="rId12"/>
    <p:sldLayoutId id="2147484397" r:id="rId13"/>
    <p:sldLayoutId id="2147484398" r:id="rId14"/>
  </p:sldLayoutIdLst>
  <p:hf sldNum="0" hdr="0" ftr="0" dt="0"/>
  <p:txStyles>
    <p:titleStyle>
      <a:lvl1pPr algn="ctr" defTabSz="1298575" rtl="0" fontAlgn="base">
        <a:spcBef>
          <a:spcPct val="0"/>
        </a:spcBef>
        <a:spcAft>
          <a:spcPct val="0"/>
        </a:spcAft>
        <a:defRPr kumimoji="1" sz="6000" kern="1200">
          <a:solidFill>
            <a:schemeClr val="tx1"/>
          </a:solidFill>
          <a:latin typeface="ヒラギノ角ゴ Pro W6"/>
          <a:ea typeface="ヒラギノ角ゴ Pro W6"/>
          <a:cs typeface="ヒラギノ角ゴ Pro W6"/>
        </a:defRPr>
      </a:lvl1pPr>
      <a:lvl2pPr algn="ctr" defTabSz="1298575" rtl="0" fontAlgn="base">
        <a:spcBef>
          <a:spcPct val="0"/>
        </a:spcBef>
        <a:spcAft>
          <a:spcPct val="0"/>
        </a:spcAft>
        <a:defRPr kumimoji="1" sz="6000">
          <a:solidFill>
            <a:schemeClr val="tx1"/>
          </a:solidFill>
          <a:latin typeface="ヒラギノ角ゴ Pro W6" charset="0"/>
          <a:ea typeface="ヒラギノ角ゴ Pro W6" charset="0"/>
          <a:cs typeface="ヒラギノ角ゴ Pro W6" charset="0"/>
        </a:defRPr>
      </a:lvl2pPr>
      <a:lvl3pPr algn="ctr" defTabSz="1298575" rtl="0" fontAlgn="base">
        <a:spcBef>
          <a:spcPct val="0"/>
        </a:spcBef>
        <a:spcAft>
          <a:spcPct val="0"/>
        </a:spcAft>
        <a:defRPr kumimoji="1" sz="6000">
          <a:solidFill>
            <a:schemeClr val="tx1"/>
          </a:solidFill>
          <a:latin typeface="ヒラギノ角ゴ Pro W6" charset="0"/>
          <a:ea typeface="ヒラギノ角ゴ Pro W6" charset="0"/>
          <a:cs typeface="ヒラギノ角ゴ Pro W6" charset="0"/>
        </a:defRPr>
      </a:lvl3pPr>
      <a:lvl4pPr algn="ctr" defTabSz="1298575" rtl="0" fontAlgn="base">
        <a:spcBef>
          <a:spcPct val="0"/>
        </a:spcBef>
        <a:spcAft>
          <a:spcPct val="0"/>
        </a:spcAft>
        <a:defRPr kumimoji="1" sz="6000">
          <a:solidFill>
            <a:schemeClr val="tx1"/>
          </a:solidFill>
          <a:latin typeface="ヒラギノ角ゴ Pro W6" charset="0"/>
          <a:ea typeface="ヒラギノ角ゴ Pro W6" charset="0"/>
          <a:cs typeface="ヒラギノ角ゴ Pro W6" charset="0"/>
        </a:defRPr>
      </a:lvl4pPr>
      <a:lvl5pPr algn="ctr" defTabSz="1298575" rtl="0" fontAlgn="base">
        <a:spcBef>
          <a:spcPct val="0"/>
        </a:spcBef>
        <a:spcAft>
          <a:spcPct val="0"/>
        </a:spcAft>
        <a:defRPr kumimoji="1" sz="6000">
          <a:solidFill>
            <a:schemeClr val="tx1"/>
          </a:solidFill>
          <a:latin typeface="ヒラギノ角ゴ Pro W6" charset="0"/>
          <a:ea typeface="ヒラギノ角ゴ Pro W6" charset="0"/>
          <a:cs typeface="ヒラギノ角ゴ Pro W6" charset="0"/>
        </a:defRPr>
      </a:lvl5pPr>
      <a:lvl6pPr marL="457200" algn="ctr" defTabSz="1298575" rtl="0" fontAlgn="base">
        <a:spcBef>
          <a:spcPct val="0"/>
        </a:spcBef>
        <a:spcAft>
          <a:spcPct val="0"/>
        </a:spcAft>
        <a:defRPr kumimoji="1" sz="6000">
          <a:solidFill>
            <a:schemeClr val="tx1"/>
          </a:solidFill>
          <a:latin typeface="ヒラギノ角ゴ Pro W6" charset="0"/>
          <a:ea typeface="ヒラギノ角ゴ Pro W6" charset="0"/>
          <a:cs typeface="ヒラギノ角ゴ Pro W6" charset="0"/>
        </a:defRPr>
      </a:lvl6pPr>
      <a:lvl7pPr marL="914400" algn="ctr" defTabSz="1298575" rtl="0" fontAlgn="base">
        <a:spcBef>
          <a:spcPct val="0"/>
        </a:spcBef>
        <a:spcAft>
          <a:spcPct val="0"/>
        </a:spcAft>
        <a:defRPr kumimoji="1" sz="6000">
          <a:solidFill>
            <a:schemeClr val="tx1"/>
          </a:solidFill>
          <a:latin typeface="ヒラギノ角ゴ Pro W6" charset="0"/>
          <a:ea typeface="ヒラギノ角ゴ Pro W6" charset="0"/>
          <a:cs typeface="ヒラギノ角ゴ Pro W6" charset="0"/>
        </a:defRPr>
      </a:lvl7pPr>
      <a:lvl8pPr marL="1371600" algn="ctr" defTabSz="1298575" rtl="0" fontAlgn="base">
        <a:spcBef>
          <a:spcPct val="0"/>
        </a:spcBef>
        <a:spcAft>
          <a:spcPct val="0"/>
        </a:spcAft>
        <a:defRPr kumimoji="1" sz="6000">
          <a:solidFill>
            <a:schemeClr val="tx1"/>
          </a:solidFill>
          <a:latin typeface="ヒラギノ角ゴ Pro W6" charset="0"/>
          <a:ea typeface="ヒラギノ角ゴ Pro W6" charset="0"/>
          <a:cs typeface="ヒラギノ角ゴ Pro W6" charset="0"/>
        </a:defRPr>
      </a:lvl8pPr>
      <a:lvl9pPr marL="1828800" algn="ctr" defTabSz="1298575" rtl="0" fontAlgn="base">
        <a:spcBef>
          <a:spcPct val="0"/>
        </a:spcBef>
        <a:spcAft>
          <a:spcPct val="0"/>
        </a:spcAft>
        <a:defRPr kumimoji="1" sz="6000">
          <a:solidFill>
            <a:schemeClr val="tx1"/>
          </a:solidFill>
          <a:latin typeface="ヒラギノ角ゴ Pro W6" charset="0"/>
          <a:ea typeface="ヒラギノ角ゴ Pro W6" charset="0"/>
          <a:cs typeface="ヒラギノ角ゴ Pro W6" charset="0"/>
        </a:defRPr>
      </a:lvl9pPr>
    </p:titleStyle>
    <p:bodyStyle>
      <a:lvl1pPr marL="487363" indent="-487363" algn="l" defTabSz="1298575" rtl="0" fontAlgn="base">
        <a:spcBef>
          <a:spcPct val="20000"/>
        </a:spcBef>
        <a:spcAft>
          <a:spcPct val="0"/>
        </a:spcAft>
        <a:buClr>
          <a:srgbClr val="0000FF"/>
        </a:buClr>
        <a:buSzPct val="90000"/>
        <a:buFont typeface="Wingdings" charset="0"/>
        <a:buChar char="n"/>
        <a:defRPr kumimoji="1" sz="3100" kern="1200">
          <a:solidFill>
            <a:schemeClr val="tx1"/>
          </a:solidFill>
          <a:latin typeface="ヒラギノ角ゴ Pro W6"/>
          <a:ea typeface="ヒラギノ角ゴ Pro W6"/>
          <a:cs typeface="ヒラギノ角ゴ Pro W6"/>
        </a:defRPr>
      </a:lvl1pPr>
      <a:lvl2pPr marL="974725" indent="-477838" algn="l" defTabSz="1298575" rtl="0" fontAlgn="base">
        <a:spcBef>
          <a:spcPct val="20000"/>
        </a:spcBef>
        <a:spcAft>
          <a:spcPct val="0"/>
        </a:spcAft>
        <a:buClr>
          <a:srgbClr val="0000FF"/>
        </a:buClr>
        <a:buSzPct val="90000"/>
        <a:buFont typeface="Wingdings" charset="0"/>
        <a:buChar char="n"/>
        <a:defRPr kumimoji="1" sz="2800" kern="1200">
          <a:solidFill>
            <a:schemeClr val="tx1"/>
          </a:solidFill>
          <a:latin typeface="ヒラギノ角ゴ Pro W6"/>
          <a:ea typeface="ヒラギノ角ゴ Pro W6"/>
          <a:cs typeface="ヒラギノ角ゴ Pro W6"/>
        </a:defRPr>
      </a:lvl2pPr>
      <a:lvl3pPr marL="1470025" indent="-495300" algn="l" defTabSz="1298575" rtl="0" fontAlgn="base">
        <a:spcBef>
          <a:spcPct val="20000"/>
        </a:spcBef>
        <a:spcAft>
          <a:spcPct val="0"/>
        </a:spcAft>
        <a:buClr>
          <a:srgbClr val="0000FF"/>
        </a:buClr>
        <a:buSzPct val="90000"/>
        <a:buFont typeface="Wingdings" charset="0"/>
        <a:buChar char="n"/>
        <a:defRPr kumimoji="1" sz="2600" kern="1200">
          <a:solidFill>
            <a:schemeClr val="tx1"/>
          </a:solidFill>
          <a:latin typeface="ヒラギノ角ゴ Pro W6"/>
          <a:ea typeface="ヒラギノ角ゴ Pro W6"/>
          <a:cs typeface="ヒラギノ角ゴ Pro W6"/>
        </a:defRPr>
      </a:lvl3pPr>
      <a:lvl4pPr marL="1949450" indent="-477838" algn="l" defTabSz="1298575" rtl="0" fontAlgn="base">
        <a:spcBef>
          <a:spcPct val="20000"/>
        </a:spcBef>
        <a:spcAft>
          <a:spcPct val="0"/>
        </a:spcAft>
        <a:buClr>
          <a:srgbClr val="0000FF"/>
        </a:buClr>
        <a:buSzPct val="90000"/>
        <a:buFont typeface="Wingdings" charset="0"/>
        <a:buChar char="n"/>
        <a:defRPr kumimoji="1" sz="2600" kern="1200">
          <a:solidFill>
            <a:schemeClr val="tx1"/>
          </a:solidFill>
          <a:latin typeface="ヒラギノ角ゴ Pro W6"/>
          <a:ea typeface="ヒラギノ角ゴ Pro W6"/>
          <a:cs typeface="ヒラギノ角ゴ Pro W6"/>
        </a:defRPr>
      </a:lvl4pPr>
      <a:lvl5pPr marL="2444750" indent="-495300" algn="l" defTabSz="1298575" rtl="0" fontAlgn="base">
        <a:spcBef>
          <a:spcPct val="20000"/>
        </a:spcBef>
        <a:spcAft>
          <a:spcPct val="0"/>
        </a:spcAft>
        <a:buClr>
          <a:srgbClr val="0000FF"/>
        </a:buClr>
        <a:buSzPct val="90000"/>
        <a:buFont typeface="Wingdings" charset="0"/>
        <a:buChar char="n"/>
        <a:defRPr kumimoji="1" sz="2600" kern="1200">
          <a:solidFill>
            <a:schemeClr val="tx1"/>
          </a:solidFill>
          <a:latin typeface="ヒラギノ角ゴ Pro W6"/>
          <a:ea typeface="ヒラギノ角ゴ Pro W6"/>
          <a:cs typeface="ヒラギノ角ゴ Pro W6"/>
        </a:defRPr>
      </a:lvl5pPr>
      <a:lvl6pPr marL="3574438" indent="-324946" algn="l" defTabSz="1299791"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kumimoji="1" sz="2800" kern="1200">
          <a:solidFill>
            <a:schemeClr val="tx1"/>
          </a:solidFill>
          <a:latin typeface="+mn-lt"/>
          <a:ea typeface="+mn-ea"/>
          <a:cs typeface="+mn-cs"/>
        </a:defRPr>
      </a:lvl9pPr>
    </p:bodyStyle>
    <p:otherStyle>
      <a:defPPr>
        <a:defRPr/>
      </a:defPPr>
      <a:lvl1pPr marL="0" algn="l" defTabSz="1299791" rtl="0" eaLnBrk="1" latinLnBrk="0" hangingPunct="1">
        <a:defRPr kumimoji="1" sz="2600" kern="1200">
          <a:solidFill>
            <a:schemeClr val="tx1"/>
          </a:solidFill>
          <a:latin typeface="+mn-lt"/>
          <a:ea typeface="+mn-ea"/>
          <a:cs typeface="+mn-cs"/>
        </a:defRPr>
      </a:lvl1pPr>
      <a:lvl2pPr marL="649894" algn="l" defTabSz="1299791" rtl="0" eaLnBrk="1" latinLnBrk="0" hangingPunct="1">
        <a:defRPr kumimoji="1" sz="2600" kern="1200">
          <a:solidFill>
            <a:schemeClr val="tx1"/>
          </a:solidFill>
          <a:latin typeface="+mn-lt"/>
          <a:ea typeface="+mn-ea"/>
          <a:cs typeface="+mn-cs"/>
        </a:defRPr>
      </a:lvl2pPr>
      <a:lvl3pPr marL="1299791" algn="l" defTabSz="1299791" rtl="0" eaLnBrk="1" latinLnBrk="0" hangingPunct="1">
        <a:defRPr kumimoji="1" sz="2600" kern="1200">
          <a:solidFill>
            <a:schemeClr val="tx1"/>
          </a:solidFill>
          <a:latin typeface="+mn-lt"/>
          <a:ea typeface="+mn-ea"/>
          <a:cs typeface="+mn-cs"/>
        </a:defRPr>
      </a:lvl3pPr>
      <a:lvl4pPr marL="1949694" algn="l" defTabSz="1299791" rtl="0" eaLnBrk="1" latinLnBrk="0" hangingPunct="1">
        <a:defRPr kumimoji="1" sz="2600" kern="1200">
          <a:solidFill>
            <a:schemeClr val="tx1"/>
          </a:solidFill>
          <a:latin typeface="+mn-lt"/>
          <a:ea typeface="+mn-ea"/>
          <a:cs typeface="+mn-cs"/>
        </a:defRPr>
      </a:lvl4pPr>
      <a:lvl5pPr marL="2599590" algn="l" defTabSz="1299791" rtl="0" eaLnBrk="1" latinLnBrk="0" hangingPunct="1">
        <a:defRPr kumimoji="1" sz="2600" kern="1200">
          <a:solidFill>
            <a:schemeClr val="tx1"/>
          </a:solidFill>
          <a:latin typeface="+mn-lt"/>
          <a:ea typeface="+mn-ea"/>
          <a:cs typeface="+mn-cs"/>
        </a:defRPr>
      </a:lvl5pPr>
      <a:lvl6pPr marL="3249485" algn="l" defTabSz="1299791" rtl="0" eaLnBrk="1" latinLnBrk="0" hangingPunct="1">
        <a:defRPr kumimoji="1" sz="2600" kern="1200">
          <a:solidFill>
            <a:schemeClr val="tx1"/>
          </a:solidFill>
          <a:latin typeface="+mn-lt"/>
          <a:ea typeface="+mn-ea"/>
          <a:cs typeface="+mn-cs"/>
        </a:defRPr>
      </a:lvl6pPr>
      <a:lvl7pPr marL="3899387" algn="l" defTabSz="1299791" rtl="0" eaLnBrk="1" latinLnBrk="0" hangingPunct="1">
        <a:defRPr kumimoji="1" sz="2600" kern="1200">
          <a:solidFill>
            <a:schemeClr val="tx1"/>
          </a:solidFill>
          <a:latin typeface="+mn-lt"/>
          <a:ea typeface="+mn-ea"/>
          <a:cs typeface="+mn-cs"/>
        </a:defRPr>
      </a:lvl7pPr>
      <a:lvl8pPr marL="4549276" algn="l" defTabSz="1299791" rtl="0" eaLnBrk="1" latinLnBrk="0" hangingPunct="1">
        <a:defRPr kumimoji="1" sz="2600" kern="1200">
          <a:solidFill>
            <a:schemeClr val="tx1"/>
          </a:solidFill>
          <a:latin typeface="+mn-lt"/>
          <a:ea typeface="+mn-ea"/>
          <a:cs typeface="+mn-cs"/>
        </a:defRPr>
      </a:lvl8pPr>
      <a:lvl9pPr marL="5199179" algn="l" defTabSz="1299791" rtl="0" eaLnBrk="1" latinLnBrk="0" hangingPunct="1">
        <a:defRPr kumimoji="1"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ctr" anchorCtr="0" compatLnSpc="1">
            <a:prstTxWarp prst="textNoShape">
              <a:avLst/>
            </a:prstTxWarp>
          </a:bodyPr>
          <a:lstStyle/>
          <a:p>
            <a:pPr lvl="0"/>
            <a:r>
              <a:rPr lang="en-US" altLang="ja-JP">
                <a:sym typeface="Gill Sans" charset="0"/>
              </a:rPr>
              <a:t>Click to edit Master title style</a:t>
            </a:r>
          </a:p>
        </p:txBody>
      </p:sp>
      <p:sp>
        <p:nvSpPr>
          <p:cNvPr id="2050"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ctr" anchorCtr="0" compatLnSpc="1">
            <a:prstTxWarp prst="textNoShape">
              <a:avLst/>
            </a:prstTxWarp>
          </a:bodyPr>
          <a:lstStyle/>
          <a:p>
            <a:pPr lvl="0"/>
            <a:r>
              <a:rPr lang="en-US" altLang="ja-JP">
                <a:sym typeface="Gill Sans" charset="0"/>
              </a:rPr>
              <a:t>Click to edit Master text styles</a:t>
            </a:r>
          </a:p>
          <a:p>
            <a:pPr lvl="1"/>
            <a:r>
              <a:rPr lang="en-US" altLang="ja-JP">
                <a:sym typeface="Gill Sans" charset="0"/>
              </a:rPr>
              <a:t>Second level</a:t>
            </a:r>
          </a:p>
          <a:p>
            <a:pPr lvl="2"/>
            <a:r>
              <a:rPr lang="en-US" altLang="ja-JP">
                <a:sym typeface="Gill Sans" charset="0"/>
              </a:rPr>
              <a:t>Third level</a:t>
            </a:r>
          </a:p>
          <a:p>
            <a:pPr lvl="3"/>
            <a:r>
              <a:rPr lang="en-US" altLang="ja-JP">
                <a:sym typeface="Gill Sans" charset="0"/>
              </a:rPr>
              <a:t>Fourth level</a:t>
            </a:r>
          </a:p>
          <a:p>
            <a:pPr lvl="4"/>
            <a:r>
              <a:rPr lang="en-US" altLang="ja-JP">
                <a:sym typeface="Gill Sans" charset="0"/>
              </a:rPr>
              <a:t>Fifth level</a:t>
            </a:r>
          </a:p>
        </p:txBody>
      </p:sp>
    </p:spTree>
  </p:cSld>
  <p:clrMap bg1="dk2" tx1="lt1" bg2="dk1" tx2="lt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604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210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6816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421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5025"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1pPr>
      <a:lvl2pPr marL="1277938"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2pPr>
      <a:lvl3pPr marL="1722438"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3pPr>
      <a:lvl4pPr marL="2165350"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4pPr>
      <a:lvl5pPr marL="2608263"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5pPr>
      <a:lvl6pPr marL="3065691" indent="-570053"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6pPr>
      <a:lvl7pPr marL="3521751" indent="-570053"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7pPr>
      <a:lvl8pPr marL="3977807" indent="-570053"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8pPr>
      <a:lvl9pPr marL="4433866" indent="-570053"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9pPr>
    </p:bodyStyle>
    <p:otherStyle>
      <a:defPPr>
        <a:defRPr lang="ja-JP"/>
      </a:defPPr>
      <a:lvl1pPr marL="0" algn="l" defTabSz="456044" rtl="0" eaLnBrk="1" latinLnBrk="0" hangingPunct="1">
        <a:defRPr kumimoji="1" sz="1800" kern="1200">
          <a:solidFill>
            <a:schemeClr val="tx1"/>
          </a:solidFill>
          <a:latin typeface="+mn-lt"/>
          <a:ea typeface="+mn-ea"/>
          <a:cs typeface="+mn-cs"/>
        </a:defRPr>
      </a:lvl1pPr>
      <a:lvl2pPr marL="456044" algn="l" defTabSz="456044" rtl="0" eaLnBrk="1" latinLnBrk="0" hangingPunct="1">
        <a:defRPr kumimoji="1" sz="1800" kern="1200">
          <a:solidFill>
            <a:schemeClr val="tx1"/>
          </a:solidFill>
          <a:latin typeface="+mn-lt"/>
          <a:ea typeface="+mn-ea"/>
          <a:cs typeface="+mn-cs"/>
        </a:defRPr>
      </a:lvl2pPr>
      <a:lvl3pPr marL="912101" algn="l" defTabSz="456044" rtl="0" eaLnBrk="1" latinLnBrk="0" hangingPunct="1">
        <a:defRPr kumimoji="1" sz="1800" kern="1200">
          <a:solidFill>
            <a:schemeClr val="tx1"/>
          </a:solidFill>
          <a:latin typeface="+mn-lt"/>
          <a:ea typeface="+mn-ea"/>
          <a:cs typeface="+mn-cs"/>
        </a:defRPr>
      </a:lvl3pPr>
      <a:lvl4pPr marL="1368161" algn="l" defTabSz="456044" rtl="0" eaLnBrk="1" latinLnBrk="0" hangingPunct="1">
        <a:defRPr kumimoji="1" sz="1800" kern="1200">
          <a:solidFill>
            <a:schemeClr val="tx1"/>
          </a:solidFill>
          <a:latin typeface="+mn-lt"/>
          <a:ea typeface="+mn-ea"/>
          <a:cs typeface="+mn-cs"/>
        </a:defRPr>
      </a:lvl4pPr>
      <a:lvl5pPr marL="1824216" algn="l" defTabSz="456044" rtl="0" eaLnBrk="1" latinLnBrk="0" hangingPunct="1">
        <a:defRPr kumimoji="1" sz="1800" kern="1200">
          <a:solidFill>
            <a:schemeClr val="tx1"/>
          </a:solidFill>
          <a:latin typeface="+mn-lt"/>
          <a:ea typeface="+mn-ea"/>
          <a:cs typeface="+mn-cs"/>
        </a:defRPr>
      </a:lvl5pPr>
      <a:lvl6pPr marL="2280279" algn="l" defTabSz="456044" rtl="0" eaLnBrk="1" latinLnBrk="0" hangingPunct="1">
        <a:defRPr kumimoji="1" sz="1800" kern="1200">
          <a:solidFill>
            <a:schemeClr val="tx1"/>
          </a:solidFill>
          <a:latin typeface="+mn-lt"/>
          <a:ea typeface="+mn-ea"/>
          <a:cs typeface="+mn-cs"/>
        </a:defRPr>
      </a:lvl6pPr>
      <a:lvl7pPr marL="2736324" algn="l" defTabSz="456044" rtl="0" eaLnBrk="1" latinLnBrk="0" hangingPunct="1">
        <a:defRPr kumimoji="1" sz="1800" kern="1200">
          <a:solidFill>
            <a:schemeClr val="tx1"/>
          </a:solidFill>
          <a:latin typeface="+mn-lt"/>
          <a:ea typeface="+mn-ea"/>
          <a:cs typeface="+mn-cs"/>
        </a:defRPr>
      </a:lvl7pPr>
      <a:lvl8pPr marL="3192385" algn="l" defTabSz="456044" rtl="0" eaLnBrk="1" latinLnBrk="0" hangingPunct="1">
        <a:defRPr kumimoji="1" sz="1800" kern="1200">
          <a:solidFill>
            <a:schemeClr val="tx1"/>
          </a:solidFill>
          <a:latin typeface="+mn-lt"/>
          <a:ea typeface="+mn-ea"/>
          <a:cs typeface="+mn-cs"/>
        </a:defRPr>
      </a:lvl8pPr>
      <a:lvl9pPr marL="3648438" algn="l" defTabSz="456044"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6" name="Rectangle 2"/>
          <p:cNvSpPr>
            <a:spLocks noGrp="1" noChangeArrowheads="1"/>
          </p:cNvSpPr>
          <p:nvPr>
            <p:ph type="title"/>
          </p:nvPr>
        </p:nvSpPr>
        <p:spPr bwMode="auto">
          <a:xfrm>
            <a:off x="650875" y="217488"/>
            <a:ext cx="117030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29972" tIns="64986" rIns="129972" bIns="64986" numCol="1" anchor="ctr" anchorCtr="0" compatLnSpc="1">
            <a:prstTxWarp prst="textNoShape">
              <a:avLst/>
            </a:prstTxWarp>
          </a:bodyPr>
          <a:lstStyle/>
          <a:p>
            <a:pPr lvl="0"/>
            <a:r>
              <a:rPr lang="ja-JP" altLang="en-US"/>
              <a:t>マスタ</a:t>
            </a:r>
            <a:r>
              <a:rPr lang="en-US" altLang="ja-JP"/>
              <a:t> </a:t>
            </a:r>
            <a:r>
              <a:rPr lang="ja-JP" altLang="en-US"/>
              <a:t>タイトルの書式設定</a:t>
            </a:r>
            <a:r>
              <a:rPr lang="en-US" altLang="ja-JP"/>
              <a:t>abc</a:t>
            </a:r>
          </a:p>
        </p:txBody>
      </p:sp>
      <p:sp>
        <p:nvSpPr>
          <p:cNvPr id="1027" name="Rectangle 3"/>
          <p:cNvSpPr>
            <a:spLocks noGrp="1" noChangeArrowheads="1"/>
          </p:cNvSpPr>
          <p:nvPr>
            <p:ph type="body" idx="1"/>
          </p:nvPr>
        </p:nvSpPr>
        <p:spPr bwMode="auto">
          <a:xfrm>
            <a:off x="650875" y="1733550"/>
            <a:ext cx="11812588" cy="726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29972" tIns="64986" rIns="129972" bIns="64986" numCol="1" anchor="t" anchorCtr="0" compatLnSpc="1">
            <a:prstTxWarp prst="textNoShape">
              <a:avLst/>
            </a:prstTxWarp>
          </a:bodyPr>
          <a:lstStyle/>
          <a:p>
            <a:pPr lvl="0"/>
            <a:r>
              <a:rPr lang="ja-JP" altLang="en-US"/>
              <a:t>マスタ</a:t>
            </a:r>
            <a:r>
              <a:rPr lang="en-US" altLang="ja-JP"/>
              <a:t> </a:t>
            </a:r>
            <a:r>
              <a:rPr lang="ja-JP" altLang="en-US"/>
              <a:t>テキストの書式設定</a:t>
            </a:r>
            <a:r>
              <a:rPr lang="en-US" altLang="ja-JP"/>
              <a:t>abc</a:t>
            </a:r>
          </a:p>
          <a:p>
            <a:pPr lvl="1"/>
            <a:r>
              <a:rPr lang="ja-JP" altLang="en-US"/>
              <a:t>第</a:t>
            </a:r>
            <a:r>
              <a:rPr lang="en-US" altLang="ja-JP"/>
              <a:t> 2 </a:t>
            </a:r>
            <a:r>
              <a:rPr lang="ja-JP" altLang="en-US"/>
              <a:t>レベル</a:t>
            </a:r>
            <a:r>
              <a:rPr lang="en-US" altLang="ja-JP"/>
              <a:t>abc</a:t>
            </a:r>
          </a:p>
          <a:p>
            <a:pPr lvl="2"/>
            <a:r>
              <a:rPr lang="ja-JP" altLang="en-US"/>
              <a:t>第</a:t>
            </a:r>
            <a:r>
              <a:rPr lang="en-US" altLang="ja-JP"/>
              <a:t> 3 </a:t>
            </a:r>
            <a:r>
              <a:rPr lang="ja-JP" altLang="en-US"/>
              <a:t>レベル</a:t>
            </a:r>
            <a:r>
              <a:rPr lang="en-US" altLang="ja-JP"/>
              <a:t>abc</a:t>
            </a:r>
          </a:p>
          <a:p>
            <a:pPr lvl="3"/>
            <a:r>
              <a:rPr lang="ja-JP" altLang="en-US"/>
              <a:t>第</a:t>
            </a:r>
            <a:r>
              <a:rPr lang="en-US" altLang="ja-JP"/>
              <a:t> 4 </a:t>
            </a:r>
            <a:r>
              <a:rPr lang="ja-JP" altLang="en-US"/>
              <a:t>レベル</a:t>
            </a:r>
            <a:r>
              <a:rPr lang="en-US" altLang="ja-JP"/>
              <a:t>abc</a:t>
            </a:r>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650875" y="9102725"/>
            <a:ext cx="3033713"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29972" tIns="64986" rIns="129972" bIns="64986" numCol="1" anchor="t" anchorCtr="0" compatLnSpc="1">
            <a:prstTxWarp prst="textNoShape">
              <a:avLst/>
            </a:prstTxWarp>
          </a:bodyPr>
          <a:lstStyle>
            <a:lvl1pPr algn="l" defTabSz="1299724">
              <a:defRPr kumimoji="1" sz="2000" smtClean="0">
                <a:solidFill>
                  <a:srgbClr val="FFFFFF"/>
                </a:solidFill>
                <a:latin typeface="Arial"/>
                <a:ea typeface="ＭＳ Ｐゴシック" charset="0"/>
                <a:cs typeface="ＭＳ Ｐゴシック" charset="0"/>
              </a:defRPr>
            </a:lvl1pPr>
          </a:lstStyle>
          <a:p>
            <a:pPr>
              <a:defRPr/>
            </a:pPr>
            <a:r>
              <a:rPr lang="en-US" altLang="ja-JP"/>
              <a:t>October 17, 2005</a:t>
            </a:r>
          </a:p>
        </p:txBody>
      </p:sp>
      <p:sp>
        <p:nvSpPr>
          <p:cNvPr id="1029" name="Rectangle 5"/>
          <p:cNvSpPr>
            <a:spLocks noGrp="1" noChangeArrowheads="1"/>
          </p:cNvSpPr>
          <p:nvPr>
            <p:ph type="ftr" sz="quarter" idx="3"/>
          </p:nvPr>
        </p:nvSpPr>
        <p:spPr bwMode="auto">
          <a:xfrm>
            <a:off x="4010025" y="9102725"/>
            <a:ext cx="5202238"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29972" tIns="64986" rIns="129972" bIns="64986" numCol="1" anchor="t" anchorCtr="0" compatLnSpc="1">
            <a:prstTxWarp prst="textNoShape">
              <a:avLst/>
            </a:prstTxWarp>
          </a:bodyPr>
          <a:lstStyle>
            <a:lvl1pPr algn="ctr" defTabSz="1299724">
              <a:defRPr kumimoji="1" sz="2000" smtClean="0">
                <a:solidFill>
                  <a:srgbClr val="FFFFFF"/>
                </a:solidFill>
                <a:latin typeface="Arial"/>
                <a:ea typeface="ＭＳ Ｐゴシック" charset="0"/>
                <a:cs typeface="ＭＳ Ｐゴシック" charset="0"/>
              </a:defRPr>
            </a:lvl1pPr>
          </a:lstStyle>
          <a:p>
            <a:pPr>
              <a:defRPr/>
            </a:pPr>
            <a:r>
              <a:rPr lang="en-US" altLang="ja-JP"/>
              <a:t>Colloquium at University of Lyubljana</a:t>
            </a:r>
          </a:p>
        </p:txBody>
      </p:sp>
      <p:sp>
        <p:nvSpPr>
          <p:cNvPr id="1030" name="Rectangle 6"/>
          <p:cNvSpPr>
            <a:spLocks noGrp="1" noChangeArrowheads="1"/>
          </p:cNvSpPr>
          <p:nvPr>
            <p:ph type="sldNum" sz="quarter" idx="4"/>
          </p:nvPr>
        </p:nvSpPr>
        <p:spPr bwMode="auto">
          <a:xfrm>
            <a:off x="9536113" y="9102725"/>
            <a:ext cx="2927350"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29972" tIns="64986" rIns="129972" bIns="64986" numCol="1" anchor="t" anchorCtr="0" compatLnSpc="1">
            <a:prstTxWarp prst="textNoShape">
              <a:avLst/>
            </a:prstTxWarp>
          </a:bodyPr>
          <a:lstStyle>
            <a:lvl1pPr algn="r" defTabSz="1299724">
              <a:defRPr kumimoji="1" sz="2000" smtClean="0">
                <a:solidFill>
                  <a:srgbClr val="FFFFFF"/>
                </a:solidFill>
                <a:latin typeface="Arial"/>
                <a:ea typeface="ＭＳ Ｐゴシック" charset="0"/>
                <a:cs typeface="ＭＳ Ｐゴシック" charset="0"/>
              </a:defRPr>
            </a:lvl1pPr>
          </a:lstStyle>
          <a:p>
            <a:pPr>
              <a:defRPr/>
            </a:pPr>
            <a:fld id="{6C696E26-AC6C-B24C-BB1B-5688DA6B073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 id="2147484410" r:id="rId12"/>
    <p:sldLayoutId id="2147484411" r:id="rId13"/>
    <p:sldLayoutId id="2147484412" r:id="rId14"/>
    <p:sldLayoutId id="2147484413" r:id="rId15"/>
  </p:sldLayoutIdLst>
  <p:hf sldNum="0" hdr="0" ftr="0" dt="0"/>
  <p:txStyles>
    <p:titleStyle>
      <a:lvl1pPr algn="l" rtl="0" fontAlgn="base">
        <a:spcBef>
          <a:spcPct val="0"/>
        </a:spcBef>
        <a:spcAft>
          <a:spcPct val="0"/>
        </a:spcAft>
        <a:defRPr kumimoji="1" sz="6300">
          <a:solidFill>
            <a:srgbClr val="FFFF00"/>
          </a:solidFill>
          <a:latin typeface="+mj-lt"/>
          <a:ea typeface="+mj-ea"/>
          <a:cs typeface="+mj-cs"/>
        </a:defRPr>
      </a:lvl1pPr>
      <a:lvl2pPr algn="l" rtl="0" fontAlgn="base">
        <a:spcBef>
          <a:spcPct val="0"/>
        </a:spcBef>
        <a:spcAft>
          <a:spcPct val="0"/>
        </a:spcAft>
        <a:defRPr kumimoji="1" sz="6300">
          <a:solidFill>
            <a:srgbClr val="FFFF00"/>
          </a:solidFill>
          <a:latin typeface="Arial" charset="0"/>
          <a:ea typeface="ＭＳ Ｐゴシック" charset="0"/>
          <a:cs typeface="ＭＳ Ｐゴシック" charset="0"/>
        </a:defRPr>
      </a:lvl2pPr>
      <a:lvl3pPr algn="l" rtl="0" fontAlgn="base">
        <a:spcBef>
          <a:spcPct val="0"/>
        </a:spcBef>
        <a:spcAft>
          <a:spcPct val="0"/>
        </a:spcAft>
        <a:defRPr kumimoji="1" sz="6300">
          <a:solidFill>
            <a:srgbClr val="FFFF00"/>
          </a:solidFill>
          <a:latin typeface="Arial" charset="0"/>
          <a:ea typeface="ＭＳ Ｐゴシック" charset="0"/>
          <a:cs typeface="ＭＳ Ｐゴシック" charset="0"/>
        </a:defRPr>
      </a:lvl3pPr>
      <a:lvl4pPr algn="l" rtl="0" fontAlgn="base">
        <a:spcBef>
          <a:spcPct val="0"/>
        </a:spcBef>
        <a:spcAft>
          <a:spcPct val="0"/>
        </a:spcAft>
        <a:defRPr kumimoji="1" sz="6300">
          <a:solidFill>
            <a:srgbClr val="FFFF00"/>
          </a:solidFill>
          <a:latin typeface="Arial" charset="0"/>
          <a:ea typeface="ＭＳ Ｐゴシック" charset="0"/>
          <a:cs typeface="ＭＳ Ｐゴシック" charset="0"/>
        </a:defRPr>
      </a:lvl4pPr>
      <a:lvl5pPr algn="l" rtl="0" fontAlgn="base">
        <a:spcBef>
          <a:spcPct val="0"/>
        </a:spcBef>
        <a:spcAft>
          <a:spcPct val="0"/>
        </a:spcAft>
        <a:defRPr kumimoji="1" sz="6300">
          <a:solidFill>
            <a:srgbClr val="FFFF00"/>
          </a:solidFill>
          <a:latin typeface="Arial" charset="0"/>
          <a:ea typeface="ＭＳ Ｐゴシック" charset="0"/>
          <a:cs typeface="ＭＳ Ｐゴシック" charset="0"/>
        </a:defRPr>
      </a:lvl5pPr>
      <a:lvl6pPr marL="649860" algn="l" rtl="0" fontAlgn="base">
        <a:spcBef>
          <a:spcPct val="0"/>
        </a:spcBef>
        <a:spcAft>
          <a:spcPct val="0"/>
        </a:spcAft>
        <a:defRPr sz="6300">
          <a:solidFill>
            <a:srgbClr val="FFFF00"/>
          </a:solidFill>
          <a:latin typeface="Arial" charset="0"/>
          <a:ea typeface="ＭＳ Ｐゴシック" charset="0"/>
          <a:cs typeface="ＭＳ Ｐゴシック" charset="0"/>
        </a:defRPr>
      </a:lvl6pPr>
      <a:lvl7pPr marL="1299724" algn="l" rtl="0" fontAlgn="base">
        <a:spcBef>
          <a:spcPct val="0"/>
        </a:spcBef>
        <a:spcAft>
          <a:spcPct val="0"/>
        </a:spcAft>
        <a:defRPr sz="6300">
          <a:solidFill>
            <a:srgbClr val="FFFF00"/>
          </a:solidFill>
          <a:latin typeface="Arial" charset="0"/>
          <a:ea typeface="ＭＳ Ｐゴシック" charset="0"/>
          <a:cs typeface="ＭＳ Ｐゴシック" charset="0"/>
        </a:defRPr>
      </a:lvl7pPr>
      <a:lvl8pPr marL="1949594" algn="l" rtl="0" fontAlgn="base">
        <a:spcBef>
          <a:spcPct val="0"/>
        </a:spcBef>
        <a:spcAft>
          <a:spcPct val="0"/>
        </a:spcAft>
        <a:defRPr sz="6300">
          <a:solidFill>
            <a:srgbClr val="FFFF00"/>
          </a:solidFill>
          <a:latin typeface="Arial" charset="0"/>
          <a:ea typeface="ＭＳ Ｐゴシック" charset="0"/>
          <a:cs typeface="ＭＳ Ｐゴシック" charset="0"/>
        </a:defRPr>
      </a:lvl8pPr>
      <a:lvl9pPr marL="2599457" algn="l" rtl="0" fontAlgn="base">
        <a:spcBef>
          <a:spcPct val="0"/>
        </a:spcBef>
        <a:spcAft>
          <a:spcPct val="0"/>
        </a:spcAft>
        <a:defRPr sz="6300">
          <a:solidFill>
            <a:srgbClr val="FFFF00"/>
          </a:solidFill>
          <a:latin typeface="Arial" charset="0"/>
          <a:ea typeface="ＭＳ Ｐゴシック" charset="0"/>
          <a:cs typeface="ＭＳ Ｐゴシック" charset="0"/>
        </a:defRPr>
      </a:lvl9pPr>
    </p:titleStyle>
    <p:bodyStyle>
      <a:lvl1pPr marL="487363" indent="-487363" algn="l" rtl="0" fontAlgn="base">
        <a:spcBef>
          <a:spcPct val="20000"/>
        </a:spcBef>
        <a:spcAft>
          <a:spcPct val="0"/>
        </a:spcAft>
        <a:buChar char="•"/>
        <a:defRPr kumimoji="1" sz="4600">
          <a:solidFill>
            <a:schemeClr val="bg1"/>
          </a:solidFill>
          <a:latin typeface="+mn-lt"/>
          <a:ea typeface="+mn-ea"/>
          <a:cs typeface="+mn-cs"/>
        </a:defRPr>
      </a:lvl1pPr>
      <a:lvl2pPr marL="1055688" indent="-404813" algn="l" rtl="0" fontAlgn="base">
        <a:spcBef>
          <a:spcPct val="20000"/>
        </a:spcBef>
        <a:spcAft>
          <a:spcPct val="0"/>
        </a:spcAft>
        <a:buChar char="–"/>
        <a:defRPr kumimoji="1" sz="4000">
          <a:solidFill>
            <a:schemeClr val="bg1"/>
          </a:solidFill>
          <a:latin typeface="+mn-lt"/>
          <a:ea typeface="+mn-ea"/>
        </a:defRPr>
      </a:lvl2pPr>
      <a:lvl3pPr marL="1624013" indent="-323850" algn="l" rtl="0" fontAlgn="base">
        <a:spcBef>
          <a:spcPct val="20000"/>
        </a:spcBef>
        <a:spcAft>
          <a:spcPct val="0"/>
        </a:spcAft>
        <a:buChar char="•"/>
        <a:defRPr kumimoji="1" sz="3400">
          <a:solidFill>
            <a:schemeClr val="bg1"/>
          </a:solidFill>
          <a:latin typeface="+mn-lt"/>
          <a:ea typeface="+mn-ea"/>
        </a:defRPr>
      </a:lvl3pPr>
      <a:lvl4pPr marL="2273300" indent="-323850" algn="l" rtl="0" fontAlgn="base">
        <a:spcBef>
          <a:spcPct val="20000"/>
        </a:spcBef>
        <a:spcAft>
          <a:spcPct val="0"/>
        </a:spcAft>
        <a:buChar char="–"/>
        <a:defRPr kumimoji="1" sz="2800">
          <a:solidFill>
            <a:schemeClr val="bg1"/>
          </a:solidFill>
          <a:latin typeface="+mn-lt"/>
          <a:ea typeface="+mn-ea"/>
        </a:defRPr>
      </a:lvl4pPr>
      <a:lvl5pPr marL="2924175" indent="-323850" algn="l" rtl="0" fontAlgn="base">
        <a:spcBef>
          <a:spcPct val="20000"/>
        </a:spcBef>
        <a:spcAft>
          <a:spcPct val="0"/>
        </a:spcAft>
        <a:buChar char="»"/>
        <a:defRPr kumimoji="1" sz="2800">
          <a:solidFill>
            <a:schemeClr val="bg1"/>
          </a:solidFill>
          <a:latin typeface="Times New Roman" charset="0"/>
          <a:ea typeface="+mn-ea"/>
        </a:defRPr>
      </a:lvl5pPr>
      <a:lvl6pPr marL="3574255" indent="-324930" algn="l" rtl="0" fontAlgn="base">
        <a:spcBef>
          <a:spcPct val="20000"/>
        </a:spcBef>
        <a:spcAft>
          <a:spcPct val="0"/>
        </a:spcAft>
        <a:buChar char="»"/>
        <a:defRPr kumimoji="1" sz="2800">
          <a:solidFill>
            <a:schemeClr val="bg1"/>
          </a:solidFill>
          <a:latin typeface="Times New Roman" charset="0"/>
          <a:ea typeface="+mn-ea"/>
        </a:defRPr>
      </a:lvl6pPr>
      <a:lvl7pPr marL="4224116" indent="-324930" algn="l" rtl="0" fontAlgn="base">
        <a:spcBef>
          <a:spcPct val="20000"/>
        </a:spcBef>
        <a:spcAft>
          <a:spcPct val="0"/>
        </a:spcAft>
        <a:buChar char="»"/>
        <a:defRPr kumimoji="1" sz="2800">
          <a:solidFill>
            <a:schemeClr val="bg1"/>
          </a:solidFill>
          <a:latin typeface="Times New Roman" charset="0"/>
          <a:ea typeface="+mn-ea"/>
        </a:defRPr>
      </a:lvl7pPr>
      <a:lvl8pPr marL="4873983" indent="-324930" algn="l" rtl="0" fontAlgn="base">
        <a:spcBef>
          <a:spcPct val="20000"/>
        </a:spcBef>
        <a:spcAft>
          <a:spcPct val="0"/>
        </a:spcAft>
        <a:buChar char="»"/>
        <a:defRPr kumimoji="1" sz="2800">
          <a:solidFill>
            <a:schemeClr val="bg1"/>
          </a:solidFill>
          <a:latin typeface="Times New Roman" charset="0"/>
          <a:ea typeface="+mn-ea"/>
        </a:defRPr>
      </a:lvl8pPr>
      <a:lvl9pPr marL="5523842" indent="-324930" algn="l" rtl="0" fontAlgn="base">
        <a:spcBef>
          <a:spcPct val="20000"/>
        </a:spcBef>
        <a:spcAft>
          <a:spcPct val="0"/>
        </a:spcAft>
        <a:buChar char="»"/>
        <a:defRPr kumimoji="1" sz="2800">
          <a:solidFill>
            <a:schemeClr val="bg1"/>
          </a:solidFill>
          <a:latin typeface="Times New Roman" charset="0"/>
          <a:ea typeface="+mn-ea"/>
        </a:defRPr>
      </a:lvl9pPr>
    </p:bodyStyle>
    <p:otherStyle>
      <a:defPPr>
        <a:defRPr lang="ja-JP"/>
      </a:defPPr>
      <a:lvl1pPr marL="0" algn="l" defTabSz="649860" rtl="0" eaLnBrk="1" latinLnBrk="0" hangingPunct="1">
        <a:defRPr kumimoji="1" sz="2600" kern="1200">
          <a:solidFill>
            <a:schemeClr val="tx1"/>
          </a:solidFill>
          <a:latin typeface="+mn-lt"/>
          <a:ea typeface="+mn-ea"/>
          <a:cs typeface="+mn-cs"/>
        </a:defRPr>
      </a:lvl1pPr>
      <a:lvl2pPr marL="649860" algn="l" defTabSz="649860" rtl="0" eaLnBrk="1" latinLnBrk="0" hangingPunct="1">
        <a:defRPr kumimoji="1" sz="2600" kern="1200">
          <a:solidFill>
            <a:schemeClr val="tx1"/>
          </a:solidFill>
          <a:latin typeface="+mn-lt"/>
          <a:ea typeface="+mn-ea"/>
          <a:cs typeface="+mn-cs"/>
        </a:defRPr>
      </a:lvl2pPr>
      <a:lvl3pPr marL="1299724" algn="l" defTabSz="649860" rtl="0" eaLnBrk="1" latinLnBrk="0" hangingPunct="1">
        <a:defRPr kumimoji="1" sz="2600" kern="1200">
          <a:solidFill>
            <a:schemeClr val="tx1"/>
          </a:solidFill>
          <a:latin typeface="+mn-lt"/>
          <a:ea typeface="+mn-ea"/>
          <a:cs typeface="+mn-cs"/>
        </a:defRPr>
      </a:lvl3pPr>
      <a:lvl4pPr marL="1949594" algn="l" defTabSz="649860" rtl="0" eaLnBrk="1" latinLnBrk="0" hangingPunct="1">
        <a:defRPr kumimoji="1" sz="2600" kern="1200">
          <a:solidFill>
            <a:schemeClr val="tx1"/>
          </a:solidFill>
          <a:latin typeface="+mn-lt"/>
          <a:ea typeface="+mn-ea"/>
          <a:cs typeface="+mn-cs"/>
        </a:defRPr>
      </a:lvl4pPr>
      <a:lvl5pPr marL="2599457" algn="l" defTabSz="649860" rtl="0" eaLnBrk="1" latinLnBrk="0" hangingPunct="1">
        <a:defRPr kumimoji="1" sz="2600" kern="1200">
          <a:solidFill>
            <a:schemeClr val="tx1"/>
          </a:solidFill>
          <a:latin typeface="+mn-lt"/>
          <a:ea typeface="+mn-ea"/>
          <a:cs typeface="+mn-cs"/>
        </a:defRPr>
      </a:lvl5pPr>
      <a:lvl6pPr marL="3249319" algn="l" defTabSz="649860" rtl="0" eaLnBrk="1" latinLnBrk="0" hangingPunct="1">
        <a:defRPr kumimoji="1" sz="2600" kern="1200">
          <a:solidFill>
            <a:schemeClr val="tx1"/>
          </a:solidFill>
          <a:latin typeface="+mn-lt"/>
          <a:ea typeface="+mn-ea"/>
          <a:cs typeface="+mn-cs"/>
        </a:defRPr>
      </a:lvl6pPr>
      <a:lvl7pPr marL="3899187" algn="l" defTabSz="649860" rtl="0" eaLnBrk="1" latinLnBrk="0" hangingPunct="1">
        <a:defRPr kumimoji="1" sz="2600" kern="1200">
          <a:solidFill>
            <a:schemeClr val="tx1"/>
          </a:solidFill>
          <a:latin typeface="+mn-lt"/>
          <a:ea typeface="+mn-ea"/>
          <a:cs typeface="+mn-cs"/>
        </a:defRPr>
      </a:lvl7pPr>
      <a:lvl8pPr marL="4549043" algn="l" defTabSz="649860" rtl="0" eaLnBrk="1" latinLnBrk="0" hangingPunct="1">
        <a:defRPr kumimoji="1" sz="2600" kern="1200">
          <a:solidFill>
            <a:schemeClr val="tx1"/>
          </a:solidFill>
          <a:latin typeface="+mn-lt"/>
          <a:ea typeface="+mn-ea"/>
          <a:cs typeface="+mn-cs"/>
        </a:defRPr>
      </a:lvl8pPr>
      <a:lvl9pPr marL="5198913" algn="l" defTabSz="649860" rtl="0" eaLnBrk="1" latinLnBrk="0" hangingPunct="1">
        <a:defRPr kumimoji="1" sz="26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2994"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Rectangle 2"/>
          <p:cNvSpPr>
            <a:spLocks noGrp="1" noChangeArrowheads="1"/>
          </p:cNvSpPr>
          <p:nvPr>
            <p:ph type="title"/>
          </p:nvPr>
        </p:nvSpPr>
        <p:spPr bwMode="auto">
          <a:xfrm>
            <a:off x="650875" y="217488"/>
            <a:ext cx="117030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972" tIns="64986" rIns="129972" bIns="64986" numCol="1" anchor="ctr" anchorCtr="0" compatLnSpc="1">
            <a:prstTxWarp prst="textNoShape">
              <a:avLst/>
            </a:prstTxWarp>
          </a:bodyPr>
          <a:lstStyle/>
          <a:p>
            <a:pPr lvl="0"/>
            <a:r>
              <a:rPr lang="ja-JP" altLang="en-US"/>
              <a:t>マスタ タイトルの書式設定</a:t>
            </a:r>
            <a:r>
              <a:rPr lang="en-US" altLang="ja-JP"/>
              <a:t>abc</a:t>
            </a:r>
          </a:p>
        </p:txBody>
      </p:sp>
      <p:sp>
        <p:nvSpPr>
          <p:cNvPr id="212996" name="Rectangle 3"/>
          <p:cNvSpPr>
            <a:spLocks noGrp="1" noChangeArrowheads="1"/>
          </p:cNvSpPr>
          <p:nvPr>
            <p:ph type="body" idx="1"/>
          </p:nvPr>
        </p:nvSpPr>
        <p:spPr bwMode="auto">
          <a:xfrm>
            <a:off x="650875" y="1733550"/>
            <a:ext cx="11812588" cy="726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972" tIns="64986" rIns="129972" bIns="64986" numCol="1" anchor="t" anchorCtr="0" compatLnSpc="1">
            <a:prstTxWarp prst="textNoShape">
              <a:avLst/>
            </a:prstTxWarp>
          </a:bodyPr>
          <a:lstStyle/>
          <a:p>
            <a:pPr lvl="0"/>
            <a:r>
              <a:rPr lang="ja-JP" altLang="en-US"/>
              <a:t>マスタ テキストの書式設定</a:t>
            </a:r>
            <a:r>
              <a:rPr lang="en-US" altLang="ja-JP"/>
              <a:t>abc</a:t>
            </a:r>
          </a:p>
          <a:p>
            <a:pPr lvl="1"/>
            <a:r>
              <a:rPr lang="ja-JP" altLang="en-US"/>
              <a:t>第 </a:t>
            </a:r>
            <a:r>
              <a:rPr lang="en-US" altLang="ja-JP"/>
              <a:t>2 </a:t>
            </a:r>
            <a:r>
              <a:rPr lang="ja-JP" altLang="en-US"/>
              <a:t>レベル</a:t>
            </a:r>
            <a:r>
              <a:rPr lang="en-US" altLang="ja-JP"/>
              <a:t>abc</a:t>
            </a:r>
          </a:p>
          <a:p>
            <a:pPr lvl="2"/>
            <a:r>
              <a:rPr lang="ja-JP" altLang="en-US"/>
              <a:t>第 </a:t>
            </a:r>
            <a:r>
              <a:rPr lang="en-US" altLang="ja-JP"/>
              <a:t>3 </a:t>
            </a:r>
            <a:r>
              <a:rPr lang="ja-JP" altLang="en-US"/>
              <a:t>レベル</a:t>
            </a:r>
            <a:r>
              <a:rPr lang="en-US" altLang="ja-JP"/>
              <a:t>abc</a:t>
            </a:r>
          </a:p>
          <a:p>
            <a:pPr lvl="3"/>
            <a:r>
              <a:rPr lang="ja-JP" altLang="en-US"/>
              <a:t>第 </a:t>
            </a:r>
            <a:r>
              <a:rPr lang="en-US" altLang="ja-JP"/>
              <a:t>4 </a:t>
            </a:r>
            <a:r>
              <a:rPr lang="ja-JP" altLang="en-US"/>
              <a:t>レベル</a:t>
            </a:r>
            <a:r>
              <a:rPr lang="en-US" altLang="ja-JP"/>
              <a:t>abc</a:t>
            </a:r>
          </a:p>
          <a:p>
            <a:pPr lvl="4"/>
            <a:r>
              <a:rPr lang="ja-JP" altLang="en-US"/>
              <a:t>第 </a:t>
            </a:r>
            <a:r>
              <a:rPr lang="en-US" altLang="ja-JP"/>
              <a:t>5 </a:t>
            </a:r>
            <a:r>
              <a:rPr lang="ja-JP" altLang="en-US"/>
              <a:t>レベル</a:t>
            </a:r>
          </a:p>
        </p:txBody>
      </p:sp>
      <p:sp>
        <p:nvSpPr>
          <p:cNvPr id="2" name="Rectangle 4"/>
          <p:cNvSpPr>
            <a:spLocks noGrp="1" noChangeArrowheads="1"/>
          </p:cNvSpPr>
          <p:nvPr>
            <p:ph type="dt" sz="half" idx="2"/>
          </p:nvPr>
        </p:nvSpPr>
        <p:spPr bwMode="auto">
          <a:xfrm>
            <a:off x="650875" y="9102725"/>
            <a:ext cx="3033713" cy="433388"/>
          </a:xfrm>
          <a:prstGeom prst="rect">
            <a:avLst/>
          </a:prstGeom>
          <a:noFill/>
          <a:ln w="9525">
            <a:noFill/>
            <a:miter lim="800000"/>
            <a:headEnd/>
            <a:tailEnd/>
          </a:ln>
          <a:effectLst/>
        </p:spPr>
        <p:txBody>
          <a:bodyPr vert="horz" wrap="square" lIns="129972" tIns="64986" rIns="129972" bIns="64986" numCol="1" anchor="t" anchorCtr="0" compatLnSpc="1">
            <a:prstTxWarp prst="textNoShape">
              <a:avLst/>
            </a:prstTxWarp>
          </a:bodyPr>
          <a:lstStyle>
            <a:lvl1pPr algn="l" defTabSz="1299724">
              <a:defRPr kumimoji="1" sz="2000" smtClean="0">
                <a:solidFill>
                  <a:srgbClr val="000000"/>
                </a:solidFill>
                <a:latin typeface="Times New Roman" pitchFamily="18" charset="0"/>
                <a:ea typeface="ＭＳ Ｐゴシック" pitchFamily="50" charset="-128"/>
                <a:cs typeface="+mn-cs"/>
              </a:defRPr>
            </a:lvl1pPr>
          </a:lstStyle>
          <a:p>
            <a:pPr>
              <a:defRPr/>
            </a:pPr>
            <a:r>
              <a:rPr lang="en-US" altLang="ja-JP"/>
              <a:t>October 17, 2005</a:t>
            </a:r>
          </a:p>
        </p:txBody>
      </p:sp>
      <p:sp>
        <p:nvSpPr>
          <p:cNvPr id="1029" name="Rectangle 5"/>
          <p:cNvSpPr>
            <a:spLocks noGrp="1" noChangeArrowheads="1"/>
          </p:cNvSpPr>
          <p:nvPr>
            <p:ph type="ftr" sz="quarter" idx="3"/>
          </p:nvPr>
        </p:nvSpPr>
        <p:spPr bwMode="auto">
          <a:xfrm>
            <a:off x="4010025" y="9102725"/>
            <a:ext cx="5202238" cy="433388"/>
          </a:xfrm>
          <a:prstGeom prst="rect">
            <a:avLst/>
          </a:prstGeom>
          <a:noFill/>
          <a:ln w="9525">
            <a:noFill/>
            <a:miter lim="800000"/>
            <a:headEnd/>
            <a:tailEnd/>
          </a:ln>
          <a:effectLst/>
        </p:spPr>
        <p:txBody>
          <a:bodyPr vert="horz" wrap="square" lIns="129972" tIns="64986" rIns="129972" bIns="64986" numCol="1" anchor="t" anchorCtr="0" compatLnSpc="1">
            <a:prstTxWarp prst="textNoShape">
              <a:avLst/>
            </a:prstTxWarp>
          </a:bodyPr>
          <a:lstStyle>
            <a:lvl1pPr algn="ctr" defTabSz="1299724">
              <a:defRPr kumimoji="1" sz="2000" smtClean="0">
                <a:solidFill>
                  <a:srgbClr val="000000"/>
                </a:solidFill>
                <a:latin typeface="Times New Roman" pitchFamily="18" charset="0"/>
                <a:ea typeface="ＭＳ Ｐゴシック" pitchFamily="50" charset="-128"/>
                <a:cs typeface="+mn-cs"/>
              </a:defRPr>
            </a:lvl1pPr>
          </a:lstStyle>
          <a:p>
            <a:pPr>
              <a:defRPr/>
            </a:pPr>
            <a:r>
              <a:rPr lang="en-US" altLang="ja-JP"/>
              <a:t>Colloquium at University of Lyubljana</a:t>
            </a:r>
          </a:p>
        </p:txBody>
      </p:sp>
      <p:sp>
        <p:nvSpPr>
          <p:cNvPr id="1030" name="Rectangle 6"/>
          <p:cNvSpPr>
            <a:spLocks noGrp="1" noChangeArrowheads="1"/>
          </p:cNvSpPr>
          <p:nvPr>
            <p:ph type="sldNum" sz="quarter" idx="4"/>
          </p:nvPr>
        </p:nvSpPr>
        <p:spPr bwMode="auto">
          <a:xfrm>
            <a:off x="9536113" y="9102725"/>
            <a:ext cx="2927350" cy="433388"/>
          </a:xfrm>
          <a:prstGeom prst="rect">
            <a:avLst/>
          </a:prstGeom>
          <a:noFill/>
          <a:ln w="9525">
            <a:noFill/>
            <a:miter lim="800000"/>
            <a:headEnd/>
            <a:tailEnd/>
          </a:ln>
          <a:effectLst/>
        </p:spPr>
        <p:txBody>
          <a:bodyPr vert="horz" wrap="square" lIns="129972" tIns="64986" rIns="129972" bIns="64986" numCol="1" anchor="t" anchorCtr="0" compatLnSpc="1">
            <a:prstTxWarp prst="textNoShape">
              <a:avLst/>
            </a:prstTxWarp>
          </a:bodyPr>
          <a:lstStyle>
            <a:lvl1pPr algn="r" defTabSz="1299724">
              <a:defRPr kumimoji="1" sz="2000" smtClean="0">
                <a:solidFill>
                  <a:srgbClr val="000000"/>
                </a:solidFill>
                <a:latin typeface="Times New Roman" charset="0"/>
                <a:ea typeface="ＭＳ Ｐゴシック" charset="-128"/>
                <a:cs typeface="ＭＳ Ｐゴシック" charset="-128"/>
              </a:defRPr>
            </a:lvl1pPr>
          </a:lstStyle>
          <a:p>
            <a:pPr>
              <a:defRPr/>
            </a:pPr>
            <a:fld id="{0043B411-CBCF-E740-A4E1-6600D86A729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hf sldNum="0" hdr="0" ftr="0" dt="0"/>
  <p:txStyles>
    <p:titleStyle>
      <a:lvl1pPr algn="l" rtl="0" eaLnBrk="0" fontAlgn="base" hangingPunct="0">
        <a:spcBef>
          <a:spcPct val="0"/>
        </a:spcBef>
        <a:spcAft>
          <a:spcPct val="0"/>
        </a:spcAft>
        <a:defRPr kumimoji="1" sz="6300">
          <a:solidFill>
            <a:srgbClr val="FFFF00"/>
          </a:solidFill>
          <a:latin typeface="+mj-lt"/>
          <a:ea typeface="+mj-ea"/>
          <a:cs typeface="ＭＳ Ｐゴシック" charset="-128"/>
        </a:defRPr>
      </a:lvl1pPr>
      <a:lvl2pPr algn="l" rtl="0" eaLnBrk="0" fontAlgn="base" hangingPunct="0">
        <a:spcBef>
          <a:spcPct val="0"/>
        </a:spcBef>
        <a:spcAft>
          <a:spcPct val="0"/>
        </a:spcAft>
        <a:defRPr kumimoji="1" sz="6300">
          <a:solidFill>
            <a:srgbClr val="FFFF00"/>
          </a:solidFill>
          <a:latin typeface="Arial" charset="0"/>
          <a:ea typeface="ＭＳ Ｐゴシック" pitchFamily="50" charset="-128"/>
          <a:cs typeface="ＭＳ Ｐゴシック" charset="-128"/>
        </a:defRPr>
      </a:lvl2pPr>
      <a:lvl3pPr algn="l" rtl="0" eaLnBrk="0" fontAlgn="base" hangingPunct="0">
        <a:spcBef>
          <a:spcPct val="0"/>
        </a:spcBef>
        <a:spcAft>
          <a:spcPct val="0"/>
        </a:spcAft>
        <a:defRPr kumimoji="1" sz="6300">
          <a:solidFill>
            <a:srgbClr val="FFFF00"/>
          </a:solidFill>
          <a:latin typeface="Arial" charset="0"/>
          <a:ea typeface="ＭＳ Ｐゴシック" pitchFamily="50" charset="-128"/>
          <a:cs typeface="ＭＳ Ｐゴシック" charset="-128"/>
        </a:defRPr>
      </a:lvl3pPr>
      <a:lvl4pPr algn="l" rtl="0" eaLnBrk="0" fontAlgn="base" hangingPunct="0">
        <a:spcBef>
          <a:spcPct val="0"/>
        </a:spcBef>
        <a:spcAft>
          <a:spcPct val="0"/>
        </a:spcAft>
        <a:defRPr kumimoji="1" sz="6300">
          <a:solidFill>
            <a:srgbClr val="FFFF00"/>
          </a:solidFill>
          <a:latin typeface="Arial" charset="0"/>
          <a:ea typeface="ＭＳ Ｐゴシック" pitchFamily="50" charset="-128"/>
          <a:cs typeface="ＭＳ Ｐゴシック" charset="-128"/>
        </a:defRPr>
      </a:lvl4pPr>
      <a:lvl5pPr algn="l" rtl="0" eaLnBrk="0" fontAlgn="base" hangingPunct="0">
        <a:spcBef>
          <a:spcPct val="0"/>
        </a:spcBef>
        <a:spcAft>
          <a:spcPct val="0"/>
        </a:spcAft>
        <a:defRPr kumimoji="1" sz="6300">
          <a:solidFill>
            <a:srgbClr val="FFFF00"/>
          </a:solidFill>
          <a:latin typeface="Arial" charset="0"/>
          <a:ea typeface="ＭＳ Ｐゴシック" pitchFamily="50" charset="-128"/>
          <a:cs typeface="ＭＳ Ｐゴシック" charset="-128"/>
        </a:defRPr>
      </a:lvl5pPr>
      <a:lvl6pPr marL="649860" algn="l" rtl="0" fontAlgn="base">
        <a:spcBef>
          <a:spcPct val="0"/>
        </a:spcBef>
        <a:spcAft>
          <a:spcPct val="0"/>
        </a:spcAft>
        <a:defRPr sz="6300">
          <a:solidFill>
            <a:srgbClr val="FFFF00"/>
          </a:solidFill>
          <a:latin typeface="Arial" charset="0"/>
          <a:ea typeface="ＭＳ Ｐゴシック" pitchFamily="50" charset="-128"/>
        </a:defRPr>
      </a:lvl6pPr>
      <a:lvl7pPr marL="1299724" algn="l" rtl="0" fontAlgn="base">
        <a:spcBef>
          <a:spcPct val="0"/>
        </a:spcBef>
        <a:spcAft>
          <a:spcPct val="0"/>
        </a:spcAft>
        <a:defRPr sz="6300">
          <a:solidFill>
            <a:srgbClr val="FFFF00"/>
          </a:solidFill>
          <a:latin typeface="Arial" charset="0"/>
          <a:ea typeface="ＭＳ Ｐゴシック" pitchFamily="50" charset="-128"/>
        </a:defRPr>
      </a:lvl7pPr>
      <a:lvl8pPr marL="1949594" algn="l" rtl="0" fontAlgn="base">
        <a:spcBef>
          <a:spcPct val="0"/>
        </a:spcBef>
        <a:spcAft>
          <a:spcPct val="0"/>
        </a:spcAft>
        <a:defRPr sz="6300">
          <a:solidFill>
            <a:srgbClr val="FFFF00"/>
          </a:solidFill>
          <a:latin typeface="Arial" charset="0"/>
          <a:ea typeface="ＭＳ Ｐゴシック" pitchFamily="50" charset="-128"/>
        </a:defRPr>
      </a:lvl8pPr>
      <a:lvl9pPr marL="2599457" algn="l" rtl="0" fontAlgn="base">
        <a:spcBef>
          <a:spcPct val="0"/>
        </a:spcBef>
        <a:spcAft>
          <a:spcPct val="0"/>
        </a:spcAft>
        <a:defRPr sz="6300">
          <a:solidFill>
            <a:srgbClr val="FFFF00"/>
          </a:solidFill>
          <a:latin typeface="Arial" charset="0"/>
          <a:ea typeface="ＭＳ Ｐゴシック" pitchFamily="50" charset="-128"/>
        </a:defRPr>
      </a:lvl9pPr>
    </p:titleStyle>
    <p:bodyStyle>
      <a:lvl1pPr marL="487363" indent="-487363" algn="l" rtl="0" eaLnBrk="0" fontAlgn="base" hangingPunct="0">
        <a:spcBef>
          <a:spcPct val="20000"/>
        </a:spcBef>
        <a:spcAft>
          <a:spcPct val="0"/>
        </a:spcAft>
        <a:buChar char="•"/>
        <a:defRPr kumimoji="1" sz="4600">
          <a:solidFill>
            <a:schemeClr val="bg1"/>
          </a:solidFill>
          <a:latin typeface="+mn-lt"/>
          <a:ea typeface="+mn-ea"/>
          <a:cs typeface="ＭＳ Ｐゴシック" charset="-128"/>
        </a:defRPr>
      </a:lvl1pPr>
      <a:lvl2pPr marL="1055688" indent="-404813" algn="l" rtl="0" eaLnBrk="0" fontAlgn="base" hangingPunct="0">
        <a:spcBef>
          <a:spcPct val="20000"/>
        </a:spcBef>
        <a:spcAft>
          <a:spcPct val="0"/>
        </a:spcAft>
        <a:buChar char="–"/>
        <a:defRPr kumimoji="1" sz="4000">
          <a:solidFill>
            <a:schemeClr val="bg1"/>
          </a:solidFill>
          <a:latin typeface="+mn-lt"/>
          <a:ea typeface="+mn-ea"/>
        </a:defRPr>
      </a:lvl2pPr>
      <a:lvl3pPr marL="1624013" indent="-323850" algn="l" rtl="0" eaLnBrk="0" fontAlgn="base" hangingPunct="0">
        <a:spcBef>
          <a:spcPct val="20000"/>
        </a:spcBef>
        <a:spcAft>
          <a:spcPct val="0"/>
        </a:spcAft>
        <a:buChar char="•"/>
        <a:defRPr kumimoji="1" sz="3400">
          <a:solidFill>
            <a:schemeClr val="bg1"/>
          </a:solidFill>
          <a:latin typeface="+mn-lt"/>
          <a:ea typeface="+mn-ea"/>
        </a:defRPr>
      </a:lvl3pPr>
      <a:lvl4pPr marL="2273300" indent="-323850" algn="l" rtl="0" eaLnBrk="0" fontAlgn="base" hangingPunct="0">
        <a:spcBef>
          <a:spcPct val="20000"/>
        </a:spcBef>
        <a:spcAft>
          <a:spcPct val="0"/>
        </a:spcAft>
        <a:buChar char="–"/>
        <a:defRPr kumimoji="1" sz="2800">
          <a:solidFill>
            <a:schemeClr val="bg1"/>
          </a:solidFill>
          <a:latin typeface="+mn-lt"/>
          <a:ea typeface="+mn-ea"/>
        </a:defRPr>
      </a:lvl4pPr>
      <a:lvl5pPr marL="2924175" indent="-323850" algn="l" rtl="0" eaLnBrk="0" fontAlgn="base" hangingPunct="0">
        <a:spcBef>
          <a:spcPct val="20000"/>
        </a:spcBef>
        <a:spcAft>
          <a:spcPct val="0"/>
        </a:spcAft>
        <a:buChar char="»"/>
        <a:defRPr kumimoji="1" sz="2800">
          <a:solidFill>
            <a:schemeClr val="bg1"/>
          </a:solidFill>
          <a:latin typeface="Times New Roman" pitchFamily="18" charset="0"/>
          <a:ea typeface="+mn-ea"/>
        </a:defRPr>
      </a:lvl5pPr>
      <a:lvl6pPr marL="3574255" indent="-324930" algn="l" rtl="0" fontAlgn="base">
        <a:spcBef>
          <a:spcPct val="20000"/>
        </a:spcBef>
        <a:spcAft>
          <a:spcPct val="0"/>
        </a:spcAft>
        <a:buChar char="»"/>
        <a:defRPr kumimoji="1" sz="2800">
          <a:solidFill>
            <a:schemeClr val="bg1"/>
          </a:solidFill>
          <a:latin typeface="Times New Roman" pitchFamily="18" charset="0"/>
          <a:ea typeface="+mn-ea"/>
        </a:defRPr>
      </a:lvl6pPr>
      <a:lvl7pPr marL="4224116" indent="-324930" algn="l" rtl="0" fontAlgn="base">
        <a:spcBef>
          <a:spcPct val="20000"/>
        </a:spcBef>
        <a:spcAft>
          <a:spcPct val="0"/>
        </a:spcAft>
        <a:buChar char="»"/>
        <a:defRPr kumimoji="1" sz="2800">
          <a:solidFill>
            <a:schemeClr val="bg1"/>
          </a:solidFill>
          <a:latin typeface="Times New Roman" pitchFamily="18" charset="0"/>
          <a:ea typeface="+mn-ea"/>
        </a:defRPr>
      </a:lvl7pPr>
      <a:lvl8pPr marL="4873983" indent="-324930" algn="l" rtl="0" fontAlgn="base">
        <a:spcBef>
          <a:spcPct val="20000"/>
        </a:spcBef>
        <a:spcAft>
          <a:spcPct val="0"/>
        </a:spcAft>
        <a:buChar char="»"/>
        <a:defRPr kumimoji="1" sz="2800">
          <a:solidFill>
            <a:schemeClr val="bg1"/>
          </a:solidFill>
          <a:latin typeface="Times New Roman" pitchFamily="18" charset="0"/>
          <a:ea typeface="+mn-ea"/>
        </a:defRPr>
      </a:lvl8pPr>
      <a:lvl9pPr marL="5523842" indent="-324930" algn="l" rtl="0" fontAlgn="base">
        <a:spcBef>
          <a:spcPct val="20000"/>
        </a:spcBef>
        <a:spcAft>
          <a:spcPct val="0"/>
        </a:spcAft>
        <a:buChar char="»"/>
        <a:defRPr kumimoji="1" sz="2800">
          <a:solidFill>
            <a:schemeClr val="bg1"/>
          </a:solidFill>
          <a:latin typeface="Times New Roman" pitchFamily="18" charset="0"/>
          <a:ea typeface="+mn-ea"/>
        </a:defRPr>
      </a:lvl9pPr>
    </p:bodyStyle>
    <p:otherStyle>
      <a:defPPr>
        <a:defRPr lang="ja-JP"/>
      </a:defPPr>
      <a:lvl1pPr marL="0" algn="l" defTabSz="1299724" rtl="0" eaLnBrk="1" latinLnBrk="0" hangingPunct="1">
        <a:defRPr kumimoji="1" sz="2600" kern="1200">
          <a:solidFill>
            <a:schemeClr val="tx1"/>
          </a:solidFill>
          <a:latin typeface="+mn-lt"/>
          <a:ea typeface="+mn-ea"/>
          <a:cs typeface="+mn-cs"/>
        </a:defRPr>
      </a:lvl1pPr>
      <a:lvl2pPr marL="649860" algn="l" defTabSz="1299724" rtl="0" eaLnBrk="1" latinLnBrk="0" hangingPunct="1">
        <a:defRPr kumimoji="1" sz="2600" kern="1200">
          <a:solidFill>
            <a:schemeClr val="tx1"/>
          </a:solidFill>
          <a:latin typeface="+mn-lt"/>
          <a:ea typeface="+mn-ea"/>
          <a:cs typeface="+mn-cs"/>
        </a:defRPr>
      </a:lvl2pPr>
      <a:lvl3pPr marL="1299724" algn="l" defTabSz="1299724" rtl="0" eaLnBrk="1" latinLnBrk="0" hangingPunct="1">
        <a:defRPr kumimoji="1" sz="2600" kern="1200">
          <a:solidFill>
            <a:schemeClr val="tx1"/>
          </a:solidFill>
          <a:latin typeface="+mn-lt"/>
          <a:ea typeface="+mn-ea"/>
          <a:cs typeface="+mn-cs"/>
        </a:defRPr>
      </a:lvl3pPr>
      <a:lvl4pPr marL="1949594" algn="l" defTabSz="1299724" rtl="0" eaLnBrk="1" latinLnBrk="0" hangingPunct="1">
        <a:defRPr kumimoji="1" sz="2600" kern="1200">
          <a:solidFill>
            <a:schemeClr val="tx1"/>
          </a:solidFill>
          <a:latin typeface="+mn-lt"/>
          <a:ea typeface="+mn-ea"/>
          <a:cs typeface="+mn-cs"/>
        </a:defRPr>
      </a:lvl4pPr>
      <a:lvl5pPr marL="2599457" algn="l" defTabSz="1299724" rtl="0" eaLnBrk="1" latinLnBrk="0" hangingPunct="1">
        <a:defRPr kumimoji="1" sz="2600" kern="1200">
          <a:solidFill>
            <a:schemeClr val="tx1"/>
          </a:solidFill>
          <a:latin typeface="+mn-lt"/>
          <a:ea typeface="+mn-ea"/>
          <a:cs typeface="+mn-cs"/>
        </a:defRPr>
      </a:lvl5pPr>
      <a:lvl6pPr marL="3249319" algn="l" defTabSz="1299724" rtl="0" eaLnBrk="1" latinLnBrk="0" hangingPunct="1">
        <a:defRPr kumimoji="1" sz="2600" kern="1200">
          <a:solidFill>
            <a:schemeClr val="tx1"/>
          </a:solidFill>
          <a:latin typeface="+mn-lt"/>
          <a:ea typeface="+mn-ea"/>
          <a:cs typeface="+mn-cs"/>
        </a:defRPr>
      </a:lvl6pPr>
      <a:lvl7pPr marL="3899187" algn="l" defTabSz="1299724" rtl="0" eaLnBrk="1" latinLnBrk="0" hangingPunct="1">
        <a:defRPr kumimoji="1" sz="2600" kern="1200">
          <a:solidFill>
            <a:schemeClr val="tx1"/>
          </a:solidFill>
          <a:latin typeface="+mn-lt"/>
          <a:ea typeface="+mn-ea"/>
          <a:cs typeface="+mn-cs"/>
        </a:defRPr>
      </a:lvl7pPr>
      <a:lvl8pPr marL="4549043" algn="l" defTabSz="1299724" rtl="0" eaLnBrk="1" latinLnBrk="0" hangingPunct="1">
        <a:defRPr kumimoji="1" sz="2600" kern="1200">
          <a:solidFill>
            <a:schemeClr val="tx1"/>
          </a:solidFill>
          <a:latin typeface="+mn-lt"/>
          <a:ea typeface="+mn-ea"/>
          <a:cs typeface="+mn-cs"/>
        </a:defRPr>
      </a:lvl8pPr>
      <a:lvl9pPr marL="5198913" algn="l" defTabSz="1299724" rtl="0" eaLnBrk="1" latinLnBrk="0" hangingPunct="1">
        <a:defRPr kumimoji="1" sz="26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75360" y="866987"/>
            <a:ext cx="11054080" cy="1625600"/>
          </a:xfrm>
          <a:prstGeom prst="rect">
            <a:avLst/>
          </a:prstGeom>
          <a:noFill/>
          <a:ln w="9525">
            <a:noFill/>
            <a:miter lim="800000"/>
            <a:headEnd/>
            <a:tailEnd/>
          </a:ln>
        </p:spPr>
        <p:txBody>
          <a:bodyPr vert="horz" wrap="square" lIns="124130" tIns="62065" rIns="124130" bIns="62065"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975360" y="2817707"/>
            <a:ext cx="11054080" cy="5852160"/>
          </a:xfrm>
          <a:prstGeom prst="rect">
            <a:avLst/>
          </a:prstGeom>
          <a:noFill/>
          <a:ln w="9525">
            <a:noFill/>
            <a:miter lim="800000"/>
            <a:headEnd/>
            <a:tailEnd/>
          </a:ln>
        </p:spPr>
        <p:txBody>
          <a:bodyPr vert="horz" wrap="square" lIns="124130" tIns="62065" rIns="124130" bIns="62065"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975360" y="8886613"/>
            <a:ext cx="2709333" cy="650240"/>
          </a:xfrm>
          <a:prstGeom prst="rect">
            <a:avLst/>
          </a:prstGeom>
          <a:noFill/>
          <a:ln w="9525">
            <a:noFill/>
            <a:miter lim="800000"/>
            <a:headEnd/>
            <a:tailEnd/>
          </a:ln>
        </p:spPr>
        <p:txBody>
          <a:bodyPr vert="horz" wrap="square" lIns="124130" tIns="62065" rIns="124130" bIns="62065" numCol="1" anchor="t" anchorCtr="0" compatLnSpc="1">
            <a:prstTxWarp prst="textNoShape">
              <a:avLst/>
            </a:prstTxWarp>
          </a:bodyPr>
          <a:lstStyle>
            <a:lvl1pPr>
              <a:defRPr sz="1900"/>
            </a:lvl1pPr>
          </a:lstStyle>
          <a:p>
            <a:pPr algn="l"/>
            <a:endParaRPr kumimoji="1" lang="en-US" altLang="ja-JP">
              <a:solidFill>
                <a:srgbClr val="000000"/>
              </a:solidFill>
              <a:latin typeface="Arial" pitchFamily="1" charset="0"/>
              <a:ea typeface="ＭＳ Ｐゴシック" pitchFamily="1" charset="-128"/>
              <a:cs typeface="ＭＳ Ｐゴシック" pitchFamily="1" charset="-128"/>
            </a:endParaRPr>
          </a:p>
        </p:txBody>
      </p:sp>
      <p:sp>
        <p:nvSpPr>
          <p:cNvPr id="1029" name="Rectangle 5"/>
          <p:cNvSpPr>
            <a:spLocks noGrp="1" noChangeArrowheads="1"/>
          </p:cNvSpPr>
          <p:nvPr>
            <p:ph type="ftr" sz="quarter" idx="3"/>
          </p:nvPr>
        </p:nvSpPr>
        <p:spPr bwMode="auto">
          <a:xfrm>
            <a:off x="4443307" y="8886613"/>
            <a:ext cx="4118187" cy="650240"/>
          </a:xfrm>
          <a:prstGeom prst="rect">
            <a:avLst/>
          </a:prstGeom>
          <a:noFill/>
          <a:ln w="9525">
            <a:noFill/>
            <a:miter lim="800000"/>
            <a:headEnd/>
            <a:tailEnd/>
          </a:ln>
        </p:spPr>
        <p:txBody>
          <a:bodyPr vert="horz" wrap="square" lIns="124130" tIns="62065" rIns="124130" bIns="62065" numCol="1" anchor="t" anchorCtr="0" compatLnSpc="1">
            <a:prstTxWarp prst="textNoShape">
              <a:avLst/>
            </a:prstTxWarp>
          </a:bodyPr>
          <a:lstStyle>
            <a:lvl1pPr algn="ctr">
              <a:defRPr sz="1900"/>
            </a:lvl1pPr>
          </a:lstStyle>
          <a:p>
            <a:endParaRPr kumimoji="1" lang="en-US" altLang="ja-JP">
              <a:solidFill>
                <a:srgbClr val="000000"/>
              </a:solidFill>
              <a:latin typeface="Arial" pitchFamily="1" charset="0"/>
              <a:ea typeface="ＭＳ Ｐゴシック" pitchFamily="1" charset="-128"/>
              <a:cs typeface="ＭＳ Ｐゴシック" pitchFamily="1" charset="-128"/>
            </a:endParaRPr>
          </a:p>
        </p:txBody>
      </p:sp>
      <p:sp>
        <p:nvSpPr>
          <p:cNvPr id="1030" name="Rectangle 6"/>
          <p:cNvSpPr>
            <a:spLocks noGrp="1" noChangeArrowheads="1"/>
          </p:cNvSpPr>
          <p:nvPr>
            <p:ph type="sldNum" sz="quarter" idx="4"/>
          </p:nvPr>
        </p:nvSpPr>
        <p:spPr bwMode="auto">
          <a:xfrm>
            <a:off x="9320107" y="8886613"/>
            <a:ext cx="2709333" cy="650240"/>
          </a:xfrm>
          <a:prstGeom prst="rect">
            <a:avLst/>
          </a:prstGeom>
          <a:noFill/>
          <a:ln w="9525">
            <a:noFill/>
            <a:miter lim="800000"/>
            <a:headEnd/>
            <a:tailEnd/>
          </a:ln>
        </p:spPr>
        <p:txBody>
          <a:bodyPr vert="horz" wrap="square" lIns="124130" tIns="62065" rIns="124130" bIns="62065" numCol="1" anchor="t" anchorCtr="0" compatLnSpc="1">
            <a:prstTxWarp prst="textNoShape">
              <a:avLst/>
            </a:prstTxWarp>
          </a:bodyPr>
          <a:lstStyle>
            <a:lvl1pPr algn="r">
              <a:defRPr sz="1900"/>
            </a:lvl1pPr>
          </a:lstStyle>
          <a:p>
            <a:fld id="{BE0093F3-28F9-1C43-A3A8-5B460CD946D0}" type="slidenum">
              <a:rPr kumimoji="1" lang="en-US" altLang="ja-JP">
                <a:solidFill>
                  <a:srgbClr val="000000"/>
                </a:solidFill>
                <a:latin typeface="Arial" pitchFamily="1" charset="0"/>
                <a:ea typeface="ＭＳ Ｐゴシック" pitchFamily="1" charset="-128"/>
                <a:cs typeface="ＭＳ Ｐゴシック" pitchFamily="1" charset="-128"/>
              </a:rPr>
              <a:pPr/>
              <a:t>‹#›</a:t>
            </a:fld>
            <a:endParaRPr kumimoji="1" lang="en-US" altLang="ja-JP">
              <a:solidFill>
                <a:srgbClr val="000000"/>
              </a:solidFill>
              <a:latin typeface="Arial" pitchFamily="1" charset="0"/>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Lst>
  <p:hf hdr="0" ftr="0" dt="0"/>
  <p:txStyles>
    <p:titleStyle>
      <a:lvl1pPr algn="ctr" rtl="0" fontAlgn="base">
        <a:spcBef>
          <a:spcPct val="0"/>
        </a:spcBef>
        <a:spcAft>
          <a:spcPct val="0"/>
        </a:spcAft>
        <a:defRPr kumimoji="1" sz="6000">
          <a:solidFill>
            <a:schemeClr val="tx2"/>
          </a:solidFill>
          <a:latin typeface="+mj-lt"/>
          <a:ea typeface="+mj-ea"/>
          <a:cs typeface="+mj-cs"/>
        </a:defRPr>
      </a:lvl1pPr>
      <a:lvl2pPr algn="ctr" rtl="0" fontAlgn="base">
        <a:spcBef>
          <a:spcPct val="0"/>
        </a:spcBef>
        <a:spcAft>
          <a:spcPct val="0"/>
        </a:spcAft>
        <a:defRPr kumimoji="1" sz="6000">
          <a:solidFill>
            <a:schemeClr val="tx2"/>
          </a:solidFill>
          <a:latin typeface="Arial" pitchFamily="1" charset="0"/>
          <a:ea typeface="ＭＳ Ｐゴシック" pitchFamily="1" charset="-128"/>
          <a:cs typeface="ＭＳ Ｐゴシック" pitchFamily="1" charset="-128"/>
        </a:defRPr>
      </a:lvl2pPr>
      <a:lvl3pPr algn="ctr" rtl="0" fontAlgn="base">
        <a:spcBef>
          <a:spcPct val="0"/>
        </a:spcBef>
        <a:spcAft>
          <a:spcPct val="0"/>
        </a:spcAft>
        <a:defRPr kumimoji="1" sz="6000">
          <a:solidFill>
            <a:schemeClr val="tx2"/>
          </a:solidFill>
          <a:latin typeface="Arial" pitchFamily="1" charset="0"/>
          <a:ea typeface="ＭＳ Ｐゴシック" pitchFamily="1" charset="-128"/>
          <a:cs typeface="ＭＳ Ｐゴシック" pitchFamily="1" charset="-128"/>
        </a:defRPr>
      </a:lvl3pPr>
      <a:lvl4pPr algn="ctr" rtl="0" fontAlgn="base">
        <a:spcBef>
          <a:spcPct val="0"/>
        </a:spcBef>
        <a:spcAft>
          <a:spcPct val="0"/>
        </a:spcAft>
        <a:defRPr kumimoji="1" sz="6000">
          <a:solidFill>
            <a:schemeClr val="tx2"/>
          </a:solidFill>
          <a:latin typeface="Arial" pitchFamily="1" charset="0"/>
          <a:ea typeface="ＭＳ Ｐゴシック" pitchFamily="1" charset="-128"/>
          <a:cs typeface="ＭＳ Ｐゴシック" pitchFamily="1" charset="-128"/>
        </a:defRPr>
      </a:lvl4pPr>
      <a:lvl5pPr algn="ctr" rtl="0" fontAlgn="base">
        <a:spcBef>
          <a:spcPct val="0"/>
        </a:spcBef>
        <a:spcAft>
          <a:spcPct val="0"/>
        </a:spcAft>
        <a:defRPr kumimoji="1" sz="6000">
          <a:solidFill>
            <a:schemeClr val="tx2"/>
          </a:solidFill>
          <a:latin typeface="Arial" pitchFamily="1" charset="0"/>
          <a:ea typeface="ＭＳ Ｐゴシック" pitchFamily="1" charset="-128"/>
          <a:cs typeface="ＭＳ Ｐゴシック" pitchFamily="1" charset="-128"/>
        </a:defRPr>
      </a:lvl5pPr>
      <a:lvl6pPr marL="620649" algn="ctr" rtl="0" fontAlgn="base">
        <a:spcBef>
          <a:spcPct val="0"/>
        </a:spcBef>
        <a:spcAft>
          <a:spcPct val="0"/>
        </a:spcAft>
        <a:defRPr kumimoji="1" sz="6000">
          <a:solidFill>
            <a:schemeClr val="tx2"/>
          </a:solidFill>
          <a:latin typeface="Arial" pitchFamily="1" charset="0"/>
          <a:ea typeface="ＭＳ Ｐゴシック" pitchFamily="1" charset="-128"/>
          <a:cs typeface="ＭＳ Ｐゴシック" pitchFamily="1" charset="-128"/>
        </a:defRPr>
      </a:lvl6pPr>
      <a:lvl7pPr marL="1241298" algn="ctr" rtl="0" fontAlgn="base">
        <a:spcBef>
          <a:spcPct val="0"/>
        </a:spcBef>
        <a:spcAft>
          <a:spcPct val="0"/>
        </a:spcAft>
        <a:defRPr kumimoji="1" sz="6000">
          <a:solidFill>
            <a:schemeClr val="tx2"/>
          </a:solidFill>
          <a:latin typeface="Arial" pitchFamily="1" charset="0"/>
          <a:ea typeface="ＭＳ Ｐゴシック" pitchFamily="1" charset="-128"/>
          <a:cs typeface="ＭＳ Ｐゴシック" pitchFamily="1" charset="-128"/>
        </a:defRPr>
      </a:lvl7pPr>
      <a:lvl8pPr marL="1861947" algn="ctr" rtl="0" fontAlgn="base">
        <a:spcBef>
          <a:spcPct val="0"/>
        </a:spcBef>
        <a:spcAft>
          <a:spcPct val="0"/>
        </a:spcAft>
        <a:defRPr kumimoji="1" sz="6000">
          <a:solidFill>
            <a:schemeClr val="tx2"/>
          </a:solidFill>
          <a:latin typeface="Arial" pitchFamily="1" charset="0"/>
          <a:ea typeface="ＭＳ Ｐゴシック" pitchFamily="1" charset="-128"/>
          <a:cs typeface="ＭＳ Ｐゴシック" pitchFamily="1" charset="-128"/>
        </a:defRPr>
      </a:lvl8pPr>
      <a:lvl9pPr marL="2482596" algn="ctr" rtl="0" fontAlgn="base">
        <a:spcBef>
          <a:spcPct val="0"/>
        </a:spcBef>
        <a:spcAft>
          <a:spcPct val="0"/>
        </a:spcAft>
        <a:defRPr kumimoji="1" sz="6000">
          <a:solidFill>
            <a:schemeClr val="tx2"/>
          </a:solidFill>
          <a:latin typeface="Arial" pitchFamily="1" charset="0"/>
          <a:ea typeface="ＭＳ Ｐゴシック" pitchFamily="1" charset="-128"/>
          <a:cs typeface="ＭＳ Ｐゴシック" pitchFamily="1" charset="-128"/>
        </a:defRPr>
      </a:lvl9pPr>
    </p:titleStyle>
    <p:bodyStyle>
      <a:lvl1pPr marL="465487" indent="-465487" algn="l" rtl="0" fontAlgn="base">
        <a:spcBef>
          <a:spcPct val="20000"/>
        </a:spcBef>
        <a:spcAft>
          <a:spcPct val="0"/>
        </a:spcAft>
        <a:buChar char="•"/>
        <a:defRPr kumimoji="1" sz="4300">
          <a:solidFill>
            <a:schemeClr val="tx1"/>
          </a:solidFill>
          <a:latin typeface="+mn-lt"/>
          <a:ea typeface="+mn-ea"/>
          <a:cs typeface="+mn-cs"/>
        </a:defRPr>
      </a:lvl1pPr>
      <a:lvl2pPr marL="1008555" indent="-387906" algn="l" rtl="0" fontAlgn="base">
        <a:spcBef>
          <a:spcPct val="20000"/>
        </a:spcBef>
        <a:spcAft>
          <a:spcPct val="0"/>
        </a:spcAft>
        <a:buChar char="–"/>
        <a:defRPr kumimoji="1" sz="3800">
          <a:solidFill>
            <a:schemeClr val="tx1"/>
          </a:solidFill>
          <a:latin typeface="+mn-lt"/>
          <a:ea typeface="+mn-ea"/>
        </a:defRPr>
      </a:lvl2pPr>
      <a:lvl3pPr marL="1551623" indent="-310325" algn="l" rtl="0" fontAlgn="base">
        <a:spcBef>
          <a:spcPct val="20000"/>
        </a:spcBef>
        <a:spcAft>
          <a:spcPct val="0"/>
        </a:spcAft>
        <a:buChar char="•"/>
        <a:defRPr kumimoji="1" sz="3300">
          <a:solidFill>
            <a:schemeClr val="tx1"/>
          </a:solidFill>
          <a:latin typeface="+mn-lt"/>
          <a:ea typeface="+mn-ea"/>
        </a:defRPr>
      </a:lvl3pPr>
      <a:lvl4pPr marL="2172272" indent="-310325" algn="l" rtl="0" fontAlgn="base">
        <a:spcBef>
          <a:spcPct val="20000"/>
        </a:spcBef>
        <a:spcAft>
          <a:spcPct val="0"/>
        </a:spcAft>
        <a:buChar char="–"/>
        <a:defRPr kumimoji="1" sz="2700">
          <a:solidFill>
            <a:schemeClr val="tx1"/>
          </a:solidFill>
          <a:latin typeface="+mn-lt"/>
          <a:ea typeface="+mn-ea"/>
        </a:defRPr>
      </a:lvl4pPr>
      <a:lvl5pPr marL="2792921" indent="-310325" algn="l" rtl="0" fontAlgn="base">
        <a:spcBef>
          <a:spcPct val="20000"/>
        </a:spcBef>
        <a:spcAft>
          <a:spcPct val="0"/>
        </a:spcAft>
        <a:buChar char="»"/>
        <a:defRPr kumimoji="1" sz="2700">
          <a:solidFill>
            <a:schemeClr val="tx1"/>
          </a:solidFill>
          <a:latin typeface="+mn-lt"/>
          <a:ea typeface="+mn-ea"/>
        </a:defRPr>
      </a:lvl5pPr>
      <a:lvl6pPr marL="3413570" indent="-310325" algn="l" rtl="0" fontAlgn="base">
        <a:spcBef>
          <a:spcPct val="20000"/>
        </a:spcBef>
        <a:spcAft>
          <a:spcPct val="0"/>
        </a:spcAft>
        <a:buChar char="»"/>
        <a:defRPr kumimoji="1" sz="2700">
          <a:solidFill>
            <a:schemeClr val="tx1"/>
          </a:solidFill>
          <a:latin typeface="+mn-lt"/>
          <a:ea typeface="+mn-ea"/>
        </a:defRPr>
      </a:lvl6pPr>
      <a:lvl7pPr marL="4034219" indent="-310325" algn="l" rtl="0" fontAlgn="base">
        <a:spcBef>
          <a:spcPct val="20000"/>
        </a:spcBef>
        <a:spcAft>
          <a:spcPct val="0"/>
        </a:spcAft>
        <a:buChar char="»"/>
        <a:defRPr kumimoji="1" sz="2700">
          <a:solidFill>
            <a:schemeClr val="tx1"/>
          </a:solidFill>
          <a:latin typeface="+mn-lt"/>
          <a:ea typeface="+mn-ea"/>
        </a:defRPr>
      </a:lvl7pPr>
      <a:lvl8pPr marL="4654868" indent="-310325" algn="l" rtl="0" fontAlgn="base">
        <a:spcBef>
          <a:spcPct val="20000"/>
        </a:spcBef>
        <a:spcAft>
          <a:spcPct val="0"/>
        </a:spcAft>
        <a:buChar char="»"/>
        <a:defRPr kumimoji="1" sz="2700">
          <a:solidFill>
            <a:schemeClr val="tx1"/>
          </a:solidFill>
          <a:latin typeface="+mn-lt"/>
          <a:ea typeface="+mn-ea"/>
        </a:defRPr>
      </a:lvl8pPr>
      <a:lvl9pPr marL="5275517" indent="-310325" algn="l" rtl="0" fontAlgn="base">
        <a:spcBef>
          <a:spcPct val="20000"/>
        </a:spcBef>
        <a:spcAft>
          <a:spcPct val="0"/>
        </a:spcAft>
        <a:buChar char="»"/>
        <a:defRPr kumimoji="1" sz="2700">
          <a:solidFill>
            <a:schemeClr val="tx1"/>
          </a:solidFill>
          <a:latin typeface="+mn-lt"/>
          <a:ea typeface="+mn-ea"/>
        </a:defRPr>
      </a:lvl9pPr>
    </p:bodyStyle>
    <p:otherStyle>
      <a:defPPr>
        <a:defRPr lang="ja-JP"/>
      </a:defPPr>
      <a:lvl1pPr marL="0" algn="l" defTabSz="620649" rtl="0" eaLnBrk="1" latinLnBrk="0" hangingPunct="1">
        <a:defRPr kumimoji="1" sz="2400" kern="1200">
          <a:solidFill>
            <a:schemeClr val="tx1"/>
          </a:solidFill>
          <a:latin typeface="+mn-lt"/>
          <a:ea typeface="+mn-ea"/>
          <a:cs typeface="+mn-cs"/>
        </a:defRPr>
      </a:lvl1pPr>
      <a:lvl2pPr marL="620649" algn="l" defTabSz="620649" rtl="0" eaLnBrk="1" latinLnBrk="0" hangingPunct="1">
        <a:defRPr kumimoji="1" sz="2400" kern="1200">
          <a:solidFill>
            <a:schemeClr val="tx1"/>
          </a:solidFill>
          <a:latin typeface="+mn-lt"/>
          <a:ea typeface="+mn-ea"/>
          <a:cs typeface="+mn-cs"/>
        </a:defRPr>
      </a:lvl2pPr>
      <a:lvl3pPr marL="1241298" algn="l" defTabSz="620649" rtl="0" eaLnBrk="1" latinLnBrk="0" hangingPunct="1">
        <a:defRPr kumimoji="1" sz="2400" kern="1200">
          <a:solidFill>
            <a:schemeClr val="tx1"/>
          </a:solidFill>
          <a:latin typeface="+mn-lt"/>
          <a:ea typeface="+mn-ea"/>
          <a:cs typeface="+mn-cs"/>
        </a:defRPr>
      </a:lvl3pPr>
      <a:lvl4pPr marL="1861947" algn="l" defTabSz="620649" rtl="0" eaLnBrk="1" latinLnBrk="0" hangingPunct="1">
        <a:defRPr kumimoji="1" sz="2400" kern="1200">
          <a:solidFill>
            <a:schemeClr val="tx1"/>
          </a:solidFill>
          <a:latin typeface="+mn-lt"/>
          <a:ea typeface="+mn-ea"/>
          <a:cs typeface="+mn-cs"/>
        </a:defRPr>
      </a:lvl4pPr>
      <a:lvl5pPr marL="2482596" algn="l" defTabSz="620649" rtl="0" eaLnBrk="1" latinLnBrk="0" hangingPunct="1">
        <a:defRPr kumimoji="1" sz="2400" kern="1200">
          <a:solidFill>
            <a:schemeClr val="tx1"/>
          </a:solidFill>
          <a:latin typeface="+mn-lt"/>
          <a:ea typeface="+mn-ea"/>
          <a:cs typeface="+mn-cs"/>
        </a:defRPr>
      </a:lvl5pPr>
      <a:lvl6pPr marL="3103245" algn="l" defTabSz="620649" rtl="0" eaLnBrk="1" latinLnBrk="0" hangingPunct="1">
        <a:defRPr kumimoji="1" sz="2400" kern="1200">
          <a:solidFill>
            <a:schemeClr val="tx1"/>
          </a:solidFill>
          <a:latin typeface="+mn-lt"/>
          <a:ea typeface="+mn-ea"/>
          <a:cs typeface="+mn-cs"/>
        </a:defRPr>
      </a:lvl6pPr>
      <a:lvl7pPr marL="3723894" algn="l" defTabSz="620649" rtl="0" eaLnBrk="1" latinLnBrk="0" hangingPunct="1">
        <a:defRPr kumimoji="1" sz="2400" kern="1200">
          <a:solidFill>
            <a:schemeClr val="tx1"/>
          </a:solidFill>
          <a:latin typeface="+mn-lt"/>
          <a:ea typeface="+mn-ea"/>
          <a:cs typeface="+mn-cs"/>
        </a:defRPr>
      </a:lvl7pPr>
      <a:lvl8pPr marL="4344543" algn="l" defTabSz="620649" rtl="0" eaLnBrk="1" latinLnBrk="0" hangingPunct="1">
        <a:defRPr kumimoji="1" sz="2400" kern="1200">
          <a:solidFill>
            <a:schemeClr val="tx1"/>
          </a:solidFill>
          <a:latin typeface="+mn-lt"/>
          <a:ea typeface="+mn-ea"/>
          <a:cs typeface="+mn-cs"/>
        </a:defRPr>
      </a:lvl8pPr>
      <a:lvl9pPr marL="4965192" algn="l" defTabSz="620649" rtl="0" eaLnBrk="1" latinLnBrk="0" hangingPunct="1">
        <a:defRPr kumimoji="1"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ctr" anchorCtr="0" compatLnSpc="1">
            <a:prstTxWarp prst="textNoShape">
              <a:avLst/>
            </a:prstTxWarp>
          </a:bodyPr>
          <a:lstStyle/>
          <a:p>
            <a:pPr lvl="0"/>
            <a:r>
              <a:rPr lang="en-US" altLang="ja-JP">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604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210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6816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421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1313" indent="-341313" algn="ctr" rtl="0" fontAlgn="base">
        <a:spcBef>
          <a:spcPct val="0"/>
        </a:spcBef>
        <a:spcAft>
          <a:spcPct val="0"/>
        </a:spcAft>
        <a:defRPr kumimoji="1" sz="3600">
          <a:solidFill>
            <a:schemeClr val="tx1"/>
          </a:solidFill>
          <a:latin typeface="+mn-lt"/>
          <a:ea typeface="+mn-ea"/>
          <a:cs typeface="+mn-cs"/>
          <a:sym typeface="Gill Sans" charset="0"/>
        </a:defRPr>
      </a:lvl1pPr>
      <a:lvl2pPr marL="739775" indent="-284163" algn="ctr" rtl="0" fontAlgn="base">
        <a:spcBef>
          <a:spcPct val="0"/>
        </a:spcBef>
        <a:spcAft>
          <a:spcPct val="0"/>
        </a:spcAft>
        <a:defRPr kumimoji="1" sz="3600">
          <a:solidFill>
            <a:schemeClr val="tx1"/>
          </a:solidFill>
          <a:latin typeface="+mn-lt"/>
          <a:ea typeface="+mn-ea"/>
          <a:cs typeface="+mn-cs"/>
          <a:sym typeface="Gill Sans" charset="0"/>
        </a:defRPr>
      </a:lvl2pPr>
      <a:lvl3pPr marL="1139825" indent="-227013" algn="ctr" rtl="0" fontAlgn="base">
        <a:spcBef>
          <a:spcPct val="0"/>
        </a:spcBef>
        <a:spcAft>
          <a:spcPct val="0"/>
        </a:spcAft>
        <a:defRPr kumimoji="1" sz="3600">
          <a:solidFill>
            <a:schemeClr val="tx1"/>
          </a:solidFill>
          <a:latin typeface="+mn-lt"/>
          <a:ea typeface="+mn-ea"/>
          <a:cs typeface="+mn-cs"/>
          <a:sym typeface="Gill Sans" charset="0"/>
        </a:defRPr>
      </a:lvl3pPr>
      <a:lvl4pPr marL="1595438" indent="-227013" algn="ctr" rtl="0" fontAlgn="base">
        <a:spcBef>
          <a:spcPct val="0"/>
        </a:spcBef>
        <a:spcAft>
          <a:spcPct val="0"/>
        </a:spcAft>
        <a:defRPr kumimoji="1" sz="3600">
          <a:solidFill>
            <a:schemeClr val="tx1"/>
          </a:solidFill>
          <a:latin typeface="+mn-lt"/>
          <a:ea typeface="+mn-ea"/>
          <a:cs typeface="+mn-cs"/>
          <a:sym typeface="Gill Sans" charset="0"/>
        </a:defRPr>
      </a:lvl4pPr>
      <a:lvl5pPr marL="2051050" indent="-227013" algn="ctr" rtl="0" fontAlgn="base">
        <a:spcBef>
          <a:spcPct val="0"/>
        </a:spcBef>
        <a:spcAft>
          <a:spcPct val="0"/>
        </a:spcAft>
        <a:defRPr kumimoji="1" sz="3600">
          <a:solidFill>
            <a:schemeClr val="tx1"/>
          </a:solidFill>
          <a:latin typeface="+mn-lt"/>
          <a:ea typeface="+mn-ea"/>
          <a:cs typeface="+mn-cs"/>
          <a:sym typeface="Gill Sans" charset="0"/>
        </a:defRPr>
      </a:lvl5pPr>
      <a:lvl6pPr marL="456044" algn="ctr" rtl="0" fontAlgn="base">
        <a:spcBef>
          <a:spcPct val="0"/>
        </a:spcBef>
        <a:spcAft>
          <a:spcPct val="0"/>
        </a:spcAft>
        <a:defRPr sz="3600">
          <a:solidFill>
            <a:schemeClr val="tx1"/>
          </a:solidFill>
          <a:latin typeface="+mn-lt"/>
          <a:ea typeface="+mn-ea"/>
          <a:cs typeface="+mn-cs"/>
          <a:sym typeface="Gill Sans" charset="0"/>
        </a:defRPr>
      </a:lvl6pPr>
      <a:lvl7pPr marL="912101" algn="ctr" rtl="0" fontAlgn="base">
        <a:spcBef>
          <a:spcPct val="0"/>
        </a:spcBef>
        <a:spcAft>
          <a:spcPct val="0"/>
        </a:spcAft>
        <a:defRPr sz="3600">
          <a:solidFill>
            <a:schemeClr val="tx1"/>
          </a:solidFill>
          <a:latin typeface="+mn-lt"/>
          <a:ea typeface="+mn-ea"/>
          <a:cs typeface="+mn-cs"/>
          <a:sym typeface="Gill Sans" charset="0"/>
        </a:defRPr>
      </a:lvl7pPr>
      <a:lvl8pPr marL="1368161" algn="ctr" rtl="0" fontAlgn="base">
        <a:spcBef>
          <a:spcPct val="0"/>
        </a:spcBef>
        <a:spcAft>
          <a:spcPct val="0"/>
        </a:spcAft>
        <a:defRPr sz="3600">
          <a:solidFill>
            <a:schemeClr val="tx1"/>
          </a:solidFill>
          <a:latin typeface="+mn-lt"/>
          <a:ea typeface="+mn-ea"/>
          <a:cs typeface="+mn-cs"/>
          <a:sym typeface="Gill Sans" charset="0"/>
        </a:defRPr>
      </a:lvl8pPr>
      <a:lvl9pPr marL="1824216"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ja-JP"/>
      </a:defPPr>
      <a:lvl1pPr marL="0" algn="l" defTabSz="456044" rtl="0" eaLnBrk="1" latinLnBrk="0" hangingPunct="1">
        <a:defRPr kumimoji="1" sz="1800" kern="1200">
          <a:solidFill>
            <a:schemeClr val="tx1"/>
          </a:solidFill>
          <a:latin typeface="+mn-lt"/>
          <a:ea typeface="+mn-ea"/>
          <a:cs typeface="+mn-cs"/>
        </a:defRPr>
      </a:lvl1pPr>
      <a:lvl2pPr marL="456044" algn="l" defTabSz="456044" rtl="0" eaLnBrk="1" latinLnBrk="0" hangingPunct="1">
        <a:defRPr kumimoji="1" sz="1800" kern="1200">
          <a:solidFill>
            <a:schemeClr val="tx1"/>
          </a:solidFill>
          <a:latin typeface="+mn-lt"/>
          <a:ea typeface="+mn-ea"/>
          <a:cs typeface="+mn-cs"/>
        </a:defRPr>
      </a:lvl2pPr>
      <a:lvl3pPr marL="912101" algn="l" defTabSz="456044" rtl="0" eaLnBrk="1" latinLnBrk="0" hangingPunct="1">
        <a:defRPr kumimoji="1" sz="1800" kern="1200">
          <a:solidFill>
            <a:schemeClr val="tx1"/>
          </a:solidFill>
          <a:latin typeface="+mn-lt"/>
          <a:ea typeface="+mn-ea"/>
          <a:cs typeface="+mn-cs"/>
        </a:defRPr>
      </a:lvl3pPr>
      <a:lvl4pPr marL="1368161" algn="l" defTabSz="456044" rtl="0" eaLnBrk="1" latinLnBrk="0" hangingPunct="1">
        <a:defRPr kumimoji="1" sz="1800" kern="1200">
          <a:solidFill>
            <a:schemeClr val="tx1"/>
          </a:solidFill>
          <a:latin typeface="+mn-lt"/>
          <a:ea typeface="+mn-ea"/>
          <a:cs typeface="+mn-cs"/>
        </a:defRPr>
      </a:lvl4pPr>
      <a:lvl5pPr marL="1824216" algn="l" defTabSz="456044" rtl="0" eaLnBrk="1" latinLnBrk="0" hangingPunct="1">
        <a:defRPr kumimoji="1" sz="1800" kern="1200">
          <a:solidFill>
            <a:schemeClr val="tx1"/>
          </a:solidFill>
          <a:latin typeface="+mn-lt"/>
          <a:ea typeface="+mn-ea"/>
          <a:cs typeface="+mn-cs"/>
        </a:defRPr>
      </a:lvl5pPr>
      <a:lvl6pPr marL="2280279" algn="l" defTabSz="456044" rtl="0" eaLnBrk="1" latinLnBrk="0" hangingPunct="1">
        <a:defRPr kumimoji="1" sz="1800" kern="1200">
          <a:solidFill>
            <a:schemeClr val="tx1"/>
          </a:solidFill>
          <a:latin typeface="+mn-lt"/>
          <a:ea typeface="+mn-ea"/>
          <a:cs typeface="+mn-cs"/>
        </a:defRPr>
      </a:lvl6pPr>
      <a:lvl7pPr marL="2736324" algn="l" defTabSz="456044" rtl="0" eaLnBrk="1" latinLnBrk="0" hangingPunct="1">
        <a:defRPr kumimoji="1" sz="1800" kern="1200">
          <a:solidFill>
            <a:schemeClr val="tx1"/>
          </a:solidFill>
          <a:latin typeface="+mn-lt"/>
          <a:ea typeface="+mn-ea"/>
          <a:cs typeface="+mn-cs"/>
        </a:defRPr>
      </a:lvl7pPr>
      <a:lvl8pPr marL="3192385" algn="l" defTabSz="456044" rtl="0" eaLnBrk="1" latinLnBrk="0" hangingPunct="1">
        <a:defRPr kumimoji="1" sz="1800" kern="1200">
          <a:solidFill>
            <a:schemeClr val="tx1"/>
          </a:solidFill>
          <a:latin typeface="+mn-lt"/>
          <a:ea typeface="+mn-ea"/>
          <a:cs typeface="+mn-cs"/>
        </a:defRPr>
      </a:lvl8pPr>
      <a:lvl9pPr marL="3648438" algn="l" defTabSz="456044"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ctr" anchorCtr="0" compatLnSpc="1">
            <a:prstTxWarp prst="textNoShape">
              <a:avLst/>
            </a:prstTxWarp>
          </a:bodyPr>
          <a:lstStyle/>
          <a:p>
            <a:pPr lvl="0"/>
            <a:r>
              <a:rPr lang="en-US" altLang="ja-JP">
                <a:sym typeface="Gill Sans" charset="0"/>
              </a:rPr>
              <a:t>Click to edit Master text styles</a:t>
            </a:r>
          </a:p>
          <a:p>
            <a:pPr lvl="1"/>
            <a:r>
              <a:rPr lang="en-US" altLang="ja-JP">
                <a:sym typeface="Gill Sans" charset="0"/>
              </a:rPr>
              <a:t>Second level</a:t>
            </a:r>
          </a:p>
          <a:p>
            <a:pPr lvl="2"/>
            <a:r>
              <a:rPr lang="en-US" altLang="ja-JP">
                <a:sym typeface="Gill Sans" charset="0"/>
              </a:rPr>
              <a:t>Third level</a:t>
            </a:r>
          </a:p>
          <a:p>
            <a:pPr lvl="3"/>
            <a:r>
              <a:rPr lang="en-US" altLang="ja-JP">
                <a:sym typeface="Gill Sans" charset="0"/>
              </a:rPr>
              <a:t>Fourth level</a:t>
            </a:r>
          </a:p>
          <a:p>
            <a:pPr lvl="4"/>
            <a:r>
              <a:rPr lang="en-US" altLang="ja-JP">
                <a:sym typeface="Gill Sans" charset="0"/>
              </a:rPr>
              <a:t>Fifth level</a:t>
            </a:r>
          </a:p>
        </p:txBody>
      </p:sp>
    </p:spTree>
  </p:cSld>
  <p:clrMap bg1="dk2" tx1="lt1" bg2="dk1" tx2="lt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604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210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6816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421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5025" indent="-569913" algn="l" rtl="0" fontAlgn="base">
        <a:spcBef>
          <a:spcPts val="4800"/>
        </a:spcBef>
        <a:spcAft>
          <a:spcPct val="0"/>
        </a:spcAft>
        <a:buSzPct val="171000"/>
        <a:buFont typeface="Gill Sans" charset="0"/>
        <a:buChar char="•"/>
        <a:defRPr kumimoji="1" sz="4300">
          <a:solidFill>
            <a:schemeClr val="tx1"/>
          </a:solidFill>
          <a:latin typeface="+mn-lt"/>
          <a:ea typeface="+mn-ea"/>
          <a:cs typeface="+mn-cs"/>
          <a:sym typeface="Gill Sans" charset="0"/>
        </a:defRPr>
      </a:lvl1pPr>
      <a:lvl2pPr marL="1277938" indent="-569913" algn="l" rtl="0" fontAlgn="base">
        <a:spcBef>
          <a:spcPts val="4800"/>
        </a:spcBef>
        <a:spcAft>
          <a:spcPct val="0"/>
        </a:spcAft>
        <a:buSzPct val="171000"/>
        <a:buFont typeface="Gill Sans" charset="0"/>
        <a:buChar char="•"/>
        <a:defRPr kumimoji="1" sz="4300">
          <a:solidFill>
            <a:schemeClr val="tx1"/>
          </a:solidFill>
          <a:latin typeface="+mn-lt"/>
          <a:ea typeface="+mn-ea"/>
          <a:cs typeface="+mn-cs"/>
          <a:sym typeface="Gill Sans" charset="0"/>
        </a:defRPr>
      </a:lvl2pPr>
      <a:lvl3pPr marL="1722438" indent="-569913" algn="l" rtl="0" fontAlgn="base">
        <a:spcBef>
          <a:spcPts val="4800"/>
        </a:spcBef>
        <a:spcAft>
          <a:spcPct val="0"/>
        </a:spcAft>
        <a:buSzPct val="171000"/>
        <a:buFont typeface="Gill Sans" charset="0"/>
        <a:buChar char="•"/>
        <a:defRPr kumimoji="1" sz="4300">
          <a:solidFill>
            <a:schemeClr val="tx1"/>
          </a:solidFill>
          <a:latin typeface="+mn-lt"/>
          <a:ea typeface="+mn-ea"/>
          <a:cs typeface="+mn-cs"/>
          <a:sym typeface="Gill Sans" charset="0"/>
        </a:defRPr>
      </a:lvl3pPr>
      <a:lvl4pPr marL="2165350" indent="-569913" algn="l" rtl="0" fontAlgn="base">
        <a:spcBef>
          <a:spcPts val="4800"/>
        </a:spcBef>
        <a:spcAft>
          <a:spcPct val="0"/>
        </a:spcAft>
        <a:buSzPct val="171000"/>
        <a:buFont typeface="Gill Sans" charset="0"/>
        <a:buChar char="•"/>
        <a:defRPr kumimoji="1" sz="4300">
          <a:solidFill>
            <a:schemeClr val="tx1"/>
          </a:solidFill>
          <a:latin typeface="+mn-lt"/>
          <a:ea typeface="+mn-ea"/>
          <a:cs typeface="+mn-cs"/>
          <a:sym typeface="Gill Sans" charset="0"/>
        </a:defRPr>
      </a:lvl4pPr>
      <a:lvl5pPr marL="2608263" indent="-569913" algn="l" rtl="0" fontAlgn="base">
        <a:spcBef>
          <a:spcPts val="4800"/>
        </a:spcBef>
        <a:spcAft>
          <a:spcPct val="0"/>
        </a:spcAft>
        <a:buSzPct val="171000"/>
        <a:buFont typeface="Gill Sans" charset="0"/>
        <a:buChar char="•"/>
        <a:defRPr kumimoji="1" sz="4300">
          <a:solidFill>
            <a:schemeClr val="tx1"/>
          </a:solidFill>
          <a:latin typeface="+mn-lt"/>
          <a:ea typeface="+mn-ea"/>
          <a:cs typeface="+mn-cs"/>
          <a:sym typeface="Gill Sans" charset="0"/>
        </a:defRPr>
      </a:lvl5pPr>
      <a:lvl6pPr marL="3065691" indent="-570053" algn="l" rtl="0" fontAlgn="base">
        <a:spcBef>
          <a:spcPts val="4800"/>
        </a:spcBef>
        <a:spcAft>
          <a:spcPct val="0"/>
        </a:spcAft>
        <a:buSzPct val="171000"/>
        <a:buFont typeface="Gill Sans" charset="0"/>
        <a:buChar char="•"/>
        <a:defRPr sz="4300">
          <a:solidFill>
            <a:schemeClr val="tx1"/>
          </a:solidFill>
          <a:latin typeface="+mn-lt"/>
          <a:ea typeface="+mn-ea"/>
          <a:cs typeface="+mn-cs"/>
          <a:sym typeface="Gill Sans" charset="0"/>
        </a:defRPr>
      </a:lvl6pPr>
      <a:lvl7pPr marL="3521751" indent="-570053" algn="l" rtl="0" fontAlgn="base">
        <a:spcBef>
          <a:spcPts val="4800"/>
        </a:spcBef>
        <a:spcAft>
          <a:spcPct val="0"/>
        </a:spcAft>
        <a:buSzPct val="171000"/>
        <a:buFont typeface="Gill Sans" charset="0"/>
        <a:buChar char="•"/>
        <a:defRPr sz="4300">
          <a:solidFill>
            <a:schemeClr val="tx1"/>
          </a:solidFill>
          <a:latin typeface="+mn-lt"/>
          <a:ea typeface="+mn-ea"/>
          <a:cs typeface="+mn-cs"/>
          <a:sym typeface="Gill Sans" charset="0"/>
        </a:defRPr>
      </a:lvl7pPr>
      <a:lvl8pPr marL="3977807" indent="-570053" algn="l" rtl="0" fontAlgn="base">
        <a:spcBef>
          <a:spcPts val="4800"/>
        </a:spcBef>
        <a:spcAft>
          <a:spcPct val="0"/>
        </a:spcAft>
        <a:buSzPct val="171000"/>
        <a:buFont typeface="Gill Sans" charset="0"/>
        <a:buChar char="•"/>
        <a:defRPr sz="4300">
          <a:solidFill>
            <a:schemeClr val="tx1"/>
          </a:solidFill>
          <a:latin typeface="+mn-lt"/>
          <a:ea typeface="+mn-ea"/>
          <a:cs typeface="+mn-cs"/>
          <a:sym typeface="Gill Sans" charset="0"/>
        </a:defRPr>
      </a:lvl8pPr>
      <a:lvl9pPr marL="4433866" indent="-570053" algn="l" rtl="0" fontAlgn="base">
        <a:spcBef>
          <a:spcPts val="4800"/>
        </a:spcBef>
        <a:spcAft>
          <a:spcPct val="0"/>
        </a:spcAft>
        <a:buSzPct val="171000"/>
        <a:buFont typeface="Gill Sans" charset="0"/>
        <a:buChar char="•"/>
        <a:defRPr sz="4300">
          <a:solidFill>
            <a:schemeClr val="tx1"/>
          </a:solidFill>
          <a:latin typeface="+mn-lt"/>
          <a:ea typeface="+mn-ea"/>
          <a:cs typeface="+mn-cs"/>
          <a:sym typeface="Gill Sans" charset="0"/>
        </a:defRPr>
      </a:lvl9pPr>
    </p:bodyStyle>
    <p:otherStyle>
      <a:defPPr>
        <a:defRPr lang="ja-JP"/>
      </a:defPPr>
      <a:lvl1pPr marL="0" algn="l" defTabSz="456044" rtl="0" eaLnBrk="1" latinLnBrk="0" hangingPunct="1">
        <a:defRPr kumimoji="1" sz="1800" kern="1200">
          <a:solidFill>
            <a:schemeClr val="tx1"/>
          </a:solidFill>
          <a:latin typeface="+mn-lt"/>
          <a:ea typeface="+mn-ea"/>
          <a:cs typeface="+mn-cs"/>
        </a:defRPr>
      </a:lvl1pPr>
      <a:lvl2pPr marL="456044" algn="l" defTabSz="456044" rtl="0" eaLnBrk="1" latinLnBrk="0" hangingPunct="1">
        <a:defRPr kumimoji="1" sz="1800" kern="1200">
          <a:solidFill>
            <a:schemeClr val="tx1"/>
          </a:solidFill>
          <a:latin typeface="+mn-lt"/>
          <a:ea typeface="+mn-ea"/>
          <a:cs typeface="+mn-cs"/>
        </a:defRPr>
      </a:lvl2pPr>
      <a:lvl3pPr marL="912101" algn="l" defTabSz="456044" rtl="0" eaLnBrk="1" latinLnBrk="0" hangingPunct="1">
        <a:defRPr kumimoji="1" sz="1800" kern="1200">
          <a:solidFill>
            <a:schemeClr val="tx1"/>
          </a:solidFill>
          <a:latin typeface="+mn-lt"/>
          <a:ea typeface="+mn-ea"/>
          <a:cs typeface="+mn-cs"/>
        </a:defRPr>
      </a:lvl3pPr>
      <a:lvl4pPr marL="1368161" algn="l" defTabSz="456044" rtl="0" eaLnBrk="1" latinLnBrk="0" hangingPunct="1">
        <a:defRPr kumimoji="1" sz="1800" kern="1200">
          <a:solidFill>
            <a:schemeClr val="tx1"/>
          </a:solidFill>
          <a:latin typeface="+mn-lt"/>
          <a:ea typeface="+mn-ea"/>
          <a:cs typeface="+mn-cs"/>
        </a:defRPr>
      </a:lvl4pPr>
      <a:lvl5pPr marL="1824216" algn="l" defTabSz="456044" rtl="0" eaLnBrk="1" latinLnBrk="0" hangingPunct="1">
        <a:defRPr kumimoji="1" sz="1800" kern="1200">
          <a:solidFill>
            <a:schemeClr val="tx1"/>
          </a:solidFill>
          <a:latin typeface="+mn-lt"/>
          <a:ea typeface="+mn-ea"/>
          <a:cs typeface="+mn-cs"/>
        </a:defRPr>
      </a:lvl5pPr>
      <a:lvl6pPr marL="2280279" algn="l" defTabSz="456044" rtl="0" eaLnBrk="1" latinLnBrk="0" hangingPunct="1">
        <a:defRPr kumimoji="1" sz="1800" kern="1200">
          <a:solidFill>
            <a:schemeClr val="tx1"/>
          </a:solidFill>
          <a:latin typeface="+mn-lt"/>
          <a:ea typeface="+mn-ea"/>
          <a:cs typeface="+mn-cs"/>
        </a:defRPr>
      </a:lvl6pPr>
      <a:lvl7pPr marL="2736324" algn="l" defTabSz="456044" rtl="0" eaLnBrk="1" latinLnBrk="0" hangingPunct="1">
        <a:defRPr kumimoji="1" sz="1800" kern="1200">
          <a:solidFill>
            <a:schemeClr val="tx1"/>
          </a:solidFill>
          <a:latin typeface="+mn-lt"/>
          <a:ea typeface="+mn-ea"/>
          <a:cs typeface="+mn-cs"/>
        </a:defRPr>
      </a:lvl7pPr>
      <a:lvl8pPr marL="3192385" algn="l" defTabSz="456044" rtl="0" eaLnBrk="1" latinLnBrk="0" hangingPunct="1">
        <a:defRPr kumimoji="1" sz="1800" kern="1200">
          <a:solidFill>
            <a:schemeClr val="tx1"/>
          </a:solidFill>
          <a:latin typeface="+mn-lt"/>
          <a:ea typeface="+mn-ea"/>
          <a:cs typeface="+mn-cs"/>
        </a:defRPr>
      </a:lvl8pPr>
      <a:lvl9pPr marL="3648438" algn="l" defTabSz="456044"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ctr" anchorCtr="0" compatLnSpc="1">
            <a:prstTxWarp prst="textNoShape">
              <a:avLst/>
            </a:prstTxWarp>
          </a:bodyPr>
          <a:lstStyle/>
          <a:p>
            <a:pPr lvl="0"/>
            <a:r>
              <a:rPr lang="en-US" altLang="ja-JP">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604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210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6816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421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1313" indent="-341313" algn="ctr" rtl="0" fontAlgn="base">
        <a:spcBef>
          <a:spcPct val="0"/>
        </a:spcBef>
        <a:spcAft>
          <a:spcPct val="0"/>
        </a:spcAft>
        <a:defRPr kumimoji="1" sz="3600">
          <a:solidFill>
            <a:schemeClr val="tx1"/>
          </a:solidFill>
          <a:latin typeface="+mn-lt"/>
          <a:ea typeface="+mn-ea"/>
          <a:cs typeface="+mn-cs"/>
          <a:sym typeface="Gill Sans" charset="0"/>
        </a:defRPr>
      </a:lvl1pPr>
      <a:lvl2pPr marL="739775" indent="-284163" algn="ctr" rtl="0" fontAlgn="base">
        <a:spcBef>
          <a:spcPct val="0"/>
        </a:spcBef>
        <a:spcAft>
          <a:spcPct val="0"/>
        </a:spcAft>
        <a:defRPr kumimoji="1" sz="3600">
          <a:solidFill>
            <a:schemeClr val="tx1"/>
          </a:solidFill>
          <a:latin typeface="+mn-lt"/>
          <a:ea typeface="+mn-ea"/>
          <a:cs typeface="+mn-cs"/>
          <a:sym typeface="Gill Sans" charset="0"/>
        </a:defRPr>
      </a:lvl2pPr>
      <a:lvl3pPr marL="1139825" indent="-227013" algn="ctr" rtl="0" fontAlgn="base">
        <a:spcBef>
          <a:spcPct val="0"/>
        </a:spcBef>
        <a:spcAft>
          <a:spcPct val="0"/>
        </a:spcAft>
        <a:defRPr kumimoji="1" sz="3600">
          <a:solidFill>
            <a:schemeClr val="tx1"/>
          </a:solidFill>
          <a:latin typeface="+mn-lt"/>
          <a:ea typeface="+mn-ea"/>
          <a:cs typeface="+mn-cs"/>
          <a:sym typeface="Gill Sans" charset="0"/>
        </a:defRPr>
      </a:lvl3pPr>
      <a:lvl4pPr marL="1595438" indent="-227013" algn="ctr" rtl="0" fontAlgn="base">
        <a:spcBef>
          <a:spcPct val="0"/>
        </a:spcBef>
        <a:spcAft>
          <a:spcPct val="0"/>
        </a:spcAft>
        <a:defRPr kumimoji="1" sz="3600">
          <a:solidFill>
            <a:schemeClr val="tx1"/>
          </a:solidFill>
          <a:latin typeface="+mn-lt"/>
          <a:ea typeface="+mn-ea"/>
          <a:cs typeface="+mn-cs"/>
          <a:sym typeface="Gill Sans" charset="0"/>
        </a:defRPr>
      </a:lvl4pPr>
      <a:lvl5pPr marL="2051050" indent="-227013" algn="ctr" rtl="0" fontAlgn="base">
        <a:spcBef>
          <a:spcPct val="0"/>
        </a:spcBef>
        <a:spcAft>
          <a:spcPct val="0"/>
        </a:spcAft>
        <a:defRPr kumimoji="1" sz="3600">
          <a:solidFill>
            <a:schemeClr val="tx1"/>
          </a:solidFill>
          <a:latin typeface="+mn-lt"/>
          <a:ea typeface="+mn-ea"/>
          <a:cs typeface="+mn-cs"/>
          <a:sym typeface="Gill Sans" charset="0"/>
        </a:defRPr>
      </a:lvl5pPr>
      <a:lvl6pPr marL="456044" algn="ctr" rtl="0" fontAlgn="base">
        <a:spcBef>
          <a:spcPct val="0"/>
        </a:spcBef>
        <a:spcAft>
          <a:spcPct val="0"/>
        </a:spcAft>
        <a:defRPr sz="3600">
          <a:solidFill>
            <a:schemeClr val="tx1"/>
          </a:solidFill>
          <a:latin typeface="+mn-lt"/>
          <a:ea typeface="+mn-ea"/>
          <a:cs typeface="+mn-cs"/>
          <a:sym typeface="Gill Sans" charset="0"/>
        </a:defRPr>
      </a:lvl6pPr>
      <a:lvl7pPr marL="912101" algn="ctr" rtl="0" fontAlgn="base">
        <a:spcBef>
          <a:spcPct val="0"/>
        </a:spcBef>
        <a:spcAft>
          <a:spcPct val="0"/>
        </a:spcAft>
        <a:defRPr sz="3600">
          <a:solidFill>
            <a:schemeClr val="tx1"/>
          </a:solidFill>
          <a:latin typeface="+mn-lt"/>
          <a:ea typeface="+mn-ea"/>
          <a:cs typeface="+mn-cs"/>
          <a:sym typeface="Gill Sans" charset="0"/>
        </a:defRPr>
      </a:lvl7pPr>
      <a:lvl8pPr marL="1368161" algn="ctr" rtl="0" fontAlgn="base">
        <a:spcBef>
          <a:spcPct val="0"/>
        </a:spcBef>
        <a:spcAft>
          <a:spcPct val="0"/>
        </a:spcAft>
        <a:defRPr sz="3600">
          <a:solidFill>
            <a:schemeClr val="tx1"/>
          </a:solidFill>
          <a:latin typeface="+mn-lt"/>
          <a:ea typeface="+mn-ea"/>
          <a:cs typeface="+mn-cs"/>
          <a:sym typeface="Gill Sans" charset="0"/>
        </a:defRPr>
      </a:lvl8pPr>
      <a:lvl9pPr marL="1824216"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ja-JP"/>
      </a:defPPr>
      <a:lvl1pPr marL="0" algn="l" defTabSz="456044" rtl="0" eaLnBrk="1" latinLnBrk="0" hangingPunct="1">
        <a:defRPr kumimoji="1" sz="1800" kern="1200">
          <a:solidFill>
            <a:schemeClr val="tx1"/>
          </a:solidFill>
          <a:latin typeface="+mn-lt"/>
          <a:ea typeface="+mn-ea"/>
          <a:cs typeface="+mn-cs"/>
        </a:defRPr>
      </a:lvl1pPr>
      <a:lvl2pPr marL="456044" algn="l" defTabSz="456044" rtl="0" eaLnBrk="1" latinLnBrk="0" hangingPunct="1">
        <a:defRPr kumimoji="1" sz="1800" kern="1200">
          <a:solidFill>
            <a:schemeClr val="tx1"/>
          </a:solidFill>
          <a:latin typeface="+mn-lt"/>
          <a:ea typeface="+mn-ea"/>
          <a:cs typeface="+mn-cs"/>
        </a:defRPr>
      </a:lvl2pPr>
      <a:lvl3pPr marL="912101" algn="l" defTabSz="456044" rtl="0" eaLnBrk="1" latinLnBrk="0" hangingPunct="1">
        <a:defRPr kumimoji="1" sz="1800" kern="1200">
          <a:solidFill>
            <a:schemeClr val="tx1"/>
          </a:solidFill>
          <a:latin typeface="+mn-lt"/>
          <a:ea typeface="+mn-ea"/>
          <a:cs typeface="+mn-cs"/>
        </a:defRPr>
      </a:lvl3pPr>
      <a:lvl4pPr marL="1368161" algn="l" defTabSz="456044" rtl="0" eaLnBrk="1" latinLnBrk="0" hangingPunct="1">
        <a:defRPr kumimoji="1" sz="1800" kern="1200">
          <a:solidFill>
            <a:schemeClr val="tx1"/>
          </a:solidFill>
          <a:latin typeface="+mn-lt"/>
          <a:ea typeface="+mn-ea"/>
          <a:cs typeface="+mn-cs"/>
        </a:defRPr>
      </a:lvl4pPr>
      <a:lvl5pPr marL="1824216" algn="l" defTabSz="456044" rtl="0" eaLnBrk="1" latinLnBrk="0" hangingPunct="1">
        <a:defRPr kumimoji="1" sz="1800" kern="1200">
          <a:solidFill>
            <a:schemeClr val="tx1"/>
          </a:solidFill>
          <a:latin typeface="+mn-lt"/>
          <a:ea typeface="+mn-ea"/>
          <a:cs typeface="+mn-cs"/>
        </a:defRPr>
      </a:lvl5pPr>
      <a:lvl6pPr marL="2280279" algn="l" defTabSz="456044" rtl="0" eaLnBrk="1" latinLnBrk="0" hangingPunct="1">
        <a:defRPr kumimoji="1" sz="1800" kern="1200">
          <a:solidFill>
            <a:schemeClr val="tx1"/>
          </a:solidFill>
          <a:latin typeface="+mn-lt"/>
          <a:ea typeface="+mn-ea"/>
          <a:cs typeface="+mn-cs"/>
        </a:defRPr>
      </a:lvl6pPr>
      <a:lvl7pPr marL="2736324" algn="l" defTabSz="456044" rtl="0" eaLnBrk="1" latinLnBrk="0" hangingPunct="1">
        <a:defRPr kumimoji="1" sz="1800" kern="1200">
          <a:solidFill>
            <a:schemeClr val="tx1"/>
          </a:solidFill>
          <a:latin typeface="+mn-lt"/>
          <a:ea typeface="+mn-ea"/>
          <a:cs typeface="+mn-cs"/>
        </a:defRPr>
      </a:lvl7pPr>
      <a:lvl8pPr marL="3192385" algn="l" defTabSz="456044" rtl="0" eaLnBrk="1" latinLnBrk="0" hangingPunct="1">
        <a:defRPr kumimoji="1" sz="1800" kern="1200">
          <a:solidFill>
            <a:schemeClr val="tx1"/>
          </a:solidFill>
          <a:latin typeface="+mn-lt"/>
          <a:ea typeface="+mn-ea"/>
          <a:cs typeface="+mn-cs"/>
        </a:defRPr>
      </a:lvl8pPr>
      <a:lvl9pPr marL="3648438" algn="l" defTabSz="456044"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ctr" anchorCtr="0" compatLnSpc="1">
            <a:prstTxWarp prst="textNoShape">
              <a:avLst/>
            </a:prstTxWarp>
          </a:bodyPr>
          <a:lstStyle/>
          <a:p>
            <a:pPr lvl="0"/>
            <a:r>
              <a:rPr lang="en-US" altLang="ja-JP">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604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210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6816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421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1313" indent="-341313" algn="ctr" rtl="0" fontAlgn="base">
        <a:spcBef>
          <a:spcPct val="0"/>
        </a:spcBef>
        <a:spcAft>
          <a:spcPct val="0"/>
        </a:spcAft>
        <a:defRPr kumimoji="1" sz="3600">
          <a:solidFill>
            <a:schemeClr val="tx1"/>
          </a:solidFill>
          <a:latin typeface="+mn-lt"/>
          <a:ea typeface="+mn-ea"/>
          <a:cs typeface="+mn-cs"/>
          <a:sym typeface="Gill Sans" charset="0"/>
        </a:defRPr>
      </a:lvl1pPr>
      <a:lvl2pPr marL="739775" indent="-284163" algn="ctr" rtl="0" fontAlgn="base">
        <a:spcBef>
          <a:spcPct val="0"/>
        </a:spcBef>
        <a:spcAft>
          <a:spcPct val="0"/>
        </a:spcAft>
        <a:defRPr kumimoji="1" sz="3600">
          <a:solidFill>
            <a:schemeClr val="tx1"/>
          </a:solidFill>
          <a:latin typeface="+mn-lt"/>
          <a:ea typeface="+mn-ea"/>
          <a:cs typeface="+mn-cs"/>
          <a:sym typeface="Gill Sans" charset="0"/>
        </a:defRPr>
      </a:lvl2pPr>
      <a:lvl3pPr marL="1139825" indent="-227013" algn="ctr" rtl="0" fontAlgn="base">
        <a:spcBef>
          <a:spcPct val="0"/>
        </a:spcBef>
        <a:spcAft>
          <a:spcPct val="0"/>
        </a:spcAft>
        <a:defRPr kumimoji="1" sz="3600">
          <a:solidFill>
            <a:schemeClr val="tx1"/>
          </a:solidFill>
          <a:latin typeface="+mn-lt"/>
          <a:ea typeface="+mn-ea"/>
          <a:cs typeface="+mn-cs"/>
          <a:sym typeface="Gill Sans" charset="0"/>
        </a:defRPr>
      </a:lvl3pPr>
      <a:lvl4pPr marL="1595438" indent="-227013" algn="ctr" rtl="0" fontAlgn="base">
        <a:spcBef>
          <a:spcPct val="0"/>
        </a:spcBef>
        <a:spcAft>
          <a:spcPct val="0"/>
        </a:spcAft>
        <a:defRPr kumimoji="1" sz="3600">
          <a:solidFill>
            <a:schemeClr val="tx1"/>
          </a:solidFill>
          <a:latin typeface="+mn-lt"/>
          <a:ea typeface="+mn-ea"/>
          <a:cs typeface="+mn-cs"/>
          <a:sym typeface="Gill Sans" charset="0"/>
        </a:defRPr>
      </a:lvl4pPr>
      <a:lvl5pPr marL="2051050" indent="-227013" algn="ctr" rtl="0" fontAlgn="base">
        <a:spcBef>
          <a:spcPct val="0"/>
        </a:spcBef>
        <a:spcAft>
          <a:spcPct val="0"/>
        </a:spcAft>
        <a:defRPr kumimoji="1" sz="3600">
          <a:solidFill>
            <a:schemeClr val="tx1"/>
          </a:solidFill>
          <a:latin typeface="+mn-lt"/>
          <a:ea typeface="+mn-ea"/>
          <a:cs typeface="+mn-cs"/>
          <a:sym typeface="Gill Sans" charset="0"/>
        </a:defRPr>
      </a:lvl5pPr>
      <a:lvl6pPr marL="456044" algn="ctr" rtl="0" fontAlgn="base">
        <a:spcBef>
          <a:spcPct val="0"/>
        </a:spcBef>
        <a:spcAft>
          <a:spcPct val="0"/>
        </a:spcAft>
        <a:defRPr sz="3600">
          <a:solidFill>
            <a:schemeClr val="tx1"/>
          </a:solidFill>
          <a:latin typeface="+mn-lt"/>
          <a:ea typeface="+mn-ea"/>
          <a:cs typeface="+mn-cs"/>
          <a:sym typeface="Gill Sans" charset="0"/>
        </a:defRPr>
      </a:lvl6pPr>
      <a:lvl7pPr marL="912101" algn="ctr" rtl="0" fontAlgn="base">
        <a:spcBef>
          <a:spcPct val="0"/>
        </a:spcBef>
        <a:spcAft>
          <a:spcPct val="0"/>
        </a:spcAft>
        <a:defRPr sz="3600">
          <a:solidFill>
            <a:schemeClr val="tx1"/>
          </a:solidFill>
          <a:latin typeface="+mn-lt"/>
          <a:ea typeface="+mn-ea"/>
          <a:cs typeface="+mn-cs"/>
          <a:sym typeface="Gill Sans" charset="0"/>
        </a:defRPr>
      </a:lvl7pPr>
      <a:lvl8pPr marL="1368161" algn="ctr" rtl="0" fontAlgn="base">
        <a:spcBef>
          <a:spcPct val="0"/>
        </a:spcBef>
        <a:spcAft>
          <a:spcPct val="0"/>
        </a:spcAft>
        <a:defRPr sz="3600">
          <a:solidFill>
            <a:schemeClr val="tx1"/>
          </a:solidFill>
          <a:latin typeface="+mn-lt"/>
          <a:ea typeface="+mn-ea"/>
          <a:cs typeface="+mn-cs"/>
          <a:sym typeface="Gill Sans" charset="0"/>
        </a:defRPr>
      </a:lvl8pPr>
      <a:lvl9pPr marL="1824216"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ja-JP"/>
      </a:defPPr>
      <a:lvl1pPr marL="0" algn="l" defTabSz="456044" rtl="0" eaLnBrk="1" latinLnBrk="0" hangingPunct="1">
        <a:defRPr kumimoji="1" sz="1800" kern="1200">
          <a:solidFill>
            <a:schemeClr val="tx1"/>
          </a:solidFill>
          <a:latin typeface="+mn-lt"/>
          <a:ea typeface="+mn-ea"/>
          <a:cs typeface="+mn-cs"/>
        </a:defRPr>
      </a:lvl1pPr>
      <a:lvl2pPr marL="456044" algn="l" defTabSz="456044" rtl="0" eaLnBrk="1" latinLnBrk="0" hangingPunct="1">
        <a:defRPr kumimoji="1" sz="1800" kern="1200">
          <a:solidFill>
            <a:schemeClr val="tx1"/>
          </a:solidFill>
          <a:latin typeface="+mn-lt"/>
          <a:ea typeface="+mn-ea"/>
          <a:cs typeface="+mn-cs"/>
        </a:defRPr>
      </a:lvl2pPr>
      <a:lvl3pPr marL="912101" algn="l" defTabSz="456044" rtl="0" eaLnBrk="1" latinLnBrk="0" hangingPunct="1">
        <a:defRPr kumimoji="1" sz="1800" kern="1200">
          <a:solidFill>
            <a:schemeClr val="tx1"/>
          </a:solidFill>
          <a:latin typeface="+mn-lt"/>
          <a:ea typeface="+mn-ea"/>
          <a:cs typeface="+mn-cs"/>
        </a:defRPr>
      </a:lvl3pPr>
      <a:lvl4pPr marL="1368161" algn="l" defTabSz="456044" rtl="0" eaLnBrk="1" latinLnBrk="0" hangingPunct="1">
        <a:defRPr kumimoji="1" sz="1800" kern="1200">
          <a:solidFill>
            <a:schemeClr val="tx1"/>
          </a:solidFill>
          <a:latin typeface="+mn-lt"/>
          <a:ea typeface="+mn-ea"/>
          <a:cs typeface="+mn-cs"/>
        </a:defRPr>
      </a:lvl4pPr>
      <a:lvl5pPr marL="1824216" algn="l" defTabSz="456044" rtl="0" eaLnBrk="1" latinLnBrk="0" hangingPunct="1">
        <a:defRPr kumimoji="1" sz="1800" kern="1200">
          <a:solidFill>
            <a:schemeClr val="tx1"/>
          </a:solidFill>
          <a:latin typeface="+mn-lt"/>
          <a:ea typeface="+mn-ea"/>
          <a:cs typeface="+mn-cs"/>
        </a:defRPr>
      </a:lvl5pPr>
      <a:lvl6pPr marL="2280279" algn="l" defTabSz="456044" rtl="0" eaLnBrk="1" latinLnBrk="0" hangingPunct="1">
        <a:defRPr kumimoji="1" sz="1800" kern="1200">
          <a:solidFill>
            <a:schemeClr val="tx1"/>
          </a:solidFill>
          <a:latin typeface="+mn-lt"/>
          <a:ea typeface="+mn-ea"/>
          <a:cs typeface="+mn-cs"/>
        </a:defRPr>
      </a:lvl6pPr>
      <a:lvl7pPr marL="2736324" algn="l" defTabSz="456044" rtl="0" eaLnBrk="1" latinLnBrk="0" hangingPunct="1">
        <a:defRPr kumimoji="1" sz="1800" kern="1200">
          <a:solidFill>
            <a:schemeClr val="tx1"/>
          </a:solidFill>
          <a:latin typeface="+mn-lt"/>
          <a:ea typeface="+mn-ea"/>
          <a:cs typeface="+mn-cs"/>
        </a:defRPr>
      </a:lvl7pPr>
      <a:lvl8pPr marL="3192385" algn="l" defTabSz="456044" rtl="0" eaLnBrk="1" latinLnBrk="0" hangingPunct="1">
        <a:defRPr kumimoji="1" sz="1800" kern="1200">
          <a:solidFill>
            <a:schemeClr val="tx1"/>
          </a:solidFill>
          <a:latin typeface="+mn-lt"/>
          <a:ea typeface="+mn-ea"/>
          <a:cs typeface="+mn-cs"/>
        </a:defRPr>
      </a:lvl8pPr>
      <a:lvl9pPr marL="3648438" algn="l" defTabSz="456044"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635000" y="15240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b" anchorCtr="0" compatLnSpc="1">
            <a:prstTxWarp prst="textNoShape">
              <a:avLst/>
            </a:prstTxWarp>
          </a:bodyPr>
          <a:lstStyle/>
          <a:p>
            <a:pPr lvl="0"/>
            <a:r>
              <a:rPr lang="en-US" altLang="ja-JP">
                <a:sym typeface="Gill Sans" charset="0"/>
              </a:rPr>
              <a:t>Click to edit Master title style</a:t>
            </a:r>
          </a:p>
        </p:txBody>
      </p:sp>
      <p:sp>
        <p:nvSpPr>
          <p:cNvPr id="7170" name="Rectangle 2"/>
          <p:cNvSpPr>
            <a:spLocks noGrp="1" noChangeArrowheads="1"/>
          </p:cNvSpPr>
          <p:nvPr>
            <p:ph type="body" idx="1"/>
          </p:nvPr>
        </p:nvSpPr>
        <p:spPr bwMode="auto">
          <a:xfrm>
            <a:off x="635000" y="49022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t" anchorCtr="0" compatLnSpc="1">
            <a:prstTxWarp prst="textNoShape">
              <a:avLst/>
            </a:prstTxWarp>
          </a:bodyPr>
          <a:lstStyle/>
          <a:p>
            <a:pPr lvl="0"/>
            <a:r>
              <a:rPr lang="en-US" altLang="ja-JP">
                <a:sym typeface="Gill Sans" charset="0"/>
              </a:rPr>
              <a:t>Click to edit Master text styles</a:t>
            </a:r>
          </a:p>
          <a:p>
            <a:pPr lvl="1"/>
            <a:r>
              <a:rPr lang="en-US" altLang="ja-JP">
                <a:sym typeface="Gill Sans" charset="0"/>
              </a:rPr>
              <a:t>Second level</a:t>
            </a:r>
          </a:p>
          <a:p>
            <a:pPr lvl="2"/>
            <a:r>
              <a:rPr lang="en-US" altLang="ja-JP">
                <a:sym typeface="Gill Sans" charset="0"/>
              </a:rPr>
              <a:t>Third level</a:t>
            </a:r>
          </a:p>
          <a:p>
            <a:pPr lvl="3"/>
            <a:r>
              <a:rPr lang="en-US" altLang="ja-JP">
                <a:sym typeface="Gill Sans" charset="0"/>
              </a:rPr>
              <a:t>Fourth level</a:t>
            </a:r>
          </a:p>
          <a:p>
            <a:pPr lvl="4"/>
            <a:r>
              <a:rPr lang="en-US" altLang="ja-JP">
                <a:sym typeface="Gill Sans" charset="0"/>
              </a:rPr>
              <a:t>Fifth level</a:t>
            </a:r>
          </a:p>
        </p:txBody>
      </p:sp>
    </p:spTree>
  </p:cSld>
  <p:clrMap bg1="dk2" tx1="lt1" bg2="dk1" tx2="lt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ransition xmlns:p14="http://schemas.microsoft.com/office/powerpoint/2010/main"/>
  <p:txStyles>
    <p:titleStyle>
      <a:lvl1pPr algn="ctr" rtl="0" fontAlgn="base">
        <a:spcBef>
          <a:spcPct val="0"/>
        </a:spcBef>
        <a:spcAft>
          <a:spcPct val="0"/>
        </a:spcAft>
        <a:defRPr kumimoji="1" sz="7000">
          <a:solidFill>
            <a:schemeClr val="tx1"/>
          </a:solidFill>
          <a:latin typeface="+mj-lt"/>
          <a:ea typeface="+mj-ea"/>
          <a:cs typeface="+mj-cs"/>
          <a:sym typeface="Gill Sans" charset="0"/>
        </a:defRPr>
      </a:lvl1pPr>
      <a:lvl2pPr algn="ctr" rtl="0" fontAlgn="base">
        <a:spcBef>
          <a:spcPct val="0"/>
        </a:spcBef>
        <a:spcAft>
          <a:spcPct val="0"/>
        </a:spcAft>
        <a:defRPr kumimoji="1" sz="70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70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70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7000">
          <a:solidFill>
            <a:schemeClr val="tx1"/>
          </a:solidFill>
          <a:latin typeface="Gill Sans" charset="0"/>
          <a:ea typeface="ヒラギノ角ゴ ProN W3" charset="0"/>
          <a:cs typeface="ヒラギノ角ゴ ProN W3" charset="0"/>
          <a:sym typeface="Gill Sans" charset="0"/>
        </a:defRPr>
      </a:lvl5pPr>
      <a:lvl6pPr marL="456044"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2101"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68161"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4216"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marL="341313" indent="-341313" algn="ctr" rtl="0" fontAlgn="base">
        <a:spcBef>
          <a:spcPct val="0"/>
        </a:spcBef>
        <a:spcAft>
          <a:spcPct val="0"/>
        </a:spcAft>
        <a:defRPr kumimoji="1" sz="3400">
          <a:solidFill>
            <a:schemeClr val="tx1"/>
          </a:solidFill>
          <a:latin typeface="+mn-lt"/>
          <a:ea typeface="+mn-ea"/>
          <a:cs typeface="+mn-cs"/>
          <a:sym typeface="Gill Sans" charset="0"/>
        </a:defRPr>
      </a:lvl1pPr>
      <a:lvl2pPr marL="739775" indent="-284163" algn="ctr" rtl="0" fontAlgn="base">
        <a:spcBef>
          <a:spcPct val="0"/>
        </a:spcBef>
        <a:spcAft>
          <a:spcPct val="0"/>
        </a:spcAft>
        <a:defRPr kumimoji="1" sz="3400">
          <a:solidFill>
            <a:schemeClr val="tx1"/>
          </a:solidFill>
          <a:latin typeface="+mn-lt"/>
          <a:ea typeface="+mn-ea"/>
          <a:cs typeface="+mn-cs"/>
          <a:sym typeface="Gill Sans" charset="0"/>
        </a:defRPr>
      </a:lvl2pPr>
      <a:lvl3pPr marL="1139825" indent="-227013" algn="ctr" rtl="0" fontAlgn="base">
        <a:spcBef>
          <a:spcPct val="0"/>
        </a:spcBef>
        <a:spcAft>
          <a:spcPct val="0"/>
        </a:spcAft>
        <a:defRPr kumimoji="1" sz="3400">
          <a:solidFill>
            <a:schemeClr val="tx1"/>
          </a:solidFill>
          <a:latin typeface="+mn-lt"/>
          <a:ea typeface="+mn-ea"/>
          <a:cs typeface="+mn-cs"/>
          <a:sym typeface="Gill Sans" charset="0"/>
        </a:defRPr>
      </a:lvl3pPr>
      <a:lvl4pPr marL="1595438" indent="-227013" algn="ctr" rtl="0" fontAlgn="base">
        <a:spcBef>
          <a:spcPct val="0"/>
        </a:spcBef>
        <a:spcAft>
          <a:spcPct val="0"/>
        </a:spcAft>
        <a:defRPr kumimoji="1" sz="3400">
          <a:solidFill>
            <a:schemeClr val="tx1"/>
          </a:solidFill>
          <a:latin typeface="+mn-lt"/>
          <a:ea typeface="+mn-ea"/>
          <a:cs typeface="+mn-cs"/>
          <a:sym typeface="Gill Sans" charset="0"/>
        </a:defRPr>
      </a:lvl4pPr>
      <a:lvl5pPr marL="2051050" indent="-227013" algn="ctr" rtl="0" fontAlgn="base">
        <a:spcBef>
          <a:spcPct val="0"/>
        </a:spcBef>
        <a:spcAft>
          <a:spcPct val="0"/>
        </a:spcAft>
        <a:defRPr kumimoji="1" sz="3400">
          <a:solidFill>
            <a:schemeClr val="tx1"/>
          </a:solidFill>
          <a:latin typeface="+mn-lt"/>
          <a:ea typeface="+mn-ea"/>
          <a:cs typeface="+mn-cs"/>
          <a:sym typeface="Gill Sans" charset="0"/>
        </a:defRPr>
      </a:lvl5pPr>
      <a:lvl6pPr marL="456044" algn="ctr" rtl="0" fontAlgn="base">
        <a:spcBef>
          <a:spcPct val="0"/>
        </a:spcBef>
        <a:spcAft>
          <a:spcPct val="0"/>
        </a:spcAft>
        <a:defRPr sz="3400">
          <a:solidFill>
            <a:schemeClr val="tx1"/>
          </a:solidFill>
          <a:latin typeface="+mn-lt"/>
          <a:ea typeface="+mn-ea"/>
          <a:cs typeface="+mn-cs"/>
          <a:sym typeface="Gill Sans" charset="0"/>
        </a:defRPr>
      </a:lvl6pPr>
      <a:lvl7pPr marL="912101" algn="ctr" rtl="0" fontAlgn="base">
        <a:spcBef>
          <a:spcPct val="0"/>
        </a:spcBef>
        <a:spcAft>
          <a:spcPct val="0"/>
        </a:spcAft>
        <a:defRPr sz="3400">
          <a:solidFill>
            <a:schemeClr val="tx1"/>
          </a:solidFill>
          <a:latin typeface="+mn-lt"/>
          <a:ea typeface="+mn-ea"/>
          <a:cs typeface="+mn-cs"/>
          <a:sym typeface="Gill Sans" charset="0"/>
        </a:defRPr>
      </a:lvl7pPr>
      <a:lvl8pPr marL="1368161" algn="ctr" rtl="0" fontAlgn="base">
        <a:spcBef>
          <a:spcPct val="0"/>
        </a:spcBef>
        <a:spcAft>
          <a:spcPct val="0"/>
        </a:spcAft>
        <a:defRPr sz="3400">
          <a:solidFill>
            <a:schemeClr val="tx1"/>
          </a:solidFill>
          <a:latin typeface="+mn-lt"/>
          <a:ea typeface="+mn-ea"/>
          <a:cs typeface="+mn-cs"/>
          <a:sym typeface="Gill Sans" charset="0"/>
        </a:defRPr>
      </a:lvl8pPr>
      <a:lvl9pPr marL="1824216"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ja-JP"/>
      </a:defPPr>
      <a:lvl1pPr marL="0" algn="l" defTabSz="456044" rtl="0" eaLnBrk="1" latinLnBrk="0" hangingPunct="1">
        <a:defRPr kumimoji="1" sz="1800" kern="1200">
          <a:solidFill>
            <a:schemeClr val="tx1"/>
          </a:solidFill>
          <a:latin typeface="+mn-lt"/>
          <a:ea typeface="+mn-ea"/>
          <a:cs typeface="+mn-cs"/>
        </a:defRPr>
      </a:lvl1pPr>
      <a:lvl2pPr marL="456044" algn="l" defTabSz="456044" rtl="0" eaLnBrk="1" latinLnBrk="0" hangingPunct="1">
        <a:defRPr kumimoji="1" sz="1800" kern="1200">
          <a:solidFill>
            <a:schemeClr val="tx1"/>
          </a:solidFill>
          <a:latin typeface="+mn-lt"/>
          <a:ea typeface="+mn-ea"/>
          <a:cs typeface="+mn-cs"/>
        </a:defRPr>
      </a:lvl2pPr>
      <a:lvl3pPr marL="912101" algn="l" defTabSz="456044" rtl="0" eaLnBrk="1" latinLnBrk="0" hangingPunct="1">
        <a:defRPr kumimoji="1" sz="1800" kern="1200">
          <a:solidFill>
            <a:schemeClr val="tx1"/>
          </a:solidFill>
          <a:latin typeface="+mn-lt"/>
          <a:ea typeface="+mn-ea"/>
          <a:cs typeface="+mn-cs"/>
        </a:defRPr>
      </a:lvl3pPr>
      <a:lvl4pPr marL="1368161" algn="l" defTabSz="456044" rtl="0" eaLnBrk="1" latinLnBrk="0" hangingPunct="1">
        <a:defRPr kumimoji="1" sz="1800" kern="1200">
          <a:solidFill>
            <a:schemeClr val="tx1"/>
          </a:solidFill>
          <a:latin typeface="+mn-lt"/>
          <a:ea typeface="+mn-ea"/>
          <a:cs typeface="+mn-cs"/>
        </a:defRPr>
      </a:lvl4pPr>
      <a:lvl5pPr marL="1824216" algn="l" defTabSz="456044" rtl="0" eaLnBrk="1" latinLnBrk="0" hangingPunct="1">
        <a:defRPr kumimoji="1" sz="1800" kern="1200">
          <a:solidFill>
            <a:schemeClr val="tx1"/>
          </a:solidFill>
          <a:latin typeface="+mn-lt"/>
          <a:ea typeface="+mn-ea"/>
          <a:cs typeface="+mn-cs"/>
        </a:defRPr>
      </a:lvl5pPr>
      <a:lvl6pPr marL="2280279" algn="l" defTabSz="456044" rtl="0" eaLnBrk="1" latinLnBrk="0" hangingPunct="1">
        <a:defRPr kumimoji="1" sz="1800" kern="1200">
          <a:solidFill>
            <a:schemeClr val="tx1"/>
          </a:solidFill>
          <a:latin typeface="+mn-lt"/>
          <a:ea typeface="+mn-ea"/>
          <a:cs typeface="+mn-cs"/>
        </a:defRPr>
      </a:lvl6pPr>
      <a:lvl7pPr marL="2736324" algn="l" defTabSz="456044" rtl="0" eaLnBrk="1" latinLnBrk="0" hangingPunct="1">
        <a:defRPr kumimoji="1" sz="1800" kern="1200">
          <a:solidFill>
            <a:schemeClr val="tx1"/>
          </a:solidFill>
          <a:latin typeface="+mn-lt"/>
          <a:ea typeface="+mn-ea"/>
          <a:cs typeface="+mn-cs"/>
        </a:defRPr>
      </a:lvl7pPr>
      <a:lvl8pPr marL="3192385" algn="l" defTabSz="456044" rtl="0" eaLnBrk="1" latinLnBrk="0" hangingPunct="1">
        <a:defRPr kumimoji="1" sz="1800" kern="1200">
          <a:solidFill>
            <a:schemeClr val="tx1"/>
          </a:solidFill>
          <a:latin typeface="+mn-lt"/>
          <a:ea typeface="+mn-ea"/>
          <a:cs typeface="+mn-cs"/>
        </a:defRPr>
      </a:lvl8pPr>
      <a:lvl9pPr marL="3648438" algn="l" defTabSz="456044"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635000" y="15240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b" anchorCtr="0" compatLnSpc="1">
            <a:prstTxWarp prst="textNoShape">
              <a:avLst/>
            </a:prstTxWarp>
          </a:bodyPr>
          <a:lstStyle/>
          <a:p>
            <a:pPr lvl="0"/>
            <a:r>
              <a:rPr lang="en-US" altLang="ja-JP">
                <a:sym typeface="Gill Sans" charset="0"/>
              </a:rPr>
              <a:t>Click to edit Master title style</a:t>
            </a:r>
          </a:p>
        </p:txBody>
      </p:sp>
      <p:sp>
        <p:nvSpPr>
          <p:cNvPr id="8194" name="Rectangle 2"/>
          <p:cNvSpPr>
            <a:spLocks noGrp="1" noChangeArrowheads="1"/>
          </p:cNvSpPr>
          <p:nvPr>
            <p:ph type="body" idx="1"/>
          </p:nvPr>
        </p:nvSpPr>
        <p:spPr bwMode="auto">
          <a:xfrm>
            <a:off x="635000" y="49022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t" anchorCtr="0" compatLnSpc="1">
            <a:prstTxWarp prst="textNoShape">
              <a:avLst/>
            </a:prstTxWarp>
          </a:bodyPr>
          <a:lstStyle/>
          <a:p>
            <a:pPr lvl="0"/>
            <a:r>
              <a:rPr lang="en-US" altLang="ja-JP">
                <a:sym typeface="Gill Sans" charset="0"/>
              </a:rPr>
              <a:t>Click to edit Master text styles</a:t>
            </a:r>
          </a:p>
          <a:p>
            <a:pPr lvl="1"/>
            <a:r>
              <a:rPr lang="en-US" altLang="ja-JP">
                <a:sym typeface="Gill Sans" charset="0"/>
              </a:rPr>
              <a:t>Second level</a:t>
            </a:r>
          </a:p>
          <a:p>
            <a:pPr lvl="2"/>
            <a:r>
              <a:rPr lang="en-US" altLang="ja-JP">
                <a:sym typeface="Gill Sans" charset="0"/>
              </a:rPr>
              <a:t>Third level</a:t>
            </a:r>
          </a:p>
          <a:p>
            <a:pPr lvl="3"/>
            <a:r>
              <a:rPr lang="en-US" altLang="ja-JP">
                <a:sym typeface="Gill Sans" charset="0"/>
              </a:rPr>
              <a:t>Fourth level</a:t>
            </a:r>
          </a:p>
          <a:p>
            <a:pPr lvl="4"/>
            <a:r>
              <a:rPr lang="en-US" altLang="ja-JP">
                <a:sym typeface="Gill Sans" charset="0"/>
              </a:rPr>
              <a:t>Fifth level</a:t>
            </a:r>
          </a:p>
        </p:txBody>
      </p:sp>
    </p:spTree>
  </p:cSld>
  <p:clrMap bg1="dk2" tx1="lt1" bg2="dk1" tx2="lt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ransition xmlns:p14="http://schemas.microsoft.com/office/powerpoint/2010/main"/>
  <p:txStyles>
    <p:titleStyle>
      <a:lvl1pPr algn="ctr" rtl="0" fontAlgn="base">
        <a:spcBef>
          <a:spcPct val="0"/>
        </a:spcBef>
        <a:spcAft>
          <a:spcPct val="0"/>
        </a:spcAft>
        <a:defRPr kumimoji="1" sz="7000">
          <a:solidFill>
            <a:schemeClr val="tx1"/>
          </a:solidFill>
          <a:latin typeface="+mj-lt"/>
          <a:ea typeface="+mj-ea"/>
          <a:cs typeface="+mj-cs"/>
          <a:sym typeface="Gill Sans" charset="0"/>
        </a:defRPr>
      </a:lvl1pPr>
      <a:lvl2pPr algn="ctr" rtl="0" fontAlgn="base">
        <a:spcBef>
          <a:spcPct val="0"/>
        </a:spcBef>
        <a:spcAft>
          <a:spcPct val="0"/>
        </a:spcAft>
        <a:defRPr kumimoji="1" sz="70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70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70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7000">
          <a:solidFill>
            <a:schemeClr val="tx1"/>
          </a:solidFill>
          <a:latin typeface="Gill Sans" charset="0"/>
          <a:ea typeface="ヒラギノ角ゴ ProN W3" charset="0"/>
          <a:cs typeface="ヒラギノ角ゴ ProN W3" charset="0"/>
          <a:sym typeface="Gill Sans" charset="0"/>
        </a:defRPr>
      </a:lvl5pPr>
      <a:lvl6pPr marL="456044"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2101"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68161"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4216"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marL="341313" indent="-341313" algn="ctr" rtl="0" fontAlgn="base">
        <a:spcBef>
          <a:spcPct val="0"/>
        </a:spcBef>
        <a:spcAft>
          <a:spcPct val="0"/>
        </a:spcAft>
        <a:defRPr kumimoji="1" sz="3400">
          <a:solidFill>
            <a:schemeClr val="tx1"/>
          </a:solidFill>
          <a:latin typeface="+mn-lt"/>
          <a:ea typeface="+mn-ea"/>
          <a:cs typeface="+mn-cs"/>
          <a:sym typeface="Gill Sans" charset="0"/>
        </a:defRPr>
      </a:lvl1pPr>
      <a:lvl2pPr marL="739775" indent="-284163" algn="ctr" rtl="0" fontAlgn="base">
        <a:spcBef>
          <a:spcPct val="0"/>
        </a:spcBef>
        <a:spcAft>
          <a:spcPct val="0"/>
        </a:spcAft>
        <a:defRPr kumimoji="1" sz="3400">
          <a:solidFill>
            <a:schemeClr val="tx1"/>
          </a:solidFill>
          <a:latin typeface="+mn-lt"/>
          <a:ea typeface="+mn-ea"/>
          <a:cs typeface="+mn-cs"/>
          <a:sym typeface="Gill Sans" charset="0"/>
        </a:defRPr>
      </a:lvl2pPr>
      <a:lvl3pPr marL="1139825" indent="-227013" algn="ctr" rtl="0" fontAlgn="base">
        <a:spcBef>
          <a:spcPct val="0"/>
        </a:spcBef>
        <a:spcAft>
          <a:spcPct val="0"/>
        </a:spcAft>
        <a:defRPr kumimoji="1" sz="3400">
          <a:solidFill>
            <a:schemeClr val="tx1"/>
          </a:solidFill>
          <a:latin typeface="+mn-lt"/>
          <a:ea typeface="+mn-ea"/>
          <a:cs typeface="+mn-cs"/>
          <a:sym typeface="Gill Sans" charset="0"/>
        </a:defRPr>
      </a:lvl3pPr>
      <a:lvl4pPr marL="1595438" indent="-227013" algn="ctr" rtl="0" fontAlgn="base">
        <a:spcBef>
          <a:spcPct val="0"/>
        </a:spcBef>
        <a:spcAft>
          <a:spcPct val="0"/>
        </a:spcAft>
        <a:defRPr kumimoji="1" sz="3400">
          <a:solidFill>
            <a:schemeClr val="tx1"/>
          </a:solidFill>
          <a:latin typeface="+mn-lt"/>
          <a:ea typeface="+mn-ea"/>
          <a:cs typeface="+mn-cs"/>
          <a:sym typeface="Gill Sans" charset="0"/>
        </a:defRPr>
      </a:lvl4pPr>
      <a:lvl5pPr marL="2051050" indent="-227013" algn="ctr" rtl="0" fontAlgn="base">
        <a:spcBef>
          <a:spcPct val="0"/>
        </a:spcBef>
        <a:spcAft>
          <a:spcPct val="0"/>
        </a:spcAft>
        <a:defRPr kumimoji="1" sz="3400">
          <a:solidFill>
            <a:schemeClr val="tx1"/>
          </a:solidFill>
          <a:latin typeface="+mn-lt"/>
          <a:ea typeface="+mn-ea"/>
          <a:cs typeface="+mn-cs"/>
          <a:sym typeface="Gill Sans" charset="0"/>
        </a:defRPr>
      </a:lvl5pPr>
      <a:lvl6pPr marL="456044" algn="ctr" rtl="0" fontAlgn="base">
        <a:spcBef>
          <a:spcPct val="0"/>
        </a:spcBef>
        <a:spcAft>
          <a:spcPct val="0"/>
        </a:spcAft>
        <a:defRPr sz="3400">
          <a:solidFill>
            <a:schemeClr val="tx1"/>
          </a:solidFill>
          <a:latin typeface="+mn-lt"/>
          <a:ea typeface="+mn-ea"/>
          <a:cs typeface="+mn-cs"/>
          <a:sym typeface="Gill Sans" charset="0"/>
        </a:defRPr>
      </a:lvl6pPr>
      <a:lvl7pPr marL="912101" algn="ctr" rtl="0" fontAlgn="base">
        <a:spcBef>
          <a:spcPct val="0"/>
        </a:spcBef>
        <a:spcAft>
          <a:spcPct val="0"/>
        </a:spcAft>
        <a:defRPr sz="3400">
          <a:solidFill>
            <a:schemeClr val="tx1"/>
          </a:solidFill>
          <a:latin typeface="+mn-lt"/>
          <a:ea typeface="+mn-ea"/>
          <a:cs typeface="+mn-cs"/>
          <a:sym typeface="Gill Sans" charset="0"/>
        </a:defRPr>
      </a:lvl7pPr>
      <a:lvl8pPr marL="1368161" algn="ctr" rtl="0" fontAlgn="base">
        <a:spcBef>
          <a:spcPct val="0"/>
        </a:spcBef>
        <a:spcAft>
          <a:spcPct val="0"/>
        </a:spcAft>
        <a:defRPr sz="3400">
          <a:solidFill>
            <a:schemeClr val="tx1"/>
          </a:solidFill>
          <a:latin typeface="+mn-lt"/>
          <a:ea typeface="+mn-ea"/>
          <a:cs typeface="+mn-cs"/>
          <a:sym typeface="Gill Sans" charset="0"/>
        </a:defRPr>
      </a:lvl8pPr>
      <a:lvl9pPr marL="1824216"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ja-JP"/>
      </a:defPPr>
      <a:lvl1pPr marL="0" algn="l" defTabSz="456044" rtl="0" eaLnBrk="1" latinLnBrk="0" hangingPunct="1">
        <a:defRPr kumimoji="1" sz="1800" kern="1200">
          <a:solidFill>
            <a:schemeClr val="tx1"/>
          </a:solidFill>
          <a:latin typeface="+mn-lt"/>
          <a:ea typeface="+mn-ea"/>
          <a:cs typeface="+mn-cs"/>
        </a:defRPr>
      </a:lvl1pPr>
      <a:lvl2pPr marL="456044" algn="l" defTabSz="456044" rtl="0" eaLnBrk="1" latinLnBrk="0" hangingPunct="1">
        <a:defRPr kumimoji="1" sz="1800" kern="1200">
          <a:solidFill>
            <a:schemeClr val="tx1"/>
          </a:solidFill>
          <a:latin typeface="+mn-lt"/>
          <a:ea typeface="+mn-ea"/>
          <a:cs typeface="+mn-cs"/>
        </a:defRPr>
      </a:lvl2pPr>
      <a:lvl3pPr marL="912101" algn="l" defTabSz="456044" rtl="0" eaLnBrk="1" latinLnBrk="0" hangingPunct="1">
        <a:defRPr kumimoji="1" sz="1800" kern="1200">
          <a:solidFill>
            <a:schemeClr val="tx1"/>
          </a:solidFill>
          <a:latin typeface="+mn-lt"/>
          <a:ea typeface="+mn-ea"/>
          <a:cs typeface="+mn-cs"/>
        </a:defRPr>
      </a:lvl3pPr>
      <a:lvl4pPr marL="1368161" algn="l" defTabSz="456044" rtl="0" eaLnBrk="1" latinLnBrk="0" hangingPunct="1">
        <a:defRPr kumimoji="1" sz="1800" kern="1200">
          <a:solidFill>
            <a:schemeClr val="tx1"/>
          </a:solidFill>
          <a:latin typeface="+mn-lt"/>
          <a:ea typeface="+mn-ea"/>
          <a:cs typeface="+mn-cs"/>
        </a:defRPr>
      </a:lvl4pPr>
      <a:lvl5pPr marL="1824216" algn="l" defTabSz="456044" rtl="0" eaLnBrk="1" latinLnBrk="0" hangingPunct="1">
        <a:defRPr kumimoji="1" sz="1800" kern="1200">
          <a:solidFill>
            <a:schemeClr val="tx1"/>
          </a:solidFill>
          <a:latin typeface="+mn-lt"/>
          <a:ea typeface="+mn-ea"/>
          <a:cs typeface="+mn-cs"/>
        </a:defRPr>
      </a:lvl5pPr>
      <a:lvl6pPr marL="2280279" algn="l" defTabSz="456044" rtl="0" eaLnBrk="1" latinLnBrk="0" hangingPunct="1">
        <a:defRPr kumimoji="1" sz="1800" kern="1200">
          <a:solidFill>
            <a:schemeClr val="tx1"/>
          </a:solidFill>
          <a:latin typeface="+mn-lt"/>
          <a:ea typeface="+mn-ea"/>
          <a:cs typeface="+mn-cs"/>
        </a:defRPr>
      </a:lvl6pPr>
      <a:lvl7pPr marL="2736324" algn="l" defTabSz="456044" rtl="0" eaLnBrk="1" latinLnBrk="0" hangingPunct="1">
        <a:defRPr kumimoji="1" sz="1800" kern="1200">
          <a:solidFill>
            <a:schemeClr val="tx1"/>
          </a:solidFill>
          <a:latin typeface="+mn-lt"/>
          <a:ea typeface="+mn-ea"/>
          <a:cs typeface="+mn-cs"/>
        </a:defRPr>
      </a:lvl7pPr>
      <a:lvl8pPr marL="3192385" algn="l" defTabSz="456044" rtl="0" eaLnBrk="1" latinLnBrk="0" hangingPunct="1">
        <a:defRPr kumimoji="1" sz="1800" kern="1200">
          <a:solidFill>
            <a:schemeClr val="tx1"/>
          </a:solidFill>
          <a:latin typeface="+mn-lt"/>
          <a:ea typeface="+mn-ea"/>
          <a:cs typeface="+mn-cs"/>
        </a:defRPr>
      </a:lvl8pPr>
      <a:lvl9pPr marL="3648438" algn="l" defTabSz="456044"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ctr" anchorCtr="0" compatLnSpc="1">
            <a:prstTxWarp prst="textNoShape">
              <a:avLst/>
            </a:prstTxWarp>
          </a:bodyPr>
          <a:lstStyle/>
          <a:p>
            <a:pPr lvl="0"/>
            <a:r>
              <a:rPr lang="en-US" altLang="ja-JP">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ransition xmlns:p14="http://schemas.microsoft.com/office/powerpoint/2010/main"/>
  <p:txStyles>
    <p:titleStyle>
      <a:lvl1pPr algn="ctr" rtl="0" fontAlgn="base">
        <a:spcBef>
          <a:spcPct val="0"/>
        </a:spcBef>
        <a:spcAft>
          <a:spcPct val="0"/>
        </a:spcAft>
        <a:defRPr kumimoji="1" sz="8400">
          <a:solidFill>
            <a:schemeClr val="tx1"/>
          </a:solidFill>
          <a:latin typeface="+mj-lt"/>
          <a:ea typeface="+mj-ea"/>
          <a:cs typeface="+mj-cs"/>
          <a:sym typeface="Gill Sans" charset="0"/>
        </a:defRPr>
      </a:lvl1pPr>
      <a:lvl2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kumimoji="1" sz="8400">
          <a:solidFill>
            <a:schemeClr val="tx1"/>
          </a:solidFill>
          <a:latin typeface="Gill Sans" charset="0"/>
          <a:ea typeface="ヒラギノ角ゴ ProN W3" charset="0"/>
          <a:cs typeface="ヒラギノ角ゴ ProN W3" charset="0"/>
          <a:sym typeface="Gill Sans" charset="0"/>
        </a:defRPr>
      </a:lvl5pPr>
      <a:lvl6pPr marL="45604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210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6816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421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5825"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1pPr>
      <a:lvl2pPr marL="1328738"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2pPr>
      <a:lvl3pPr marL="1773238"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3pPr>
      <a:lvl4pPr marL="2216150"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4pPr>
      <a:lvl5pPr marL="2659063"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5pPr>
      <a:lvl6pPr marL="3116369" indent="-570053"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6pPr>
      <a:lvl7pPr marL="3572436" indent="-570053"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7pPr>
      <a:lvl8pPr marL="4028490" indent="-570053"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8pPr>
      <a:lvl9pPr marL="4484572" indent="-570053"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9pPr>
    </p:bodyStyle>
    <p:otherStyle>
      <a:defPPr>
        <a:defRPr lang="ja-JP"/>
      </a:defPPr>
      <a:lvl1pPr marL="0" algn="l" defTabSz="456044" rtl="0" eaLnBrk="1" latinLnBrk="0" hangingPunct="1">
        <a:defRPr kumimoji="1" sz="1800" kern="1200">
          <a:solidFill>
            <a:schemeClr val="tx1"/>
          </a:solidFill>
          <a:latin typeface="+mn-lt"/>
          <a:ea typeface="+mn-ea"/>
          <a:cs typeface="+mn-cs"/>
        </a:defRPr>
      </a:lvl1pPr>
      <a:lvl2pPr marL="456044" algn="l" defTabSz="456044" rtl="0" eaLnBrk="1" latinLnBrk="0" hangingPunct="1">
        <a:defRPr kumimoji="1" sz="1800" kern="1200">
          <a:solidFill>
            <a:schemeClr val="tx1"/>
          </a:solidFill>
          <a:latin typeface="+mn-lt"/>
          <a:ea typeface="+mn-ea"/>
          <a:cs typeface="+mn-cs"/>
        </a:defRPr>
      </a:lvl2pPr>
      <a:lvl3pPr marL="912101" algn="l" defTabSz="456044" rtl="0" eaLnBrk="1" latinLnBrk="0" hangingPunct="1">
        <a:defRPr kumimoji="1" sz="1800" kern="1200">
          <a:solidFill>
            <a:schemeClr val="tx1"/>
          </a:solidFill>
          <a:latin typeface="+mn-lt"/>
          <a:ea typeface="+mn-ea"/>
          <a:cs typeface="+mn-cs"/>
        </a:defRPr>
      </a:lvl3pPr>
      <a:lvl4pPr marL="1368161" algn="l" defTabSz="456044" rtl="0" eaLnBrk="1" latinLnBrk="0" hangingPunct="1">
        <a:defRPr kumimoji="1" sz="1800" kern="1200">
          <a:solidFill>
            <a:schemeClr val="tx1"/>
          </a:solidFill>
          <a:latin typeface="+mn-lt"/>
          <a:ea typeface="+mn-ea"/>
          <a:cs typeface="+mn-cs"/>
        </a:defRPr>
      </a:lvl4pPr>
      <a:lvl5pPr marL="1824216" algn="l" defTabSz="456044" rtl="0" eaLnBrk="1" latinLnBrk="0" hangingPunct="1">
        <a:defRPr kumimoji="1" sz="1800" kern="1200">
          <a:solidFill>
            <a:schemeClr val="tx1"/>
          </a:solidFill>
          <a:latin typeface="+mn-lt"/>
          <a:ea typeface="+mn-ea"/>
          <a:cs typeface="+mn-cs"/>
        </a:defRPr>
      </a:lvl5pPr>
      <a:lvl6pPr marL="2280279" algn="l" defTabSz="456044" rtl="0" eaLnBrk="1" latinLnBrk="0" hangingPunct="1">
        <a:defRPr kumimoji="1" sz="1800" kern="1200">
          <a:solidFill>
            <a:schemeClr val="tx1"/>
          </a:solidFill>
          <a:latin typeface="+mn-lt"/>
          <a:ea typeface="+mn-ea"/>
          <a:cs typeface="+mn-cs"/>
        </a:defRPr>
      </a:lvl6pPr>
      <a:lvl7pPr marL="2736324" algn="l" defTabSz="456044" rtl="0" eaLnBrk="1" latinLnBrk="0" hangingPunct="1">
        <a:defRPr kumimoji="1" sz="1800" kern="1200">
          <a:solidFill>
            <a:schemeClr val="tx1"/>
          </a:solidFill>
          <a:latin typeface="+mn-lt"/>
          <a:ea typeface="+mn-ea"/>
          <a:cs typeface="+mn-cs"/>
        </a:defRPr>
      </a:lvl7pPr>
      <a:lvl8pPr marL="3192385" algn="l" defTabSz="456044" rtl="0" eaLnBrk="1" latinLnBrk="0" hangingPunct="1">
        <a:defRPr kumimoji="1" sz="1800" kern="1200">
          <a:solidFill>
            <a:schemeClr val="tx1"/>
          </a:solidFill>
          <a:latin typeface="+mn-lt"/>
          <a:ea typeface="+mn-ea"/>
          <a:cs typeface="+mn-cs"/>
        </a:defRPr>
      </a:lvl8pPr>
      <a:lvl9pPr marL="3648438" algn="l" defTabSz="456044"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 Id="rId3" Type="http://schemas.openxmlformats.org/officeDocument/2006/relationships/image" Target="../media/image3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notesSlide" Target="../notesSlides/notesSlide2.xml"/><Relationship Id="rId3"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15.xml.rels><?xml version="1.0" encoding="UTF-8" standalone="yes"?>
<Relationships xmlns="http://schemas.openxmlformats.org/package/2006/relationships"><Relationship Id="rId20" Type="http://schemas.openxmlformats.org/officeDocument/2006/relationships/image" Target="../media/image50.wmf"/><Relationship Id="rId21" Type="http://schemas.openxmlformats.org/officeDocument/2006/relationships/oleObject" Target="../embeddings/oleObject11.bin"/><Relationship Id="rId22" Type="http://schemas.openxmlformats.org/officeDocument/2006/relationships/image" Target="../media/image51.wmf"/><Relationship Id="rId23" Type="http://schemas.openxmlformats.org/officeDocument/2006/relationships/oleObject" Target="../embeddings/oleObject12.bin"/><Relationship Id="rId24" Type="http://schemas.openxmlformats.org/officeDocument/2006/relationships/image" Target="../media/image52.wmf"/><Relationship Id="rId25" Type="http://schemas.openxmlformats.org/officeDocument/2006/relationships/oleObject" Target="../embeddings/oleObject13.bin"/><Relationship Id="rId26" Type="http://schemas.openxmlformats.org/officeDocument/2006/relationships/image" Target="../media/image53.wmf"/><Relationship Id="rId27" Type="http://schemas.openxmlformats.org/officeDocument/2006/relationships/oleObject" Target="../embeddings/oleObject14.bin"/><Relationship Id="rId28" Type="http://schemas.openxmlformats.org/officeDocument/2006/relationships/image" Target="../media/image54.wmf"/><Relationship Id="rId29" Type="http://schemas.openxmlformats.org/officeDocument/2006/relationships/oleObject" Target="../embeddings/oleObject15.bin"/><Relationship Id="rId1" Type="http://schemas.openxmlformats.org/officeDocument/2006/relationships/vmlDrawing" Target="../drawings/vmlDrawing2.vml"/><Relationship Id="rId2" Type="http://schemas.openxmlformats.org/officeDocument/2006/relationships/slideLayout" Target="../slideLayouts/slideLayout13.xml"/><Relationship Id="rId3" Type="http://schemas.openxmlformats.org/officeDocument/2006/relationships/oleObject" Target="../embeddings/oleObject2.bin"/><Relationship Id="rId4" Type="http://schemas.openxmlformats.org/officeDocument/2006/relationships/image" Target="../media/image42.wmf"/><Relationship Id="rId5" Type="http://schemas.openxmlformats.org/officeDocument/2006/relationships/oleObject" Target="../embeddings/oleObject3.bin"/><Relationship Id="rId30" Type="http://schemas.openxmlformats.org/officeDocument/2006/relationships/image" Target="../media/image55.wmf"/><Relationship Id="rId31" Type="http://schemas.openxmlformats.org/officeDocument/2006/relationships/oleObject" Target="../embeddings/oleObject16.bin"/><Relationship Id="rId32" Type="http://schemas.openxmlformats.org/officeDocument/2006/relationships/image" Target="../media/image56.wmf"/><Relationship Id="rId9" Type="http://schemas.openxmlformats.org/officeDocument/2006/relationships/oleObject" Target="../embeddings/oleObject5.bin"/><Relationship Id="rId6" Type="http://schemas.openxmlformats.org/officeDocument/2006/relationships/image" Target="../media/image43.wmf"/><Relationship Id="rId7" Type="http://schemas.openxmlformats.org/officeDocument/2006/relationships/oleObject" Target="../embeddings/oleObject4.bin"/><Relationship Id="rId8" Type="http://schemas.openxmlformats.org/officeDocument/2006/relationships/image" Target="../media/image44.wmf"/><Relationship Id="rId33" Type="http://schemas.openxmlformats.org/officeDocument/2006/relationships/oleObject" Target="../embeddings/oleObject17.bin"/><Relationship Id="rId34" Type="http://schemas.openxmlformats.org/officeDocument/2006/relationships/image" Target="../media/image57.wmf"/><Relationship Id="rId10" Type="http://schemas.openxmlformats.org/officeDocument/2006/relationships/image" Target="../media/image45.emf"/><Relationship Id="rId11" Type="http://schemas.openxmlformats.org/officeDocument/2006/relationships/oleObject" Target="../embeddings/oleObject6.bin"/><Relationship Id="rId12" Type="http://schemas.openxmlformats.org/officeDocument/2006/relationships/image" Target="../media/image46.emf"/><Relationship Id="rId13" Type="http://schemas.openxmlformats.org/officeDocument/2006/relationships/oleObject" Target="../embeddings/oleObject7.bin"/><Relationship Id="rId14" Type="http://schemas.openxmlformats.org/officeDocument/2006/relationships/image" Target="../media/image47.emf"/><Relationship Id="rId15" Type="http://schemas.openxmlformats.org/officeDocument/2006/relationships/oleObject" Target="../embeddings/oleObject8.bin"/><Relationship Id="rId16" Type="http://schemas.openxmlformats.org/officeDocument/2006/relationships/image" Target="../media/image48.emf"/><Relationship Id="rId17" Type="http://schemas.openxmlformats.org/officeDocument/2006/relationships/oleObject" Target="../embeddings/oleObject9.bin"/><Relationship Id="rId18" Type="http://schemas.openxmlformats.org/officeDocument/2006/relationships/image" Target="../media/image49.wmf"/><Relationship Id="rId19"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emf"/></Relationships>
</file>

<file path=ppt/slides/_rels/slide17.xml.rels><?xml version="1.0" encoding="UTF-8" standalone="yes"?>
<Relationships xmlns="http://schemas.openxmlformats.org/package/2006/relationships"><Relationship Id="rId9" Type="http://schemas.openxmlformats.org/officeDocument/2006/relationships/image" Target="../media/image44.wmf"/><Relationship Id="rId20" Type="http://schemas.openxmlformats.org/officeDocument/2006/relationships/oleObject" Target="../embeddings/oleObject26.bin"/><Relationship Id="rId21" Type="http://schemas.openxmlformats.org/officeDocument/2006/relationships/image" Target="../media/image50.wmf"/><Relationship Id="rId22" Type="http://schemas.openxmlformats.org/officeDocument/2006/relationships/oleObject" Target="../embeddings/oleObject27.bin"/><Relationship Id="rId23" Type="http://schemas.openxmlformats.org/officeDocument/2006/relationships/image" Target="../media/image51.wmf"/><Relationship Id="rId24" Type="http://schemas.openxmlformats.org/officeDocument/2006/relationships/oleObject" Target="../embeddings/oleObject28.bin"/><Relationship Id="rId25" Type="http://schemas.openxmlformats.org/officeDocument/2006/relationships/image" Target="../media/image52.wmf"/><Relationship Id="rId26" Type="http://schemas.openxmlformats.org/officeDocument/2006/relationships/oleObject" Target="../embeddings/oleObject29.bin"/><Relationship Id="rId27" Type="http://schemas.openxmlformats.org/officeDocument/2006/relationships/image" Target="../media/image53.wmf"/><Relationship Id="rId28" Type="http://schemas.openxmlformats.org/officeDocument/2006/relationships/image" Target="../media/image60.png"/><Relationship Id="rId29" Type="http://schemas.openxmlformats.org/officeDocument/2006/relationships/image" Target="../media/image61.png"/><Relationship Id="rId30" Type="http://schemas.openxmlformats.org/officeDocument/2006/relationships/image" Target="../media/image62.png"/><Relationship Id="rId10" Type="http://schemas.openxmlformats.org/officeDocument/2006/relationships/oleObject" Target="../embeddings/oleObject21.bin"/><Relationship Id="rId11" Type="http://schemas.openxmlformats.org/officeDocument/2006/relationships/image" Target="../media/image45.emf"/><Relationship Id="rId12" Type="http://schemas.openxmlformats.org/officeDocument/2006/relationships/oleObject" Target="../embeddings/oleObject22.bin"/><Relationship Id="rId13" Type="http://schemas.openxmlformats.org/officeDocument/2006/relationships/image" Target="../media/image46.emf"/><Relationship Id="rId14" Type="http://schemas.openxmlformats.org/officeDocument/2006/relationships/oleObject" Target="../embeddings/oleObject23.bin"/><Relationship Id="rId15" Type="http://schemas.openxmlformats.org/officeDocument/2006/relationships/image" Target="../media/image59.emf"/><Relationship Id="rId16" Type="http://schemas.openxmlformats.org/officeDocument/2006/relationships/oleObject" Target="../embeddings/oleObject24.bin"/><Relationship Id="rId17" Type="http://schemas.openxmlformats.org/officeDocument/2006/relationships/image" Target="../media/image48.emf"/><Relationship Id="rId18" Type="http://schemas.openxmlformats.org/officeDocument/2006/relationships/oleObject" Target="../embeddings/oleObject25.bin"/><Relationship Id="rId19" Type="http://schemas.openxmlformats.org/officeDocument/2006/relationships/image" Target="../media/image49.wmf"/><Relationship Id="rId1" Type="http://schemas.openxmlformats.org/officeDocument/2006/relationships/vmlDrawing" Target="../drawings/vmlDrawing3.vml"/><Relationship Id="rId2" Type="http://schemas.openxmlformats.org/officeDocument/2006/relationships/slideLayout" Target="../slideLayouts/slideLayout156.xml"/><Relationship Id="rId3" Type="http://schemas.openxmlformats.org/officeDocument/2006/relationships/notesSlide" Target="../notesSlides/notesSlide3.xml"/><Relationship Id="rId4" Type="http://schemas.openxmlformats.org/officeDocument/2006/relationships/oleObject" Target="../embeddings/oleObject18.bin"/><Relationship Id="rId5" Type="http://schemas.openxmlformats.org/officeDocument/2006/relationships/image" Target="../media/image42.wmf"/><Relationship Id="rId6" Type="http://schemas.openxmlformats.org/officeDocument/2006/relationships/oleObject" Target="../embeddings/oleObject19.bin"/><Relationship Id="rId7" Type="http://schemas.openxmlformats.org/officeDocument/2006/relationships/image" Target="../media/image43.wmf"/><Relationship Id="rId8" Type="http://schemas.openxmlformats.org/officeDocument/2006/relationships/oleObject" Target="../embeddings/oleObject20.bin"/></Relationships>
</file>

<file path=ppt/slides/_rels/slide18.xml.rels><?xml version="1.0" encoding="UTF-8" standalone="yes"?>
<Relationships xmlns="http://schemas.openxmlformats.org/package/2006/relationships"><Relationship Id="rId3" Type="http://schemas.openxmlformats.org/officeDocument/2006/relationships/image" Target="../media/image64.wmf"/><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image" Target="../media/image71.png"/><Relationship Id="rId1" Type="http://schemas.openxmlformats.org/officeDocument/2006/relationships/slideLayout" Target="../slideLayouts/slideLayout13.xml"/><Relationship Id="rId2" Type="http://schemas.openxmlformats.org/officeDocument/2006/relationships/image" Target="../media/image63.png"/></Relationships>
</file>

<file path=ppt/slides/_rels/slide19.xml.rels><?xml version="1.0" encoding="UTF-8" standalone="yes"?>
<Relationships xmlns="http://schemas.openxmlformats.org/package/2006/relationships"><Relationship Id="rId11" Type="http://schemas.openxmlformats.org/officeDocument/2006/relationships/image" Target="../media/image57.wmf"/><Relationship Id="rId12" Type="http://schemas.openxmlformats.org/officeDocument/2006/relationships/image" Target="../media/image72.png"/><Relationship Id="rId13" Type="http://schemas.openxmlformats.org/officeDocument/2006/relationships/image" Target="../media/image73.png"/><Relationship Id="rId14" Type="http://schemas.openxmlformats.org/officeDocument/2006/relationships/image" Target="../media/image61.png"/><Relationship Id="rId15" Type="http://schemas.openxmlformats.org/officeDocument/2006/relationships/image" Target="../media/image74.png"/><Relationship Id="rId16" Type="http://schemas.openxmlformats.org/officeDocument/2006/relationships/image" Target="../media/image70.png"/><Relationship Id="rId17" Type="http://schemas.openxmlformats.org/officeDocument/2006/relationships/image" Target="../media/image71.png"/><Relationship Id="rId1" Type="http://schemas.openxmlformats.org/officeDocument/2006/relationships/vmlDrawing" Target="../drawings/vmlDrawing4.vml"/><Relationship Id="rId2" Type="http://schemas.openxmlformats.org/officeDocument/2006/relationships/slideLayout" Target="../slideLayouts/slideLayout156.xml"/><Relationship Id="rId3" Type="http://schemas.openxmlformats.org/officeDocument/2006/relationships/notesSlide" Target="../notesSlides/notesSlide4.xml"/><Relationship Id="rId4" Type="http://schemas.openxmlformats.org/officeDocument/2006/relationships/oleObject" Target="../embeddings/oleObject30.bin"/><Relationship Id="rId5" Type="http://schemas.openxmlformats.org/officeDocument/2006/relationships/image" Target="../media/image54.wmf"/><Relationship Id="rId6" Type="http://schemas.openxmlformats.org/officeDocument/2006/relationships/oleObject" Target="../embeddings/oleObject31.bin"/><Relationship Id="rId7" Type="http://schemas.openxmlformats.org/officeDocument/2006/relationships/image" Target="../media/image55.wmf"/><Relationship Id="rId8" Type="http://schemas.openxmlformats.org/officeDocument/2006/relationships/oleObject" Target="../embeddings/oleObject32.bin"/><Relationship Id="rId9" Type="http://schemas.openxmlformats.org/officeDocument/2006/relationships/image" Target="../media/image56.wmf"/><Relationship Id="rId10" Type="http://schemas.openxmlformats.org/officeDocument/2006/relationships/oleObject" Target="../embeddings/oleObject33.bin"/></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hyperlink" Target="http://www.kek.jp/" TargetMode="External"/><Relationship Id="rId6" Type="http://schemas.openxmlformats.org/officeDocument/2006/relationships/image" Target="../media/image10.gif"/><Relationship Id="rId1" Type="http://schemas.openxmlformats.org/officeDocument/2006/relationships/slideLayout" Target="../slideLayouts/slideLayout19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75.png"/><Relationship Id="rId1" Type="http://schemas.openxmlformats.org/officeDocument/2006/relationships/slideLayout" Target="../slideLayouts/slideLayout168.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jpeg"/><Relationship Id="rId7" Type="http://schemas.openxmlformats.org/officeDocument/2006/relationships/image" Target="../media/image80.jpeg"/><Relationship Id="rId8" Type="http://schemas.openxmlformats.org/officeDocument/2006/relationships/image" Target="../media/image81.png"/><Relationship Id="rId9" Type="http://schemas.openxmlformats.org/officeDocument/2006/relationships/image" Target="../media/image82.jpeg"/><Relationship Id="rId1" Type="http://schemas.openxmlformats.org/officeDocument/2006/relationships/slideLayout" Target="../slideLayouts/slideLayout166.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1" Type="http://schemas.openxmlformats.org/officeDocument/2006/relationships/image" Target="../media/image91.jpeg"/><Relationship Id="rId12" Type="http://schemas.openxmlformats.org/officeDocument/2006/relationships/image" Target="../media/image92.png"/><Relationship Id="rId13" Type="http://schemas.openxmlformats.org/officeDocument/2006/relationships/image" Target="../media/image93.png"/><Relationship Id="rId14" Type="http://schemas.openxmlformats.org/officeDocument/2006/relationships/image" Target="../media/image94.jpeg"/><Relationship Id="rId1" Type="http://schemas.openxmlformats.org/officeDocument/2006/relationships/slideLayout" Target="../slideLayouts/slideLayout179.xml"/><Relationship Id="rId2" Type="http://schemas.openxmlformats.org/officeDocument/2006/relationships/notesSlide" Target="../notesSlides/notesSlide7.xml"/><Relationship Id="rId3" Type="http://schemas.openxmlformats.org/officeDocument/2006/relationships/image" Target="../media/image83.jpe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jpeg"/><Relationship Id="rId10" Type="http://schemas.openxmlformats.org/officeDocument/2006/relationships/image" Target="../media/image90.jpeg"/></Relationships>
</file>

<file path=ppt/slides/_rels/slide23.xml.rels><?xml version="1.0" encoding="UTF-8" standalone="yes"?>
<Relationships xmlns="http://schemas.openxmlformats.org/package/2006/relationships"><Relationship Id="rId3" Type="http://schemas.openxmlformats.org/officeDocument/2006/relationships/image" Target="../media/image95.wmf"/><Relationship Id="rId4" Type="http://schemas.openxmlformats.org/officeDocument/2006/relationships/image" Target="../media/image96.png"/><Relationship Id="rId1" Type="http://schemas.openxmlformats.org/officeDocument/2006/relationships/slideLayout" Target="../slideLayouts/slideLayout179.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1" Type="http://schemas.openxmlformats.org/officeDocument/2006/relationships/slideLayout" Target="../slideLayouts/slideLayout235.xml"/><Relationship Id="rId2"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100.wmf"/><Relationship Id="rId4" Type="http://schemas.openxmlformats.org/officeDocument/2006/relationships/image" Target="../media/image61.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1.png"/><Relationship Id="rId3" Type="http://schemas.openxmlformats.org/officeDocument/2006/relationships/image" Target="../media/image102.png"/></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1" Type="http://schemas.openxmlformats.org/officeDocument/2006/relationships/slideLayout" Target="../slideLayouts/slideLayout13.xml"/><Relationship Id="rId2" Type="http://schemas.openxmlformats.org/officeDocument/2006/relationships/image" Target="../media/image10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8.jpeg"/><Relationship Id="rId3" Type="http://schemas.openxmlformats.org/officeDocument/2006/relationships/image" Target="../media/image10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4.xml"/><Relationship Id="rId2" Type="http://schemas.openxmlformats.org/officeDocument/2006/relationships/image" Target="../media/image11.jpeg"/><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1.png"/></Relationships>
</file>

<file path=ppt/slides/_rels/slide32.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4.jpeg"/><Relationship Id="rId1" Type="http://schemas.openxmlformats.org/officeDocument/2006/relationships/slideLayout" Target="../slideLayouts/slideLayout156.xml"/><Relationship Id="rId2"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3" Type="http://schemas.openxmlformats.org/officeDocument/2006/relationships/image" Target="../media/image116.emf"/><Relationship Id="rId4" Type="http://schemas.openxmlformats.org/officeDocument/2006/relationships/image" Target="../media/image61.png"/><Relationship Id="rId1" Type="http://schemas.openxmlformats.org/officeDocument/2006/relationships/slideLayout" Target="../slideLayouts/slideLayout156.xml"/><Relationship Id="rId2" Type="http://schemas.openxmlformats.org/officeDocument/2006/relationships/image" Target="../media/image115.png"/></Relationships>
</file>

<file path=ppt/slides/_rels/slide34.xml.rels><?xml version="1.0" encoding="UTF-8" standalone="yes"?>
<Relationships xmlns="http://schemas.openxmlformats.org/package/2006/relationships"><Relationship Id="rId9" Type="http://schemas.openxmlformats.org/officeDocument/2006/relationships/image" Target="../media/image118.wmf"/><Relationship Id="rId20" Type="http://schemas.openxmlformats.org/officeDocument/2006/relationships/image" Target="../media/image123.wmf"/><Relationship Id="rId21" Type="http://schemas.openxmlformats.org/officeDocument/2006/relationships/oleObject" Target="../embeddings/oleObject42.bin"/><Relationship Id="rId22" Type="http://schemas.openxmlformats.org/officeDocument/2006/relationships/image" Target="../media/image127.png"/><Relationship Id="rId23" Type="http://schemas.openxmlformats.org/officeDocument/2006/relationships/image" Target="../media/image128.png"/><Relationship Id="rId24" Type="http://schemas.openxmlformats.org/officeDocument/2006/relationships/image" Target="../media/image129.png"/><Relationship Id="rId25" Type="http://schemas.openxmlformats.org/officeDocument/2006/relationships/oleObject" Target="../embeddings/oleObject43.bin"/><Relationship Id="rId26" Type="http://schemas.openxmlformats.org/officeDocument/2006/relationships/image" Target="../media/image124.wmf"/><Relationship Id="rId10" Type="http://schemas.openxmlformats.org/officeDocument/2006/relationships/oleObject" Target="../embeddings/oleObject36.bin"/><Relationship Id="rId11" Type="http://schemas.openxmlformats.org/officeDocument/2006/relationships/image" Target="../media/image119.wmf"/><Relationship Id="rId12" Type="http://schemas.openxmlformats.org/officeDocument/2006/relationships/oleObject" Target="../embeddings/oleObject37.bin"/><Relationship Id="rId13" Type="http://schemas.openxmlformats.org/officeDocument/2006/relationships/image" Target="../media/image120.wmf"/><Relationship Id="rId14" Type="http://schemas.openxmlformats.org/officeDocument/2006/relationships/oleObject" Target="../embeddings/oleObject38.bin"/><Relationship Id="rId15" Type="http://schemas.openxmlformats.org/officeDocument/2006/relationships/image" Target="../media/image121.wmf"/><Relationship Id="rId16" Type="http://schemas.openxmlformats.org/officeDocument/2006/relationships/oleObject" Target="../embeddings/oleObject39.bin"/><Relationship Id="rId17" Type="http://schemas.openxmlformats.org/officeDocument/2006/relationships/image" Target="../media/image122.wmf"/><Relationship Id="rId18" Type="http://schemas.openxmlformats.org/officeDocument/2006/relationships/oleObject" Target="../embeddings/oleObject40.bin"/><Relationship Id="rId19" Type="http://schemas.openxmlformats.org/officeDocument/2006/relationships/oleObject" Target="../embeddings/oleObject41.bin"/><Relationship Id="rId1" Type="http://schemas.openxmlformats.org/officeDocument/2006/relationships/vmlDrawing" Target="../drawings/vmlDrawing5.vml"/><Relationship Id="rId2" Type="http://schemas.openxmlformats.org/officeDocument/2006/relationships/slideLayout" Target="../slideLayouts/slideLayout156.xml"/><Relationship Id="rId3" Type="http://schemas.openxmlformats.org/officeDocument/2006/relationships/notesSlide" Target="../notesSlides/notesSlide11.xml"/><Relationship Id="rId4" Type="http://schemas.openxmlformats.org/officeDocument/2006/relationships/image" Target="../media/image125.png"/><Relationship Id="rId5" Type="http://schemas.openxmlformats.org/officeDocument/2006/relationships/image" Target="../media/image126.wmf"/><Relationship Id="rId6" Type="http://schemas.openxmlformats.org/officeDocument/2006/relationships/oleObject" Target="../embeddings/oleObject34.bin"/><Relationship Id="rId7" Type="http://schemas.openxmlformats.org/officeDocument/2006/relationships/image" Target="../media/image117.wmf"/><Relationship Id="rId8" Type="http://schemas.openxmlformats.org/officeDocument/2006/relationships/oleObject" Target="../embeddings/oleObject35.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19.xml"/><Relationship Id="rId2"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g"/><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g"/><Relationship Id="rId5" Type="http://schemas.openxmlformats.org/officeDocument/2006/relationships/image" Target="../media/image14.jpe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13.jpeg"/><Relationship Id="rId9" Type="http://schemas.openxmlformats.org/officeDocument/2006/relationships/image" Target="../media/image24.jpg"/><Relationship Id="rId10" Type="http://schemas.openxmlformats.org/officeDocument/2006/relationships/image" Target="../media/image25.jpg"/><Relationship Id="rId1" Type="http://schemas.openxmlformats.org/officeDocument/2006/relationships/slideLayout" Target="../slideLayouts/slideLayout13.xml"/><Relationship Id="rId2"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oleObject" Target="../embeddings/oleObject1.bin"/><Relationship Id="rId6" Type="http://schemas.openxmlformats.org/officeDocument/2006/relationships/image" Target="../media/image26.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13.xml"/><Relationship Id="rId2"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1245816" y="1204392"/>
            <a:ext cx="10464800" cy="3302000"/>
          </a:xfrm>
        </p:spPr>
        <p:txBody>
          <a:bodyPr anchor="ctr"/>
          <a:lstStyle/>
          <a:p>
            <a:pPr>
              <a:defRPr/>
            </a:pPr>
            <a:r>
              <a:rPr kumimoji="0" lang="en-US" altLang="ja-JP" sz="6500" dirty="0"/>
              <a:t>Physics of </a:t>
            </a:r>
            <a:r>
              <a:rPr kumimoji="0" lang="en-US" altLang="ja-JP" sz="6500" dirty="0" err="1"/>
              <a:t>SuperKEKB</a:t>
            </a:r>
            <a:r>
              <a:rPr kumimoji="0" lang="en-US" altLang="ja-JP" sz="6500" dirty="0"/>
              <a:t>/Belle II</a:t>
            </a:r>
          </a:p>
        </p:txBody>
      </p:sp>
      <p:sp>
        <p:nvSpPr>
          <p:cNvPr id="15362" name="Rectangle 2"/>
          <p:cNvSpPr>
            <a:spLocks noGrp="1" noChangeArrowheads="1"/>
          </p:cNvSpPr>
          <p:nvPr>
            <p:ph type="body" idx="1"/>
          </p:nvPr>
        </p:nvSpPr>
        <p:spPr>
          <a:xfrm>
            <a:off x="1173808" y="4372744"/>
            <a:ext cx="10464800" cy="3456384"/>
          </a:xfrm>
        </p:spPr>
        <p:txBody>
          <a:bodyPr/>
          <a:lstStyle/>
          <a:p>
            <a:pPr marL="0" indent="0">
              <a:defRPr/>
            </a:pPr>
            <a:r>
              <a:rPr kumimoji="0" lang="en-US" altLang="ja-JP" sz="4800" dirty="0"/>
              <a:t>Toru </a:t>
            </a:r>
            <a:r>
              <a:rPr kumimoji="0" lang="en-US" altLang="ja-JP" sz="4800" dirty="0" err="1"/>
              <a:t>Iijima</a:t>
            </a:r>
            <a:endParaRPr kumimoji="0" lang="en-US" altLang="ja-JP" sz="4800" dirty="0"/>
          </a:p>
          <a:p>
            <a:pPr marL="0" indent="0">
              <a:defRPr/>
            </a:pPr>
            <a:endParaRPr kumimoji="0" lang="en-US" altLang="ja-JP" dirty="0" smtClean="0"/>
          </a:p>
          <a:p>
            <a:pPr marL="0" indent="0">
              <a:defRPr/>
            </a:pPr>
            <a:r>
              <a:rPr kumimoji="0" lang="en-US" altLang="ja-JP" dirty="0" smtClean="0"/>
              <a:t>2013.12.11</a:t>
            </a:r>
          </a:p>
          <a:p>
            <a:pPr marL="0" indent="0">
              <a:defRPr/>
            </a:pPr>
            <a:endParaRPr kumimoji="0" lang="en-US" altLang="ja-JP" dirty="0"/>
          </a:p>
          <a:p>
            <a:pPr marL="0" indent="0">
              <a:defRPr/>
            </a:pPr>
            <a:r>
              <a:rPr kumimoji="0" lang="en-US" altLang="ja-JP" dirty="0" smtClean="0"/>
              <a:t>KMI2013 International Symposium</a:t>
            </a:r>
          </a:p>
        </p:txBody>
      </p:sp>
      <p:pic>
        <p:nvPicPr>
          <p:cNvPr id="82947" name="図 3" descr="KMI-Eng-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58784" y="7973144"/>
            <a:ext cx="272891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図 4" descr="透明_縦_英2ｄ.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7784" y="7829128"/>
            <a:ext cx="2157413"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1270000" y="127000"/>
            <a:ext cx="10464800" cy="2057400"/>
          </a:xfrm>
        </p:spPr>
        <p:txBody>
          <a:bodyPr/>
          <a:lstStyle/>
          <a:p>
            <a:pPr>
              <a:defRPr/>
            </a:pPr>
            <a:r>
              <a:rPr kumimoji="0" lang="en-US" altLang="ja-JP" smtClean="0"/>
              <a:t>Role of B physics</a:t>
            </a:r>
          </a:p>
        </p:txBody>
      </p:sp>
      <p:sp>
        <p:nvSpPr>
          <p:cNvPr id="18434" name="Rectangle 2"/>
          <p:cNvSpPr>
            <a:spLocks noGrp="1" noChangeArrowheads="1"/>
          </p:cNvSpPr>
          <p:nvPr>
            <p:ph type="body" idx="1"/>
          </p:nvPr>
        </p:nvSpPr>
        <p:spPr>
          <a:xfrm>
            <a:off x="444500" y="1993900"/>
            <a:ext cx="10464800" cy="1473200"/>
          </a:xfrm>
        </p:spPr>
        <p:txBody>
          <a:bodyPr/>
          <a:lstStyle/>
          <a:p>
            <a:pPr marL="886770" indent="-570053">
              <a:spcBef>
                <a:spcPts val="2399"/>
              </a:spcBef>
              <a:defRPr/>
            </a:pPr>
            <a:r>
              <a:rPr kumimoji="0" lang="en-US" altLang="ja-JP" sz="4000" dirty="0" smtClean="0">
                <a:cs typeface="Lucida Grande" charset="0"/>
              </a:rPr>
              <a:t>Test of SM → Search for BSM</a:t>
            </a:r>
            <a:endParaRPr kumimoji="0" lang="en-US" altLang="ja-JP" sz="4000" dirty="0" smtClean="0"/>
          </a:p>
          <a:p>
            <a:pPr marL="886770" indent="-570053">
              <a:spcBef>
                <a:spcPts val="2399"/>
              </a:spcBef>
              <a:defRPr/>
            </a:pPr>
            <a:r>
              <a:rPr kumimoji="0" lang="en-US" altLang="ja-JP" sz="4000" dirty="0" smtClean="0"/>
              <a:t>Complementarity to LHC</a:t>
            </a:r>
          </a:p>
        </p:txBody>
      </p:sp>
      <p:pic>
        <p:nvPicPr>
          <p:cNvPr id="860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896" y="4588768"/>
            <a:ext cx="716915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20" name="Rectangle 4"/>
          <p:cNvSpPr>
            <a:spLocks/>
          </p:cNvSpPr>
          <p:nvPr/>
        </p:nvSpPr>
        <p:spPr bwMode="auto">
          <a:xfrm>
            <a:off x="9382720" y="3940696"/>
            <a:ext cx="396044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altLang="ja-JP" sz="2400" dirty="0">
                <a:solidFill>
                  <a:schemeClr val="tx1"/>
                </a:solidFill>
                <a:cs typeface="Gill Sans" charset="0"/>
              </a:rPr>
              <a:t>F. </a:t>
            </a:r>
            <a:r>
              <a:rPr lang="en-US" altLang="ja-JP" sz="2400" dirty="0" err="1">
                <a:solidFill>
                  <a:schemeClr val="tx1"/>
                </a:solidFill>
                <a:cs typeface="Gill Sans" charset="0"/>
              </a:rPr>
              <a:t>Mahmoudi</a:t>
            </a:r>
            <a:r>
              <a:rPr lang="en-US" altLang="ja-JP" sz="2400" dirty="0">
                <a:solidFill>
                  <a:schemeClr val="tx1"/>
                </a:solidFill>
                <a:cs typeface="Gill Sans" charset="0"/>
              </a:rPr>
              <a:t>, 1310.2556v1</a:t>
            </a:r>
          </a:p>
        </p:txBody>
      </p:sp>
      <p:sp>
        <p:nvSpPr>
          <p:cNvPr id="86021" name="Rectangle 5"/>
          <p:cNvSpPr>
            <a:spLocks/>
          </p:cNvSpPr>
          <p:nvPr/>
        </p:nvSpPr>
        <p:spPr bwMode="auto">
          <a:xfrm>
            <a:off x="1778571" y="3934718"/>
            <a:ext cx="73279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altLang="ja-JP" sz="2800">
                <a:solidFill>
                  <a:schemeClr val="tx1"/>
                </a:solidFill>
                <a:cs typeface="Gill Sans" charset="0"/>
              </a:rPr>
              <a:t>Flavour constraints in CMSSM in (m</a:t>
            </a:r>
            <a:r>
              <a:rPr lang="en-US" altLang="ja-JP" sz="2800" baseline="-6000">
                <a:solidFill>
                  <a:schemeClr val="tx1"/>
                </a:solidFill>
                <a:cs typeface="Gill Sans" charset="0"/>
              </a:rPr>
              <a:t>1/2</a:t>
            </a:r>
            <a:r>
              <a:rPr lang="en-US" altLang="ja-JP" sz="2800">
                <a:solidFill>
                  <a:schemeClr val="tx1"/>
                </a:solidFill>
                <a:cs typeface="Gill Sans" charset="0"/>
              </a:rPr>
              <a:t>, m</a:t>
            </a:r>
            <a:r>
              <a:rPr lang="en-US" altLang="ja-JP" sz="2800" baseline="-6000">
                <a:solidFill>
                  <a:schemeClr val="tx1"/>
                </a:solidFill>
                <a:cs typeface="Gill Sans" charset="0"/>
              </a:rPr>
              <a:t>0</a:t>
            </a:r>
            <a:r>
              <a:rPr lang="en-US" altLang="ja-JP" sz="2800">
                <a:solidFill>
                  <a:schemeClr val="tx1"/>
                </a:solidFill>
                <a:cs typeface="Gill Sans" charset="0"/>
              </a:rPr>
              <a:t>) plane</a:t>
            </a:r>
          </a:p>
        </p:txBody>
      </p:sp>
      <p:sp>
        <p:nvSpPr>
          <p:cNvPr id="86022" name="Rectangle 6"/>
          <p:cNvSpPr>
            <a:spLocks/>
          </p:cNvSpPr>
          <p:nvPr/>
        </p:nvSpPr>
        <p:spPr bwMode="auto">
          <a:xfrm>
            <a:off x="521271" y="8748018"/>
            <a:ext cx="375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ltLang="ja-JP" sz="2400">
                <a:solidFill>
                  <a:srgbClr val="00FFFF"/>
                </a:solidFill>
                <a:cs typeface="Gill Sans" charset="0"/>
              </a:rPr>
              <a:t>ATLAS SUSY direct search limit w/ 20.3fb</a:t>
            </a:r>
            <a:r>
              <a:rPr lang="en-US" altLang="ja-JP" sz="2400" baseline="32000">
                <a:solidFill>
                  <a:srgbClr val="00FFFF"/>
                </a:solidFill>
                <a:cs typeface="Gill Sans" charset="0"/>
              </a:rPr>
              <a:t>-1</a:t>
            </a:r>
          </a:p>
        </p:txBody>
      </p:sp>
      <p:sp>
        <p:nvSpPr>
          <p:cNvPr id="86023" name="Rectangle 7"/>
          <p:cNvSpPr>
            <a:spLocks/>
          </p:cNvSpPr>
          <p:nvPr/>
        </p:nvSpPr>
        <p:spPr bwMode="auto">
          <a:xfrm>
            <a:off x="5485383" y="8754368"/>
            <a:ext cx="4203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ltLang="ja-JP" sz="2400">
                <a:solidFill>
                  <a:srgbClr val="00FFFF"/>
                </a:solidFill>
                <a:cs typeface="Gill Sans" charset="0"/>
              </a:rPr>
              <a:t>Higgs mass can reach 122 GeV</a:t>
            </a:r>
          </a:p>
        </p:txBody>
      </p:sp>
      <p:sp>
        <p:nvSpPr>
          <p:cNvPr id="86024" name="Line 8"/>
          <p:cNvSpPr>
            <a:spLocks noChangeShapeType="1"/>
          </p:cNvSpPr>
          <p:nvPr/>
        </p:nvSpPr>
        <p:spPr bwMode="auto">
          <a:xfrm flipH="1">
            <a:off x="2542158" y="7347843"/>
            <a:ext cx="1954213" cy="1392238"/>
          </a:xfrm>
          <a:prstGeom prst="line">
            <a:avLst/>
          </a:prstGeom>
          <a:noFill/>
          <a:ln w="25400">
            <a:solidFill>
              <a:srgbClr val="00FFFF"/>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86025" name="Line 9"/>
          <p:cNvSpPr>
            <a:spLocks noChangeShapeType="1"/>
          </p:cNvSpPr>
          <p:nvPr/>
        </p:nvSpPr>
        <p:spPr bwMode="auto">
          <a:xfrm>
            <a:off x="5907658" y="6547743"/>
            <a:ext cx="725488" cy="2255838"/>
          </a:xfrm>
          <a:prstGeom prst="line">
            <a:avLst/>
          </a:prstGeom>
          <a:noFill/>
          <a:ln w="25400">
            <a:solidFill>
              <a:srgbClr val="00FFFF"/>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ja-JP" altLang="en-US"/>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6736" y="5308848"/>
            <a:ext cx="3024336"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テキスト ボックス 1"/>
          <p:cNvSpPr txBox="1"/>
          <p:nvPr/>
        </p:nvSpPr>
        <p:spPr>
          <a:xfrm>
            <a:off x="9742760" y="7469088"/>
            <a:ext cx="2664296" cy="830997"/>
          </a:xfrm>
          <a:prstGeom prst="rect">
            <a:avLst/>
          </a:prstGeom>
          <a:noFill/>
        </p:spPr>
        <p:txBody>
          <a:bodyPr wrap="square" rtlCol="0">
            <a:spAutoFit/>
          </a:bodyPr>
          <a:lstStyle/>
          <a:p>
            <a:r>
              <a:rPr kumimoji="0" lang="en-US" altLang="ja-JP" sz="2400" dirty="0" smtClean="0"/>
              <a:t>Many ways to play a role in this game.</a:t>
            </a:r>
          </a:p>
        </p:txBody>
      </p:sp>
      <p:sp>
        <p:nvSpPr>
          <p:cNvPr id="3" name="テキスト ボックス 2"/>
          <p:cNvSpPr txBox="1"/>
          <p:nvPr/>
        </p:nvSpPr>
        <p:spPr>
          <a:xfrm>
            <a:off x="4702200" y="5092824"/>
            <a:ext cx="1556836" cy="646331"/>
          </a:xfrm>
          <a:prstGeom prst="rect">
            <a:avLst/>
          </a:prstGeom>
          <a:noFill/>
        </p:spPr>
        <p:txBody>
          <a:bodyPr wrap="none" rtlCol="0">
            <a:spAutoFit/>
          </a:bodyPr>
          <a:lstStyle/>
          <a:p>
            <a:r>
              <a:rPr kumimoji="1" lang="en-US" altLang="ja-JP" sz="3600" dirty="0" err="1" smtClean="0">
                <a:solidFill>
                  <a:schemeClr val="bg1"/>
                </a:solidFill>
              </a:rPr>
              <a:t>B</a:t>
            </a:r>
            <a:r>
              <a:rPr kumimoji="1" lang="en-US" altLang="ja-JP" sz="3600" baseline="-25000" dirty="0" err="1" smtClean="0">
                <a:solidFill>
                  <a:schemeClr val="bg1"/>
                </a:solidFill>
              </a:rPr>
              <a:t>s</a:t>
            </a:r>
            <a:r>
              <a:rPr kumimoji="1" lang="en-US" altLang="ja-JP" sz="3600" dirty="0" err="1" smtClean="0">
                <a:solidFill>
                  <a:schemeClr val="bg1"/>
                </a:solidFill>
              </a:rPr>
              <a:t>→</a:t>
            </a:r>
            <a:r>
              <a:rPr kumimoji="1" lang="en-US" altLang="ja-JP" sz="3600" dirty="0" err="1" smtClean="0">
                <a:solidFill>
                  <a:schemeClr val="bg1"/>
                </a:solidFill>
                <a:latin typeface="Symbol" charset="2"/>
                <a:cs typeface="Symbol" charset="2"/>
              </a:rPr>
              <a:t>mm</a:t>
            </a:r>
            <a:endParaRPr kumimoji="1" lang="ja-JP" altLang="en-US" sz="3600" dirty="0">
              <a:solidFill>
                <a:schemeClr val="bg1"/>
              </a:solidFill>
              <a:latin typeface="Symbol" charset="2"/>
              <a:cs typeface="Symbol" charset="2"/>
            </a:endParaRPr>
          </a:p>
        </p:txBody>
      </p:sp>
      <p:sp>
        <p:nvSpPr>
          <p:cNvPr id="14" name="テキスト ボックス 13"/>
          <p:cNvSpPr txBox="1"/>
          <p:nvPr/>
        </p:nvSpPr>
        <p:spPr>
          <a:xfrm>
            <a:off x="3982120" y="5596880"/>
            <a:ext cx="1600543" cy="646331"/>
          </a:xfrm>
          <a:prstGeom prst="rect">
            <a:avLst/>
          </a:prstGeom>
          <a:noFill/>
        </p:spPr>
        <p:txBody>
          <a:bodyPr wrap="none" rtlCol="0">
            <a:spAutoFit/>
          </a:bodyPr>
          <a:lstStyle/>
          <a:p>
            <a:r>
              <a:rPr kumimoji="1" lang="en-US" altLang="ja-JP" sz="3600" dirty="0" err="1" smtClean="0">
                <a:solidFill>
                  <a:schemeClr val="bg1"/>
                </a:solidFill>
              </a:rPr>
              <a:t>B→</a:t>
            </a:r>
            <a:r>
              <a:rPr kumimoji="1" lang="en-US" altLang="ja-JP" sz="3600" dirty="0" err="1" smtClean="0">
                <a:solidFill>
                  <a:schemeClr val="bg1"/>
                </a:solidFill>
                <a:latin typeface="+mn-lt"/>
              </a:rPr>
              <a:t>Xs</a:t>
            </a:r>
            <a:r>
              <a:rPr kumimoji="1" lang="en-US" altLang="ja-JP" sz="3600" dirty="0" err="1" smtClean="0">
                <a:solidFill>
                  <a:schemeClr val="bg1"/>
                </a:solidFill>
                <a:latin typeface="Symbol" charset="2"/>
                <a:cs typeface="Symbol" charset="2"/>
              </a:rPr>
              <a:t>g</a:t>
            </a:r>
            <a:endParaRPr kumimoji="1" lang="ja-JP" altLang="en-US" sz="3600" dirty="0">
              <a:solidFill>
                <a:schemeClr val="bg1"/>
              </a:solidFill>
              <a:latin typeface="Symbol" charset="2"/>
              <a:cs typeface="Symbol" charset="2"/>
            </a:endParaRPr>
          </a:p>
        </p:txBody>
      </p:sp>
      <p:sp>
        <p:nvSpPr>
          <p:cNvPr id="15" name="テキスト ボックス 14"/>
          <p:cNvSpPr txBox="1"/>
          <p:nvPr/>
        </p:nvSpPr>
        <p:spPr>
          <a:xfrm>
            <a:off x="237704" y="6532984"/>
            <a:ext cx="1349423" cy="646331"/>
          </a:xfrm>
          <a:prstGeom prst="rect">
            <a:avLst/>
          </a:prstGeom>
          <a:noFill/>
        </p:spPr>
        <p:txBody>
          <a:bodyPr wrap="none" rtlCol="0">
            <a:spAutoFit/>
          </a:bodyPr>
          <a:lstStyle/>
          <a:p>
            <a:r>
              <a:rPr kumimoji="1" lang="en-US" altLang="ja-JP" sz="3600" dirty="0" err="1" smtClean="0">
                <a:solidFill>
                  <a:schemeClr val="tx1"/>
                </a:solidFill>
              </a:rPr>
              <a:t>B→</a:t>
            </a:r>
            <a:r>
              <a:rPr kumimoji="1" lang="en-US" altLang="ja-JP" sz="3600" dirty="0" err="1" smtClean="0">
                <a:solidFill>
                  <a:schemeClr val="tx1"/>
                </a:solidFill>
                <a:latin typeface="Symbol" charset="2"/>
                <a:cs typeface="Symbol" charset="2"/>
              </a:rPr>
              <a:t>tn</a:t>
            </a:r>
            <a:endParaRPr kumimoji="1" lang="ja-JP" altLang="en-US" sz="3600" dirty="0">
              <a:solidFill>
                <a:schemeClr val="tx1"/>
              </a:solidFill>
              <a:latin typeface="Symbol" charset="2"/>
              <a:cs typeface="Symbol" charset="2"/>
            </a:endParaRPr>
          </a:p>
        </p:txBody>
      </p:sp>
      <p:sp>
        <p:nvSpPr>
          <p:cNvPr id="16" name="テキスト ボックス 15"/>
          <p:cNvSpPr txBox="1"/>
          <p:nvPr/>
        </p:nvSpPr>
        <p:spPr>
          <a:xfrm>
            <a:off x="237704" y="4804792"/>
            <a:ext cx="1749197" cy="646331"/>
          </a:xfrm>
          <a:prstGeom prst="rect">
            <a:avLst/>
          </a:prstGeom>
          <a:noFill/>
        </p:spPr>
        <p:txBody>
          <a:bodyPr wrap="none" rtlCol="0">
            <a:spAutoFit/>
          </a:bodyPr>
          <a:lstStyle/>
          <a:p>
            <a:r>
              <a:rPr kumimoji="1" lang="en-US" altLang="ja-JP" sz="3600" dirty="0" err="1" smtClean="0">
                <a:solidFill>
                  <a:schemeClr val="tx1"/>
                </a:solidFill>
              </a:rPr>
              <a:t>B→K</a:t>
            </a:r>
            <a:r>
              <a:rPr kumimoji="1" lang="en-US" altLang="ja-JP" sz="3600" dirty="0" err="1" smtClean="0">
                <a:solidFill>
                  <a:schemeClr val="tx1"/>
                </a:solidFill>
                <a:latin typeface="Symbol" charset="2"/>
                <a:cs typeface="Symbol" charset="2"/>
              </a:rPr>
              <a:t>mm</a:t>
            </a:r>
            <a:endParaRPr kumimoji="1" lang="ja-JP" altLang="en-US" sz="3600" dirty="0">
              <a:solidFill>
                <a:schemeClr val="tx1"/>
              </a:solidFill>
              <a:latin typeface="Symbol" charset="2"/>
              <a:cs typeface="Symbol" charset="2"/>
            </a:endParaRPr>
          </a:p>
        </p:txBody>
      </p:sp>
      <p:sp>
        <p:nvSpPr>
          <p:cNvPr id="17" name="テキスト ボックス 16"/>
          <p:cNvSpPr txBox="1"/>
          <p:nvPr/>
        </p:nvSpPr>
        <p:spPr>
          <a:xfrm>
            <a:off x="237704" y="5668888"/>
            <a:ext cx="1595309" cy="646331"/>
          </a:xfrm>
          <a:prstGeom prst="rect">
            <a:avLst/>
          </a:prstGeom>
          <a:noFill/>
        </p:spPr>
        <p:txBody>
          <a:bodyPr wrap="none" rtlCol="0">
            <a:spAutoFit/>
          </a:bodyPr>
          <a:lstStyle/>
          <a:p>
            <a:r>
              <a:rPr kumimoji="1" lang="en-US" altLang="ja-JP" sz="3600" dirty="0" err="1" smtClean="0">
                <a:solidFill>
                  <a:schemeClr val="tx1"/>
                </a:solidFill>
              </a:rPr>
              <a:t>B</a:t>
            </a:r>
            <a:r>
              <a:rPr kumimoji="1" lang="en-US" altLang="ja-JP" sz="3600" baseline="-25000" dirty="0" err="1">
                <a:solidFill>
                  <a:schemeClr val="tx1"/>
                </a:solidFill>
              </a:rPr>
              <a:t>d</a:t>
            </a:r>
            <a:r>
              <a:rPr kumimoji="1" lang="en-US" altLang="ja-JP" sz="3600" dirty="0" err="1" smtClean="0">
                <a:solidFill>
                  <a:schemeClr val="tx1"/>
                </a:solidFill>
              </a:rPr>
              <a:t>→</a:t>
            </a:r>
            <a:r>
              <a:rPr kumimoji="1" lang="en-US" altLang="ja-JP" sz="3600" dirty="0" err="1" smtClean="0">
                <a:solidFill>
                  <a:schemeClr val="tx1"/>
                </a:solidFill>
                <a:latin typeface="Symbol" charset="2"/>
                <a:cs typeface="Symbol" charset="2"/>
              </a:rPr>
              <a:t>mm</a:t>
            </a:r>
            <a:endParaRPr kumimoji="1" lang="ja-JP" altLang="en-US" sz="3600" dirty="0">
              <a:solidFill>
                <a:schemeClr val="tx1"/>
              </a:solidFill>
              <a:latin typeface="Symbol" charset="2"/>
              <a:cs typeface="Symbol" charset="2"/>
            </a:endParaRPr>
          </a:p>
        </p:txBody>
      </p:sp>
      <p:cxnSp>
        <p:nvCxnSpPr>
          <p:cNvPr id="5" name="直線矢印コネクタ 4"/>
          <p:cNvCxnSpPr/>
          <p:nvPr/>
        </p:nvCxnSpPr>
        <p:spPr bwMode="auto">
          <a:xfrm>
            <a:off x="1965896" y="5164832"/>
            <a:ext cx="1584176" cy="432048"/>
          </a:xfrm>
          <a:prstGeom prst="straightConnector1">
            <a:avLst/>
          </a:prstGeom>
          <a:gradFill rotWithShape="0">
            <a:gsLst>
              <a:gs pos="0">
                <a:srgbClr val="074EB3">
                  <a:alpha val="84999"/>
                </a:srgbClr>
              </a:gs>
              <a:gs pos="100000">
                <a:srgbClr val="0B3280">
                  <a:alpha val="84999"/>
                </a:srgbClr>
              </a:gs>
            </a:gsLst>
            <a:lin ang="5400000" scaled="1"/>
          </a:gradFill>
          <a:ln w="28575" cap="flat" cmpd="sng" algn="ctr">
            <a:solidFill>
              <a:srgbClr val="FF8000">
                <a:alpha val="84999"/>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直線矢印コネクタ 20"/>
          <p:cNvCxnSpPr/>
          <p:nvPr/>
        </p:nvCxnSpPr>
        <p:spPr bwMode="auto">
          <a:xfrm>
            <a:off x="1893888" y="6100936"/>
            <a:ext cx="1516360" cy="373360"/>
          </a:xfrm>
          <a:prstGeom prst="straightConnector1">
            <a:avLst/>
          </a:prstGeom>
          <a:gradFill rotWithShape="0">
            <a:gsLst>
              <a:gs pos="0">
                <a:srgbClr val="074EB3">
                  <a:alpha val="84999"/>
                </a:srgbClr>
              </a:gs>
              <a:gs pos="100000">
                <a:srgbClr val="0B3280">
                  <a:alpha val="84999"/>
                </a:srgbClr>
              </a:gs>
            </a:gsLst>
            <a:lin ang="5400000" scaled="1"/>
          </a:gradFill>
          <a:ln w="28575" cap="flat" cmpd="sng" algn="ctr">
            <a:solidFill>
              <a:srgbClr val="FF8000">
                <a:alpha val="84999"/>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直線矢印コネクタ 22"/>
          <p:cNvCxnSpPr/>
          <p:nvPr/>
        </p:nvCxnSpPr>
        <p:spPr bwMode="auto">
          <a:xfrm>
            <a:off x="1838896" y="6968232"/>
            <a:ext cx="1351136" cy="284832"/>
          </a:xfrm>
          <a:prstGeom prst="straightConnector1">
            <a:avLst/>
          </a:prstGeom>
          <a:gradFill rotWithShape="0">
            <a:gsLst>
              <a:gs pos="0">
                <a:srgbClr val="074EB3">
                  <a:alpha val="84999"/>
                </a:srgbClr>
              </a:gs>
              <a:gs pos="100000">
                <a:srgbClr val="0B3280">
                  <a:alpha val="84999"/>
                </a:srgbClr>
              </a:gs>
            </a:gsLst>
            <a:lin ang="5400000" scaled="1"/>
          </a:gradFill>
          <a:ln w="28575" cap="flat" cmpd="sng" algn="ctr">
            <a:solidFill>
              <a:srgbClr val="FF8000">
                <a:alpha val="84999"/>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70000" y="254000"/>
            <a:ext cx="10464800" cy="1454448"/>
          </a:xfrm>
        </p:spPr>
        <p:txBody>
          <a:bodyPr/>
          <a:lstStyle/>
          <a:p>
            <a:r>
              <a:rPr lang="en-US" altLang="ja-JP" sz="8000" dirty="0" smtClean="0"/>
              <a:t>Role of Flavor Physics</a:t>
            </a:r>
            <a:endParaRPr kumimoji="1" lang="ja-JP" altLang="en-US" sz="8000" dirty="0"/>
          </a:p>
        </p:txBody>
      </p:sp>
      <p:sp>
        <p:nvSpPr>
          <p:cNvPr id="4" name="Content Placeholder 5"/>
          <p:cNvSpPr>
            <a:spLocks noGrp="1"/>
          </p:cNvSpPr>
          <p:nvPr>
            <p:ph sz="quarter" idx="1"/>
          </p:nvPr>
        </p:nvSpPr>
        <p:spPr>
          <a:xfrm>
            <a:off x="307926" y="1492424"/>
            <a:ext cx="12668250" cy="2147888"/>
          </a:xfrm>
        </p:spPr>
        <p:txBody>
          <a:bodyPr/>
          <a:lstStyle/>
          <a:p>
            <a:pPr algn="ctr">
              <a:buFontTx/>
              <a:buNone/>
            </a:pPr>
            <a:r>
              <a:rPr lang="en-GB" altLang="ja-JP" sz="3400" dirty="0">
                <a:latin typeface="Arial" charset="0"/>
                <a:ea typeface="ＭＳ Ｐゴシック" charset="0"/>
                <a:cs typeface="ＭＳ Ｐゴシック" charset="0"/>
              </a:rPr>
              <a:t>Variety of observables w/ different sensitivity to NP models.</a:t>
            </a:r>
          </a:p>
          <a:p>
            <a:pPr algn="ctr">
              <a:spcBef>
                <a:spcPts val="600"/>
              </a:spcBef>
              <a:buFontTx/>
              <a:buNone/>
            </a:pPr>
            <a:r>
              <a:rPr lang="en-GB" altLang="ja-JP" sz="3400" dirty="0">
                <a:latin typeface="Arial" charset="0"/>
                <a:ea typeface="ＭＳ Ｐゴシック" charset="0"/>
                <a:cs typeface="ＭＳ Ｐゴシック" charset="0"/>
              </a:rPr>
              <a:t>Clarify if NP exists in the </a:t>
            </a:r>
            <a:r>
              <a:rPr lang="en-GB" altLang="ja-JP" sz="3400" dirty="0" err="1">
                <a:latin typeface="Arial" charset="0"/>
                <a:ea typeface="ＭＳ Ｐゴシック" charset="0"/>
                <a:cs typeface="ＭＳ Ｐゴシック" charset="0"/>
              </a:rPr>
              <a:t>TeV</a:t>
            </a:r>
            <a:r>
              <a:rPr lang="en-GB" altLang="ja-JP" sz="3400" dirty="0">
                <a:latin typeface="Arial" charset="0"/>
                <a:ea typeface="ＭＳ Ｐゴシック" charset="0"/>
                <a:cs typeface="ＭＳ Ｐゴシック" charset="0"/>
              </a:rPr>
              <a:t> scale.</a:t>
            </a:r>
          </a:p>
          <a:p>
            <a:pPr algn="ctr">
              <a:spcBef>
                <a:spcPts val="600"/>
              </a:spcBef>
              <a:buFontTx/>
              <a:buNone/>
            </a:pPr>
            <a:r>
              <a:rPr lang="en-GB" altLang="ja-JP" sz="3400" dirty="0">
                <a:latin typeface="Arial" charset="0"/>
                <a:ea typeface="ＭＳ Ｐゴシック" charset="0"/>
                <a:cs typeface="ＭＳ Ｐゴシック" charset="0"/>
              </a:rPr>
              <a:t>Elucidation of new physics.</a:t>
            </a:r>
          </a:p>
        </p:txBody>
      </p:sp>
      <p:sp>
        <p:nvSpPr>
          <p:cNvPr id="5" name="右矢印 4"/>
          <p:cNvSpPr/>
          <p:nvPr/>
        </p:nvSpPr>
        <p:spPr>
          <a:xfrm>
            <a:off x="2757984" y="2428528"/>
            <a:ext cx="528637" cy="407988"/>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lIns="129709" tIns="64855" rIns="129709" bIns="64855" anchor="ctr"/>
          <a:lstStyle/>
          <a:p>
            <a:pPr>
              <a:defRPr/>
            </a:pPr>
            <a:endParaRPr kumimoji="1" lang="ja-JP" altLang="en-US" sz="2600">
              <a:solidFill>
                <a:srgbClr val="FFFFFF"/>
              </a:solidFill>
              <a:latin typeface="Arial"/>
              <a:ea typeface="ＭＳ Ｐゴシック"/>
            </a:endParaRPr>
          </a:p>
        </p:txBody>
      </p:sp>
      <p:sp>
        <p:nvSpPr>
          <p:cNvPr id="6" name="右矢印 5"/>
          <p:cNvSpPr/>
          <p:nvPr/>
        </p:nvSpPr>
        <p:spPr>
          <a:xfrm>
            <a:off x="3478064" y="3004592"/>
            <a:ext cx="528638" cy="411163"/>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lIns="129709" tIns="64855" rIns="129709" bIns="64855" anchor="ctr"/>
          <a:lstStyle/>
          <a:p>
            <a:pPr>
              <a:defRPr/>
            </a:pPr>
            <a:endParaRPr kumimoji="1" lang="ja-JP" altLang="en-US" sz="2600">
              <a:solidFill>
                <a:srgbClr val="FFFFFF"/>
              </a:solidFill>
              <a:latin typeface="Arial"/>
              <a:ea typeface="ＭＳ Ｐゴシック"/>
            </a:endParaRPr>
          </a:p>
        </p:txBody>
      </p:sp>
      <p:sp>
        <p:nvSpPr>
          <p:cNvPr id="7" name="コンテンツ プレースホルダ 2"/>
          <p:cNvSpPr txBox="1">
            <a:spLocks/>
          </p:cNvSpPr>
          <p:nvPr/>
        </p:nvSpPr>
        <p:spPr bwMode="auto">
          <a:xfrm>
            <a:off x="331788" y="7489825"/>
            <a:ext cx="27273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09" tIns="64855" rIns="129709" bIns="64855"/>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spcBef>
                <a:spcPct val="20000"/>
              </a:spcBef>
            </a:pPr>
            <a:r>
              <a:rPr lang="en-US" altLang="ja-JP" sz="2000" dirty="0">
                <a:solidFill>
                  <a:schemeClr val="tx1"/>
                </a:solidFill>
                <a:latin typeface="Calibri" charset="0"/>
                <a:ea typeface="Calibri" charset="0"/>
                <a:cs typeface="Calibri" charset="0"/>
              </a:rPr>
              <a:t>W. </a:t>
            </a:r>
            <a:r>
              <a:rPr lang="en-US" altLang="ja-JP" sz="2000" dirty="0" err="1">
                <a:solidFill>
                  <a:schemeClr val="tx1"/>
                </a:solidFill>
                <a:latin typeface="Calibri" charset="0"/>
                <a:ea typeface="Calibri" charset="0"/>
                <a:cs typeface="Calibri" charset="0"/>
              </a:rPr>
              <a:t>Altmannshofer</a:t>
            </a:r>
            <a:r>
              <a:rPr lang="en-US" altLang="ja-JP" sz="2000" dirty="0">
                <a:solidFill>
                  <a:schemeClr val="tx1"/>
                </a:solidFill>
                <a:latin typeface="Calibri" charset="0"/>
                <a:ea typeface="Calibri" charset="0"/>
                <a:cs typeface="Calibri" charset="0"/>
              </a:rPr>
              <a:t>, A. J. Buras, S. </a:t>
            </a:r>
            <a:r>
              <a:rPr lang="en-US" altLang="ja-JP" sz="2000" dirty="0" err="1">
                <a:solidFill>
                  <a:schemeClr val="tx1"/>
                </a:solidFill>
                <a:latin typeface="Calibri" charset="0"/>
                <a:ea typeface="Calibri" charset="0"/>
                <a:cs typeface="Calibri" charset="0"/>
              </a:rPr>
              <a:t>Gori</a:t>
            </a:r>
            <a:r>
              <a:rPr lang="en-US" altLang="ja-JP" sz="2000" dirty="0">
                <a:solidFill>
                  <a:schemeClr val="tx1"/>
                </a:solidFill>
                <a:latin typeface="Calibri" charset="0"/>
                <a:ea typeface="Calibri" charset="0"/>
                <a:cs typeface="Calibri" charset="0"/>
              </a:rPr>
              <a:t>, P. </a:t>
            </a:r>
            <a:r>
              <a:rPr lang="en-US" altLang="ja-JP" sz="2000" dirty="0" err="1">
                <a:solidFill>
                  <a:schemeClr val="tx1"/>
                </a:solidFill>
                <a:latin typeface="Calibri" charset="0"/>
                <a:ea typeface="Calibri" charset="0"/>
                <a:cs typeface="Calibri" charset="0"/>
              </a:rPr>
              <a:t>Paradisi</a:t>
            </a:r>
            <a:r>
              <a:rPr lang="en-US" altLang="ja-JP" sz="2000" dirty="0">
                <a:solidFill>
                  <a:schemeClr val="tx1"/>
                </a:solidFill>
                <a:latin typeface="Calibri" charset="0"/>
                <a:ea typeface="Calibri" charset="0"/>
                <a:cs typeface="Calibri" charset="0"/>
              </a:rPr>
              <a:t>, D. M. Straub, </a:t>
            </a:r>
            <a:r>
              <a:rPr lang="en-US" altLang="ja-JP" sz="2000" dirty="0" err="1">
                <a:solidFill>
                  <a:schemeClr val="tx1"/>
                </a:solidFill>
                <a:latin typeface="Calibri" charset="0"/>
                <a:ea typeface="Calibri" charset="0"/>
                <a:cs typeface="Calibri" charset="0"/>
              </a:rPr>
              <a:t>Nucl</a:t>
            </a:r>
            <a:r>
              <a:rPr lang="en-US" altLang="ja-JP" sz="2000" dirty="0">
                <a:solidFill>
                  <a:schemeClr val="tx1"/>
                </a:solidFill>
                <a:latin typeface="Calibri" charset="0"/>
                <a:ea typeface="Calibri" charset="0"/>
                <a:cs typeface="Calibri" charset="0"/>
              </a:rPr>
              <a:t>. Phys. B830, 17-94, 2010.</a:t>
            </a:r>
            <a:endParaRPr lang="ja-JP" altLang="en-US" sz="2000" dirty="0">
              <a:solidFill>
                <a:schemeClr val="tx1"/>
              </a:solidFill>
              <a:latin typeface="Calibri" charset="0"/>
              <a:ea typeface="ＭＳ Ｐゴシック" charset="0"/>
            </a:endParaRPr>
          </a:p>
        </p:txBody>
      </p:sp>
      <p:pic>
        <p:nvPicPr>
          <p:cNvPr id="8" name="図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94088" y="3724672"/>
            <a:ext cx="6077297" cy="570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6271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タイトル 1"/>
          <p:cNvSpPr>
            <a:spLocks noGrp="1"/>
          </p:cNvSpPr>
          <p:nvPr>
            <p:ph type="title"/>
          </p:nvPr>
        </p:nvSpPr>
        <p:spPr/>
        <p:txBody>
          <a:bodyPr/>
          <a:lstStyle/>
          <a:p>
            <a:r>
              <a:rPr lang="en-US" altLang="ja-JP" dirty="0">
                <a:latin typeface="Calibri" charset="0"/>
                <a:ea typeface="ＭＳ Ｐゴシック" charset="0"/>
                <a:cs typeface="Calibri" charset="0"/>
              </a:rPr>
              <a:t>Super </a:t>
            </a:r>
            <a:r>
              <a:rPr lang="en-US" altLang="ja-JP" dirty="0" smtClean="0">
                <a:latin typeface="Calibri" charset="0"/>
                <a:ea typeface="ＭＳ Ｐゴシック" charset="0"/>
                <a:cs typeface="Calibri" charset="0"/>
              </a:rPr>
              <a:t>KEKB</a:t>
            </a:r>
            <a:endParaRPr lang="ja-JP" altLang="en-US" dirty="0">
              <a:latin typeface="Calibri" charset="0"/>
              <a:ea typeface="ＭＳ Ｐゴシック" charset="0"/>
              <a:cs typeface="Calibri" charset="0"/>
            </a:endParaRPr>
          </a:p>
        </p:txBody>
      </p:sp>
      <p:sp>
        <p:nvSpPr>
          <p:cNvPr id="101378" name="コンテンツ プレースホルダ 2"/>
          <p:cNvSpPr>
            <a:spLocks noGrp="1"/>
          </p:cNvSpPr>
          <p:nvPr>
            <p:ph idx="1"/>
          </p:nvPr>
        </p:nvSpPr>
        <p:spPr>
          <a:xfrm>
            <a:off x="555625" y="1201738"/>
            <a:ext cx="11704638" cy="7112000"/>
          </a:xfrm>
        </p:spPr>
        <p:txBody>
          <a:bodyPr/>
          <a:lstStyle/>
          <a:p>
            <a:r>
              <a:rPr lang="en-US" altLang="ja-JP" sz="3400" dirty="0">
                <a:latin typeface="Calibri" charset="0"/>
                <a:ea typeface="ＭＳ Ｐゴシック" charset="0"/>
                <a:cs typeface="Calibri" charset="0"/>
              </a:rPr>
              <a:t>Target luminosity: 	</a:t>
            </a:r>
            <a:r>
              <a:rPr lang="en-US" altLang="ja-JP" sz="4000" dirty="0" err="1">
                <a:solidFill>
                  <a:srgbClr val="FF0000"/>
                </a:solidFill>
                <a:latin typeface="Calibri" charset="0"/>
                <a:ea typeface="ＭＳ Ｐゴシック" charset="0"/>
                <a:cs typeface="Calibri" charset="0"/>
              </a:rPr>
              <a:t>L</a:t>
            </a:r>
            <a:r>
              <a:rPr lang="en-US" altLang="ja-JP" sz="4000" baseline="-25000" dirty="0" err="1">
                <a:solidFill>
                  <a:srgbClr val="FF0000"/>
                </a:solidFill>
                <a:latin typeface="Calibri" charset="0"/>
                <a:ea typeface="ＭＳ Ｐゴシック" charset="0"/>
                <a:cs typeface="Calibri" charset="0"/>
              </a:rPr>
              <a:t>peak</a:t>
            </a:r>
            <a:r>
              <a:rPr lang="en-US" altLang="ja-JP" sz="4000" dirty="0">
                <a:solidFill>
                  <a:srgbClr val="FF0000"/>
                </a:solidFill>
                <a:latin typeface="Calibri" charset="0"/>
                <a:ea typeface="ＭＳ Ｐゴシック" charset="0"/>
                <a:cs typeface="Calibri" charset="0"/>
              </a:rPr>
              <a:t> </a:t>
            </a:r>
            <a:r>
              <a:rPr lang="en-US" altLang="ja-JP" sz="4000" dirty="0" smtClean="0">
                <a:solidFill>
                  <a:srgbClr val="FF0000"/>
                </a:solidFill>
                <a:latin typeface="Calibri" charset="0"/>
                <a:ea typeface="ＭＳ Ｐゴシック" charset="0"/>
                <a:cs typeface="Calibri" charset="0"/>
              </a:rPr>
              <a:t>=</a:t>
            </a:r>
            <a:r>
              <a:rPr lang="en-US" altLang="ja-JP" sz="4000" dirty="0">
                <a:solidFill>
                  <a:srgbClr val="FF0000"/>
                </a:solidFill>
                <a:latin typeface="Calibri" charset="0"/>
                <a:ea typeface="ＭＳ Ｐゴシック" charset="0"/>
                <a:cs typeface="Calibri" charset="0"/>
              </a:rPr>
              <a:t> </a:t>
            </a:r>
            <a:r>
              <a:rPr lang="en-US" altLang="ja-JP" sz="4000" dirty="0" smtClean="0">
                <a:solidFill>
                  <a:srgbClr val="FF0000"/>
                </a:solidFill>
                <a:latin typeface="Calibri" charset="0"/>
                <a:ea typeface="ＭＳ Ｐゴシック" charset="0"/>
                <a:cs typeface="Calibri" charset="0"/>
              </a:rPr>
              <a:t>8 </a:t>
            </a:r>
            <a:r>
              <a:rPr lang="en-US" altLang="ja-JP" sz="4000" dirty="0">
                <a:solidFill>
                  <a:srgbClr val="FF0000"/>
                </a:solidFill>
                <a:latin typeface="Calibri" charset="0"/>
                <a:ea typeface="ＭＳ Ｐゴシック" charset="0"/>
                <a:cs typeface="Calibri" charset="0"/>
              </a:rPr>
              <a:t>x </a:t>
            </a:r>
            <a:r>
              <a:rPr lang="en-US" altLang="ja-JP" sz="4000" dirty="0" smtClean="0">
                <a:solidFill>
                  <a:srgbClr val="FF0000"/>
                </a:solidFill>
                <a:latin typeface="Calibri" charset="0"/>
                <a:ea typeface="ＭＳ Ｐゴシック" charset="0"/>
                <a:cs typeface="Calibri" charset="0"/>
              </a:rPr>
              <a:t>10</a:t>
            </a:r>
            <a:r>
              <a:rPr lang="en-US" altLang="ja-JP" sz="4000" baseline="30000" dirty="0" smtClean="0">
                <a:solidFill>
                  <a:srgbClr val="FF0000"/>
                </a:solidFill>
                <a:latin typeface="Calibri" charset="0"/>
                <a:ea typeface="ＭＳ Ｐゴシック" charset="0"/>
                <a:cs typeface="Calibri" charset="0"/>
              </a:rPr>
              <a:t>35</a:t>
            </a:r>
            <a:r>
              <a:rPr lang="en-US" altLang="ja-JP" sz="4000" dirty="0" smtClean="0">
                <a:solidFill>
                  <a:srgbClr val="FF0000"/>
                </a:solidFill>
                <a:latin typeface="Calibri" charset="0"/>
                <a:ea typeface="ＭＳ Ｐゴシック" charset="0"/>
                <a:cs typeface="Calibri" charset="0"/>
              </a:rPr>
              <a:t>cm</a:t>
            </a:r>
            <a:r>
              <a:rPr lang="en-US" altLang="ja-JP" sz="4000" baseline="30000" dirty="0">
                <a:solidFill>
                  <a:srgbClr val="FF0000"/>
                </a:solidFill>
                <a:latin typeface="Calibri" charset="0"/>
                <a:ea typeface="ＭＳ Ｐゴシック" charset="0"/>
                <a:cs typeface="Calibri" charset="0"/>
              </a:rPr>
              <a:t>-2</a:t>
            </a:r>
            <a:r>
              <a:rPr lang="en-US" altLang="ja-JP" sz="4000" dirty="0">
                <a:solidFill>
                  <a:srgbClr val="FF0000"/>
                </a:solidFill>
                <a:latin typeface="Calibri" charset="0"/>
                <a:ea typeface="ＭＳ Ｐゴシック" charset="0"/>
                <a:cs typeface="Calibri" charset="0"/>
              </a:rPr>
              <a:t>s</a:t>
            </a:r>
            <a:r>
              <a:rPr lang="en-US" altLang="ja-JP" sz="4000" baseline="30000" dirty="0">
                <a:solidFill>
                  <a:srgbClr val="FF0000"/>
                </a:solidFill>
                <a:latin typeface="Calibri" charset="0"/>
                <a:ea typeface="ＭＳ Ｐゴシック" charset="0"/>
                <a:cs typeface="Calibri" charset="0"/>
              </a:rPr>
              <a:t>-1</a:t>
            </a:r>
            <a:endParaRPr lang="en-US" altLang="ja-JP" sz="4000" dirty="0">
              <a:solidFill>
                <a:srgbClr val="FF0000"/>
              </a:solidFill>
              <a:latin typeface="Calibri" charset="0"/>
              <a:ea typeface="ＭＳ Ｐゴシック" charset="0"/>
              <a:cs typeface="Calibri" charset="0"/>
            </a:endParaRPr>
          </a:p>
          <a:p>
            <a:pPr>
              <a:buFontTx/>
              <a:buNone/>
            </a:pPr>
            <a:r>
              <a:rPr lang="en-US" altLang="ja-JP" sz="4000" dirty="0">
                <a:latin typeface="Calibri" charset="0"/>
                <a:ea typeface="ＭＳ Ｐゴシック" charset="0"/>
                <a:cs typeface="Calibri" charset="0"/>
              </a:rPr>
              <a:t>				</a:t>
            </a:r>
            <a:r>
              <a:rPr lang="en-US" altLang="ja-JP" sz="4000" dirty="0" smtClean="0">
                <a:latin typeface="Calibri" charset="0"/>
                <a:ea typeface="ＭＳ Ｐゴシック" charset="0"/>
                <a:cs typeface="Calibri" charset="0"/>
              </a:rPr>
              <a:t>		</a:t>
            </a:r>
            <a:r>
              <a:rPr lang="en-US" altLang="ja-JP" sz="4000" dirty="0" smtClean="0">
                <a:solidFill>
                  <a:srgbClr val="FF0000"/>
                </a:solidFill>
                <a:latin typeface="Calibri" charset="0"/>
                <a:ea typeface="ＭＳ Ｐゴシック" charset="0"/>
                <a:cs typeface="Calibri" charset="0"/>
              </a:rPr>
              <a:t>L</a:t>
            </a:r>
            <a:r>
              <a:rPr lang="en-US" altLang="ja-JP" sz="4000" baseline="-25000" dirty="0" smtClean="0">
                <a:solidFill>
                  <a:srgbClr val="FF0000"/>
                </a:solidFill>
                <a:latin typeface="Calibri" charset="0"/>
                <a:ea typeface="ＭＳ Ｐゴシック" charset="0"/>
                <a:cs typeface="Calibri" charset="0"/>
              </a:rPr>
              <a:t>int</a:t>
            </a:r>
            <a:r>
              <a:rPr lang="en-US" altLang="ja-JP" sz="4000" dirty="0" smtClean="0">
                <a:solidFill>
                  <a:srgbClr val="FF0000"/>
                </a:solidFill>
                <a:latin typeface="Calibri" charset="0"/>
                <a:ea typeface="ＭＳ Ｐゴシック" charset="0"/>
                <a:cs typeface="Calibri" charset="0"/>
              </a:rPr>
              <a:t> </a:t>
            </a:r>
            <a:r>
              <a:rPr lang="en-US" altLang="ja-JP" sz="4000" dirty="0">
                <a:solidFill>
                  <a:srgbClr val="FF0000"/>
                </a:solidFill>
                <a:latin typeface="Calibri" charset="0"/>
                <a:ea typeface="ＭＳ Ｐゴシック" charset="0"/>
                <a:cs typeface="Calibri" charset="0"/>
              </a:rPr>
              <a:t>&gt;</a:t>
            </a:r>
            <a:r>
              <a:rPr lang="en-US" altLang="ja-JP" sz="4000" dirty="0" smtClean="0">
                <a:solidFill>
                  <a:srgbClr val="FF0000"/>
                </a:solidFill>
                <a:latin typeface="Calibri" charset="0"/>
                <a:ea typeface="ＭＳ Ｐゴシック" charset="0"/>
                <a:cs typeface="Calibri" charset="0"/>
              </a:rPr>
              <a:t>50 </a:t>
            </a:r>
            <a:r>
              <a:rPr lang="en-US" altLang="ja-JP" sz="4000" dirty="0">
                <a:solidFill>
                  <a:srgbClr val="FF0000"/>
                </a:solidFill>
                <a:latin typeface="Calibri" charset="0"/>
                <a:ea typeface="ＭＳ Ｐゴシック" charset="0"/>
                <a:cs typeface="Calibri" charset="0"/>
              </a:rPr>
              <a:t>ab</a:t>
            </a:r>
            <a:r>
              <a:rPr lang="en-US" altLang="ja-JP" sz="4000" baseline="30000" dirty="0">
                <a:solidFill>
                  <a:srgbClr val="FF0000"/>
                </a:solidFill>
                <a:latin typeface="Calibri" charset="0"/>
                <a:ea typeface="ＭＳ Ｐゴシック" charset="0"/>
                <a:cs typeface="Calibri" charset="0"/>
              </a:rPr>
              <a:t>-1 </a:t>
            </a:r>
            <a:r>
              <a:rPr lang="en-US" altLang="ja-JP" sz="4000" dirty="0">
                <a:solidFill>
                  <a:srgbClr val="FF0000"/>
                </a:solidFill>
                <a:latin typeface="Calibri" charset="0"/>
                <a:ea typeface="ＭＳ Ｐゴシック" charset="0"/>
                <a:cs typeface="Calibri" charset="0"/>
              </a:rPr>
              <a:t>by early 2020’s. </a:t>
            </a:r>
          </a:p>
          <a:p>
            <a:r>
              <a:rPr lang="en-US" altLang="ja-JP" sz="3400" dirty="0">
                <a:latin typeface="Calibri" charset="0"/>
                <a:ea typeface="ＭＳ Ｐゴシック" charset="0"/>
                <a:cs typeface="Calibri" charset="0"/>
              </a:rPr>
              <a:t>Production rate:  ~10</a:t>
            </a:r>
            <a:r>
              <a:rPr lang="en-US" altLang="ja-JP" sz="3400" baseline="30000" dirty="0">
                <a:latin typeface="Calibri" charset="0"/>
                <a:ea typeface="ＭＳ Ｐゴシック" charset="0"/>
                <a:cs typeface="Calibri" charset="0"/>
              </a:rPr>
              <a:t>10</a:t>
            </a:r>
            <a:r>
              <a:rPr lang="en-US" altLang="ja-JP" sz="3400" dirty="0">
                <a:latin typeface="Calibri" charset="0"/>
                <a:ea typeface="ＭＳ Ｐゴシック" charset="0"/>
                <a:cs typeface="Calibri" charset="0"/>
              </a:rPr>
              <a:t> BB, </a:t>
            </a:r>
            <a:r>
              <a:rPr lang="en-US" altLang="ja-JP" sz="3400" dirty="0" err="1">
                <a:latin typeface="Symbol" charset="0"/>
                <a:ea typeface="ＭＳ Ｐゴシック" charset="0"/>
                <a:cs typeface="Symbol" charset="0"/>
              </a:rPr>
              <a:t>t</a:t>
            </a:r>
            <a:r>
              <a:rPr lang="en-US" altLang="ja-JP" sz="3400" baseline="30000" dirty="0" err="1">
                <a:latin typeface="Calibri" charset="0"/>
                <a:ea typeface="ＭＳ Ｐゴシック" charset="0"/>
                <a:cs typeface="Calibri" charset="0"/>
              </a:rPr>
              <a:t>+</a:t>
            </a:r>
            <a:r>
              <a:rPr lang="en-US" altLang="ja-JP" sz="3400" dirty="0" err="1">
                <a:latin typeface="Symbol" charset="0"/>
                <a:ea typeface="ＭＳ Ｐゴシック" charset="0"/>
                <a:cs typeface="Symbol" charset="0"/>
              </a:rPr>
              <a:t>t</a:t>
            </a:r>
            <a:r>
              <a:rPr lang="en-US" altLang="ja-JP" sz="3400" baseline="30000" dirty="0">
                <a:latin typeface="Calibri" charset="0"/>
                <a:ea typeface="ＭＳ Ｐゴシック" charset="0"/>
                <a:cs typeface="Calibri" charset="0"/>
              </a:rPr>
              <a:t>+</a:t>
            </a:r>
            <a:r>
              <a:rPr lang="en-US" altLang="ja-JP" sz="3400" dirty="0">
                <a:latin typeface="Calibri" charset="0"/>
                <a:ea typeface="ＭＳ Ｐゴシック" charset="0"/>
                <a:cs typeface="Calibri" charset="0"/>
              </a:rPr>
              <a:t> and charms per year. </a:t>
            </a:r>
            <a:endParaRPr lang="ja-JP" altLang="en-US" sz="3400" dirty="0">
              <a:latin typeface="Calibri" charset="0"/>
              <a:ea typeface="ＭＳ Ｐゴシック" charset="0"/>
              <a:cs typeface="Calibri" charset="0"/>
            </a:endParaRPr>
          </a:p>
        </p:txBody>
      </p:sp>
      <p:sp>
        <p:nvSpPr>
          <p:cNvPr id="101379"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E5AFEBE1-4D76-984A-94A8-184706C0EC75}" type="slidenum">
              <a:rPr lang="en-US" altLang="ja-JP" sz="2600">
                <a:solidFill>
                  <a:srgbClr val="000000"/>
                </a:solidFill>
                <a:latin typeface="Arial" charset="0"/>
                <a:ea typeface="ＭＳ Ｐゴシック" charset="0"/>
                <a:cs typeface="ＭＳ Ｐゴシック" charset="0"/>
              </a:rPr>
              <a:pPr/>
              <a:t>12</a:t>
            </a:fld>
            <a:endParaRPr lang="en-US" altLang="ja-JP" sz="2600">
              <a:solidFill>
                <a:srgbClr val="000000"/>
              </a:solidFill>
              <a:latin typeface="Arial" charset="0"/>
              <a:ea typeface="ＭＳ Ｐゴシック" charset="0"/>
              <a:cs typeface="ＭＳ Ｐゴシック" charset="0"/>
            </a:endParaRPr>
          </a:p>
        </p:txBody>
      </p:sp>
      <p:grpSp>
        <p:nvGrpSpPr>
          <p:cNvPr id="101380" name="図形グループ 8"/>
          <p:cNvGrpSpPr>
            <a:grpSpLocks/>
          </p:cNvGrpSpPr>
          <p:nvPr/>
        </p:nvGrpSpPr>
        <p:grpSpPr bwMode="auto">
          <a:xfrm>
            <a:off x="1303338" y="3154363"/>
            <a:ext cx="10034587" cy="6599237"/>
            <a:chOff x="745596" y="1761069"/>
            <a:chExt cx="7751762" cy="5096931"/>
          </a:xfrm>
        </p:grpSpPr>
        <p:grpSp>
          <p:nvGrpSpPr>
            <p:cNvPr id="101383" name="図形グループ 7"/>
            <p:cNvGrpSpPr>
              <a:grpSpLocks/>
            </p:cNvGrpSpPr>
            <p:nvPr/>
          </p:nvGrpSpPr>
          <p:grpSpPr bwMode="auto">
            <a:xfrm>
              <a:off x="745596" y="1866370"/>
              <a:ext cx="7751762" cy="4991630"/>
              <a:chOff x="779463" y="1591733"/>
              <a:chExt cx="7751762" cy="4991630"/>
            </a:xfrm>
          </p:grpSpPr>
          <p:pic>
            <p:nvPicPr>
              <p:cNvPr id="101385" name="図 4"/>
              <p:cNvPicPr>
                <a:picLocks noChangeAspect="1"/>
              </p:cNvPicPr>
              <p:nvPr/>
            </p:nvPicPr>
            <p:blipFill>
              <a:blip r:embed="rId3">
                <a:extLst>
                  <a:ext uri="{28A0092B-C50C-407E-A947-70E740481C1C}">
                    <a14:useLocalDpi xmlns:a14="http://schemas.microsoft.com/office/drawing/2010/main" val="0"/>
                  </a:ext>
                </a:extLst>
              </a:blip>
              <a:srcRect t="9438"/>
              <a:stretch>
                <a:fillRect/>
              </a:stretch>
            </p:blipFill>
            <p:spPr bwMode="auto">
              <a:xfrm>
                <a:off x="779463" y="1591733"/>
                <a:ext cx="7751762" cy="499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6824145" y="1709584"/>
                <a:ext cx="1524354" cy="660872"/>
              </a:xfrm>
              <a:prstGeom prst="rect">
                <a:avLst/>
              </a:pr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kumimoji="1" lang="ja-JP" altLang="en-US" sz="2600">
                  <a:solidFill>
                    <a:srgbClr val="FFFFFF"/>
                  </a:solidFill>
                  <a:latin typeface="Arial"/>
                  <a:ea typeface="ＭＳ Ｐゴシック"/>
                </a:endParaRPr>
              </a:p>
            </p:txBody>
          </p:sp>
        </p:grpSp>
        <p:sp>
          <p:nvSpPr>
            <p:cNvPr id="6" name="正方形/長方形 5"/>
            <p:cNvSpPr/>
            <p:nvPr/>
          </p:nvSpPr>
          <p:spPr>
            <a:xfrm>
              <a:off x="1947420" y="1761069"/>
              <a:ext cx="3860552" cy="355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kumimoji="1" lang="ja-JP" altLang="en-US" sz="2600">
                <a:solidFill>
                  <a:srgbClr val="FFFFFF"/>
                </a:solidFill>
                <a:latin typeface="Arial"/>
                <a:ea typeface="ＭＳ Ｐゴシック"/>
              </a:endParaRPr>
            </a:p>
          </p:txBody>
        </p:sp>
      </p:grpSp>
      <p:sp>
        <p:nvSpPr>
          <p:cNvPr id="101381" name="テキスト ボックス 9"/>
          <p:cNvSpPr txBox="1">
            <a:spLocks noChangeArrowheads="1"/>
          </p:cNvSpPr>
          <p:nvPr/>
        </p:nvSpPr>
        <p:spPr bwMode="auto">
          <a:xfrm>
            <a:off x="9945688" y="4865688"/>
            <a:ext cx="2592387"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b="1">
                <a:solidFill>
                  <a:srgbClr val="FF0000"/>
                </a:solidFill>
                <a:latin typeface="Arial" charset="0"/>
                <a:ea typeface="ＭＳ Ｐゴシック" charset="0"/>
                <a:cs typeface="ＭＳ Ｐゴシック" charset="0"/>
              </a:rPr>
              <a:t>L</a:t>
            </a:r>
            <a:r>
              <a:rPr lang="en-US" altLang="ja-JP" sz="2600" b="1" baseline="-25000">
                <a:solidFill>
                  <a:srgbClr val="FF0000"/>
                </a:solidFill>
                <a:latin typeface="Arial" charset="0"/>
                <a:ea typeface="ＭＳ Ｐゴシック" charset="0"/>
                <a:cs typeface="ＭＳ Ｐゴシック" charset="0"/>
              </a:rPr>
              <a:t>peak</a:t>
            </a:r>
            <a:r>
              <a:rPr lang="en-US" altLang="ja-JP" sz="2600" b="1">
                <a:solidFill>
                  <a:srgbClr val="FF0000"/>
                </a:solidFill>
                <a:latin typeface="Arial" charset="0"/>
                <a:ea typeface="ＭＳ Ｐゴシック" charset="0"/>
                <a:cs typeface="ＭＳ Ｐゴシック" charset="0"/>
              </a:rPr>
              <a:t> (KEKB) = </a:t>
            </a:r>
          </a:p>
          <a:p>
            <a:pPr algn="l"/>
            <a:r>
              <a:rPr lang="en-US" altLang="ja-JP" sz="2600" b="1">
                <a:solidFill>
                  <a:srgbClr val="FF0000"/>
                </a:solidFill>
                <a:latin typeface="Arial" charset="0"/>
                <a:ea typeface="ＭＳ Ｐゴシック" charset="0"/>
                <a:cs typeface="ＭＳ Ｐゴシック" charset="0"/>
              </a:rPr>
              <a:t>2.1x10</a:t>
            </a:r>
            <a:r>
              <a:rPr lang="en-US" altLang="ja-JP" sz="2600" b="1" baseline="30000">
                <a:solidFill>
                  <a:srgbClr val="FF0000"/>
                </a:solidFill>
                <a:latin typeface="Arial" charset="0"/>
                <a:ea typeface="ＭＳ Ｐゴシック" charset="0"/>
                <a:cs typeface="ＭＳ Ｐゴシック" charset="0"/>
              </a:rPr>
              <a:t>34</a:t>
            </a:r>
            <a:r>
              <a:rPr lang="en-US" altLang="ja-JP" sz="2600" b="1">
                <a:solidFill>
                  <a:srgbClr val="FF0000"/>
                </a:solidFill>
                <a:latin typeface="Arial" charset="0"/>
                <a:ea typeface="ＭＳ Ｐゴシック" charset="0"/>
                <a:cs typeface="ＭＳ Ｐゴシック" charset="0"/>
              </a:rPr>
              <a:t>cm</a:t>
            </a:r>
            <a:r>
              <a:rPr lang="en-US" altLang="ja-JP" sz="2600" b="1" baseline="30000">
                <a:solidFill>
                  <a:srgbClr val="FF0000"/>
                </a:solidFill>
                <a:latin typeface="Arial" charset="0"/>
                <a:ea typeface="ＭＳ Ｐゴシック" charset="0"/>
                <a:cs typeface="ＭＳ Ｐゴシック" charset="0"/>
              </a:rPr>
              <a:t>-2</a:t>
            </a:r>
            <a:r>
              <a:rPr lang="en-US" altLang="ja-JP" sz="2600" b="1">
                <a:solidFill>
                  <a:srgbClr val="FF0000"/>
                </a:solidFill>
                <a:latin typeface="Arial" charset="0"/>
                <a:ea typeface="ＭＳ Ｐゴシック" charset="0"/>
                <a:cs typeface="ＭＳ Ｐゴシック" charset="0"/>
              </a:rPr>
              <a:t>s</a:t>
            </a:r>
            <a:r>
              <a:rPr lang="en-US" altLang="ja-JP" sz="2600" b="1" baseline="30000">
                <a:solidFill>
                  <a:srgbClr val="FF0000"/>
                </a:solidFill>
                <a:latin typeface="Arial" charset="0"/>
                <a:ea typeface="ＭＳ Ｐゴシック" charset="0"/>
                <a:cs typeface="ＭＳ Ｐゴシック" charset="0"/>
              </a:rPr>
              <a:t>-1</a:t>
            </a:r>
            <a:endParaRPr lang="ja-JP" altLang="en-US" sz="2600" b="1" baseline="30000">
              <a:solidFill>
                <a:srgbClr val="FF0000"/>
              </a:solidFill>
              <a:latin typeface="Arial" charset="0"/>
              <a:ea typeface="ＭＳ Ｐゴシック" charset="0"/>
              <a:cs typeface="ＭＳ Ｐゴシック" charset="0"/>
            </a:endParaRPr>
          </a:p>
        </p:txBody>
      </p:sp>
      <p:sp>
        <p:nvSpPr>
          <p:cNvPr id="11" name="四角形吹き出し 10"/>
          <p:cNvSpPr/>
          <p:nvPr/>
        </p:nvSpPr>
        <p:spPr>
          <a:xfrm>
            <a:off x="9850438" y="4792663"/>
            <a:ext cx="2720975" cy="1035050"/>
          </a:xfrm>
          <a:prstGeom prst="wedgeRectCallout">
            <a:avLst>
              <a:gd name="adj1" fmla="val -88975"/>
              <a:gd name="adj2" fmla="val -291"/>
            </a:avLst>
          </a:pr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29736" tIns="64869" rIns="129736" bIns="64869" anchor="ctr"/>
          <a:lstStyle/>
          <a:p>
            <a:pPr>
              <a:defRPr/>
            </a:pPr>
            <a:endParaRPr kumimoji="1" lang="ja-JP" altLang="en-US" sz="2600">
              <a:solidFill>
                <a:srgbClr val="FFFFFF"/>
              </a:solidFill>
              <a:latin typeface="Arial"/>
              <a:ea typeface="ＭＳ Ｐゴシック"/>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7824" y="913662"/>
            <a:ext cx="9937104" cy="698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1461840" y="8045152"/>
            <a:ext cx="9577064" cy="1384995"/>
          </a:xfrm>
          <a:prstGeom prst="rect">
            <a:avLst/>
          </a:prstGeom>
          <a:noFill/>
        </p:spPr>
        <p:txBody>
          <a:bodyPr wrap="square" rtlCol="0">
            <a:spAutoFit/>
          </a:bodyPr>
          <a:lstStyle/>
          <a:p>
            <a:pPr algn="l"/>
            <a:r>
              <a:rPr kumimoji="1" lang="en-US" altLang="ja-JP" sz="2800" dirty="0" smtClean="0"/>
              <a:t>Japanese institutes (129) : Chiba(6), </a:t>
            </a:r>
            <a:r>
              <a:rPr kumimoji="1" lang="en-US" altLang="ja-JP" sz="2800" dirty="0" err="1" smtClean="0"/>
              <a:t>Kavli</a:t>
            </a:r>
            <a:r>
              <a:rPr kumimoji="1" lang="en-US" altLang="ja-JP" sz="2800" dirty="0" smtClean="0"/>
              <a:t>-IPMU(3), KEK(52), </a:t>
            </a:r>
            <a:r>
              <a:rPr kumimoji="1" lang="en-US" altLang="ja-JP" sz="2800" dirty="0" smtClean="0">
                <a:solidFill>
                  <a:srgbClr val="00FFFF"/>
                </a:solidFill>
              </a:rPr>
              <a:t>Nagoya/KMI(15)</a:t>
            </a:r>
            <a:r>
              <a:rPr kumimoji="1" lang="en-US" altLang="ja-JP" sz="2800" dirty="0" smtClean="0"/>
              <a:t>, Nara-W(8), Niigata(6), Osaka-city(4), Toho(4), Tohoku(18), TMU(6), Tokyo(6), Yamagata(1) </a:t>
            </a:r>
            <a:endParaRPr kumimoji="1" lang="ja-JP" altLang="en-US" sz="28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4088" y="1852464"/>
            <a:ext cx="6241769" cy="2942084"/>
          </a:xfrm>
          <a:prstGeom prst="rect">
            <a:avLst/>
          </a:prstGeom>
          <a:noFill/>
          <a:ln>
            <a:noFill/>
          </a:ln>
          <a:effectLst>
            <a:outerShdw blurRad="762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2530" name="Rectangle 2"/>
          <p:cNvSpPr>
            <a:spLocks noGrp="1" noChangeArrowheads="1"/>
          </p:cNvSpPr>
          <p:nvPr>
            <p:ph type="title"/>
          </p:nvPr>
        </p:nvSpPr>
        <p:spPr>
          <a:xfrm>
            <a:off x="525736" y="340296"/>
            <a:ext cx="12025336" cy="1708448"/>
          </a:xfrm>
        </p:spPr>
        <p:txBody>
          <a:bodyPr anchor="t"/>
          <a:lstStyle/>
          <a:p>
            <a:pPr>
              <a:defRPr/>
            </a:pPr>
            <a:r>
              <a:rPr kumimoji="0" lang="en-US" altLang="ja-JP" sz="7200" dirty="0" smtClean="0"/>
              <a:t>Belle and Belle II at Nagoya/KMI</a:t>
            </a:r>
          </a:p>
        </p:txBody>
      </p:sp>
      <p:sp>
        <p:nvSpPr>
          <p:cNvPr id="22531" name="Rectangle 3"/>
          <p:cNvSpPr>
            <a:spLocks noGrp="1" noChangeArrowheads="1"/>
          </p:cNvSpPr>
          <p:nvPr>
            <p:ph type="body" idx="1"/>
          </p:nvPr>
        </p:nvSpPr>
        <p:spPr>
          <a:xfrm>
            <a:off x="4702200" y="2284512"/>
            <a:ext cx="4063256" cy="2159000"/>
          </a:xfrm>
        </p:spPr>
        <p:txBody>
          <a:bodyPr/>
          <a:lstStyle/>
          <a:p>
            <a:pPr marL="266056" indent="0" algn="ctr">
              <a:spcBef>
                <a:spcPts val="2399"/>
              </a:spcBef>
              <a:buNone/>
              <a:defRPr/>
            </a:pPr>
            <a:r>
              <a:rPr kumimoji="0" lang="en-US" altLang="ja-JP" sz="6000" dirty="0" smtClean="0">
                <a:solidFill>
                  <a:srgbClr val="FFFFFF"/>
                </a:solidFill>
              </a:rPr>
              <a:t>Physics</a:t>
            </a:r>
          </a:p>
          <a:p>
            <a:pPr marL="266056" indent="0" algn="ctr">
              <a:spcBef>
                <a:spcPts val="0"/>
              </a:spcBef>
              <a:buNone/>
              <a:defRPr/>
            </a:pPr>
            <a:r>
              <a:rPr kumimoji="0" lang="en-US" altLang="ja-JP" sz="4800" dirty="0" smtClean="0">
                <a:solidFill>
                  <a:srgbClr val="FFFFFF"/>
                </a:solidFill>
              </a:rPr>
              <a:t>B, </a:t>
            </a:r>
            <a:r>
              <a:rPr kumimoji="0" lang="en-US" altLang="ja-JP" sz="7200" dirty="0" err="1" smtClean="0">
                <a:solidFill>
                  <a:srgbClr val="00FFFF"/>
                </a:solidFill>
                <a:latin typeface="Symbol" charset="0"/>
                <a:cs typeface="Symbol" charset="0"/>
                <a:sym typeface="Symbol" charset="0"/>
              </a:rPr>
              <a:t>τ</a:t>
            </a:r>
            <a:r>
              <a:rPr kumimoji="0" lang="en-US" altLang="ja-JP" sz="4800" dirty="0" smtClean="0">
                <a:solidFill>
                  <a:srgbClr val="FFFFFF"/>
                </a:solidFill>
              </a:rPr>
              <a:t>, hadron</a:t>
            </a:r>
          </a:p>
        </p:txBody>
      </p:sp>
      <p:sp>
        <p:nvSpPr>
          <p:cNvPr id="90120" name="AutoShape 8"/>
          <p:cNvSpPr>
            <a:spLocks/>
          </p:cNvSpPr>
          <p:nvPr/>
        </p:nvSpPr>
        <p:spPr bwMode="auto">
          <a:xfrm rot="13362842">
            <a:off x="7708122" y="4800519"/>
            <a:ext cx="1757852" cy="1270000"/>
          </a:xfrm>
          <a:prstGeom prst="rightArrow">
            <a:avLst>
              <a:gd name="adj1" fmla="val 32000"/>
              <a:gd name="adj2" fmla="val 44000"/>
            </a:avLst>
          </a:prstGeom>
          <a:solidFill>
            <a:srgbClr val="DD2067"/>
          </a:solidFill>
          <a:ln>
            <a:noFill/>
          </a:ln>
          <a:extLst>
            <a:ext uri="{91240B29-F687-4f45-9708-019B960494DF}">
              <a14:hiddenLine xmlns:a14="http://schemas.microsoft.com/office/drawing/2010/main" w="12700">
                <a:solidFill>
                  <a:srgbClr val="2F3946">
                    <a:alpha val="85097"/>
                  </a:srgbClr>
                </a:solidFill>
                <a:miter lim="800000"/>
                <a:headEnd/>
                <a:tailEnd/>
              </a14:hiddenLine>
            </a:ext>
          </a:extLst>
        </p:spPr>
        <p:txBody>
          <a:bodyPr lIns="0" tIns="0" rIns="0" bIns="0"/>
          <a:lstStyle/>
          <a:p>
            <a:endParaRPr lang="ja-JP" altLang="en-US"/>
          </a:p>
        </p:txBody>
      </p:sp>
      <p:sp>
        <p:nvSpPr>
          <p:cNvPr id="90123" name="Rectangle 11"/>
          <p:cNvSpPr>
            <a:spLocks/>
          </p:cNvSpPr>
          <p:nvPr/>
        </p:nvSpPr>
        <p:spPr bwMode="auto">
          <a:xfrm>
            <a:off x="5998344" y="4876800"/>
            <a:ext cx="1644067"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tLang="ja-JP" dirty="0" smtClean="0"/>
              <a:t>T. </a:t>
            </a:r>
            <a:r>
              <a:rPr lang="en-US" altLang="ja-JP" dirty="0" err="1" smtClean="0"/>
              <a:t>Iijima</a:t>
            </a:r>
            <a:endParaRPr lang="ja-JP" altLang="en-US" dirty="0"/>
          </a:p>
        </p:txBody>
      </p:sp>
      <p:sp>
        <p:nvSpPr>
          <p:cNvPr id="90124" name="Rectangle 12"/>
          <p:cNvSpPr>
            <a:spLocks/>
          </p:cNvSpPr>
          <p:nvPr/>
        </p:nvSpPr>
        <p:spPr bwMode="auto">
          <a:xfrm>
            <a:off x="597744" y="8909248"/>
            <a:ext cx="1775463"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tLang="ja-JP" dirty="0" smtClean="0">
                <a:solidFill>
                  <a:schemeClr val="tx1"/>
                </a:solidFill>
              </a:rPr>
              <a:t>K. </a:t>
            </a:r>
            <a:r>
              <a:rPr lang="en-US" altLang="ja-JP" dirty="0" err="1" smtClean="0">
                <a:solidFill>
                  <a:schemeClr val="tx1"/>
                </a:solidFill>
              </a:rPr>
              <a:t>Inami</a:t>
            </a:r>
            <a:endParaRPr lang="ja-JP" altLang="en-US" dirty="0">
              <a:solidFill>
                <a:schemeClr val="tx1"/>
              </a:solidFill>
            </a:endParaRPr>
          </a:p>
        </p:txBody>
      </p:sp>
      <p:sp>
        <p:nvSpPr>
          <p:cNvPr id="90125" name="Rectangle 13"/>
          <p:cNvSpPr>
            <a:spLocks/>
          </p:cNvSpPr>
          <p:nvPr/>
        </p:nvSpPr>
        <p:spPr bwMode="auto">
          <a:xfrm>
            <a:off x="9886776" y="9075360"/>
            <a:ext cx="2619576"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tLang="ja-JP" dirty="0" smtClean="0">
                <a:solidFill>
                  <a:schemeClr val="tx1"/>
                </a:solidFill>
              </a:rPr>
              <a:t>K. </a:t>
            </a:r>
            <a:r>
              <a:rPr lang="en-US" altLang="ja-JP" dirty="0" err="1" smtClean="0">
                <a:solidFill>
                  <a:schemeClr val="tx1"/>
                </a:solidFill>
              </a:rPr>
              <a:t>Hayasaka</a:t>
            </a:r>
            <a:endParaRPr lang="ja-JP" altLang="en-US" dirty="0">
              <a:solidFill>
                <a:schemeClr val="tx1"/>
              </a:solidFill>
            </a:endParaRPr>
          </a:p>
        </p:txBody>
      </p:sp>
      <p:sp>
        <p:nvSpPr>
          <p:cNvPr id="15" name="AutoShape 8"/>
          <p:cNvSpPr>
            <a:spLocks/>
          </p:cNvSpPr>
          <p:nvPr/>
        </p:nvSpPr>
        <p:spPr bwMode="auto">
          <a:xfrm rot="8237158" flipH="1">
            <a:off x="4107720" y="4800519"/>
            <a:ext cx="1757852" cy="1270000"/>
          </a:xfrm>
          <a:prstGeom prst="rightArrow">
            <a:avLst>
              <a:gd name="adj1" fmla="val 32000"/>
              <a:gd name="adj2" fmla="val 44000"/>
            </a:avLst>
          </a:prstGeom>
          <a:solidFill>
            <a:srgbClr val="DD2067"/>
          </a:solidFill>
          <a:ln>
            <a:noFill/>
          </a:ln>
          <a:extLst>
            <a:ext uri="{91240B29-F687-4f45-9708-019B960494DF}">
              <a14:hiddenLine xmlns:a14="http://schemas.microsoft.com/office/drawing/2010/main" w="12700">
                <a:solidFill>
                  <a:srgbClr val="2F3946">
                    <a:alpha val="85097"/>
                  </a:srgbClr>
                </a:solidFill>
                <a:miter lim="800000"/>
                <a:headEnd/>
                <a:tailEnd/>
              </a14:hiddenLine>
            </a:ext>
          </a:extLst>
        </p:spPr>
        <p:txBody>
          <a:bodyPr lIns="0" tIns="0" rIns="0" bIns="0"/>
          <a:lstStyle/>
          <a:p>
            <a:endParaRPr lang="ja-JP" altLang="en-US"/>
          </a:p>
        </p:txBody>
      </p:sp>
      <p:pic>
        <p:nvPicPr>
          <p:cNvPr id="901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808" y="6028928"/>
            <a:ext cx="5131321" cy="2979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01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2520" y="6100936"/>
            <a:ext cx="4477121" cy="296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0121" name="Rectangle 9"/>
          <p:cNvSpPr>
            <a:spLocks/>
          </p:cNvSpPr>
          <p:nvPr/>
        </p:nvSpPr>
        <p:spPr bwMode="auto">
          <a:xfrm>
            <a:off x="1317824" y="6244952"/>
            <a:ext cx="4851426"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tLang="ja-JP" dirty="0" smtClean="0">
                <a:solidFill>
                  <a:srgbClr val="00FF00"/>
                </a:solidFill>
                <a:cs typeface="Gill Sans" charset="0"/>
              </a:rPr>
              <a:t>New Detector (TOP)</a:t>
            </a:r>
            <a:endParaRPr lang="en-US" altLang="ja-JP" dirty="0">
              <a:solidFill>
                <a:srgbClr val="00FF00"/>
              </a:solidFill>
              <a:cs typeface="Gill Sans" charset="0"/>
            </a:endParaRPr>
          </a:p>
        </p:txBody>
      </p:sp>
      <p:sp>
        <p:nvSpPr>
          <p:cNvPr id="90122" name="Rectangle 10"/>
          <p:cNvSpPr>
            <a:spLocks/>
          </p:cNvSpPr>
          <p:nvPr/>
        </p:nvSpPr>
        <p:spPr bwMode="auto">
          <a:xfrm>
            <a:off x="7654528" y="6172944"/>
            <a:ext cx="4289222"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tLang="ja-JP" dirty="0" smtClean="0">
                <a:solidFill>
                  <a:srgbClr val="00FF00"/>
                </a:solidFill>
                <a:cs typeface="Gill Sans" charset="0"/>
              </a:rPr>
              <a:t>Computing (GRID)</a:t>
            </a:r>
            <a:endParaRPr lang="en-US" altLang="ja-JP" dirty="0">
              <a:solidFill>
                <a:srgbClr val="00FF00"/>
              </a:solidFill>
              <a:cs typeface="Gill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p:cNvSpPr/>
          <p:nvPr/>
        </p:nvSpPr>
        <p:spPr bwMode="auto">
          <a:xfrm>
            <a:off x="6502400" y="6821016"/>
            <a:ext cx="6048672" cy="2736304"/>
          </a:xfrm>
          <a:prstGeom prst="rect">
            <a:avLst/>
          </a:prstGeom>
          <a:solidFill>
            <a:srgbClr val="FFFF66"/>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4200" b="0" i="0" u="none" strike="noStrike" cap="none" normalizeH="0" baseline="0" dirty="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2" name="タイトル 1"/>
          <p:cNvSpPr>
            <a:spLocks noGrp="1"/>
          </p:cNvSpPr>
          <p:nvPr>
            <p:ph type="title"/>
          </p:nvPr>
        </p:nvSpPr>
        <p:spPr>
          <a:xfrm>
            <a:off x="1270000" y="254000"/>
            <a:ext cx="10464800" cy="1886496"/>
          </a:xfrm>
        </p:spPr>
        <p:txBody>
          <a:bodyPr/>
          <a:lstStyle/>
          <a:p>
            <a:r>
              <a:rPr kumimoji="1" lang="en-US" altLang="ja-JP" sz="7200" dirty="0" smtClean="0"/>
              <a:t>Importance of Tau Lepton</a:t>
            </a:r>
            <a:endParaRPr kumimoji="1" lang="ja-JP" altLang="en-US" sz="7200" dirty="0"/>
          </a:p>
        </p:txBody>
      </p:sp>
      <p:sp>
        <p:nvSpPr>
          <p:cNvPr id="3" name="コンテンツ プレースホルダー 2"/>
          <p:cNvSpPr>
            <a:spLocks noGrp="1"/>
          </p:cNvSpPr>
          <p:nvPr>
            <p:ph idx="1"/>
          </p:nvPr>
        </p:nvSpPr>
        <p:spPr>
          <a:xfrm>
            <a:off x="381720" y="2212504"/>
            <a:ext cx="11089232" cy="2952328"/>
          </a:xfrm>
        </p:spPr>
        <p:txBody>
          <a:bodyPr anchor="t"/>
          <a:lstStyle/>
          <a:p>
            <a:pPr>
              <a:lnSpc>
                <a:spcPct val="80000"/>
              </a:lnSpc>
            </a:pPr>
            <a:r>
              <a:rPr kumimoji="1" lang="en-US" altLang="ja-JP" sz="4000" dirty="0" smtClean="0"/>
              <a:t>As a source of </a:t>
            </a:r>
            <a:r>
              <a:rPr lang="en-US" altLang="ja-JP" sz="4000" dirty="0" smtClean="0"/>
              <a:t>new BSM phenomena</a:t>
            </a:r>
            <a:endParaRPr lang="en-US" altLang="ja-JP" sz="4000" dirty="0"/>
          </a:p>
          <a:p>
            <a:pPr marL="708025" lvl="1" indent="0">
              <a:lnSpc>
                <a:spcPct val="80000"/>
              </a:lnSpc>
              <a:buNone/>
            </a:pPr>
            <a:r>
              <a:rPr lang="en-US" altLang="ja-JP" sz="3200" dirty="0" smtClean="0"/>
              <a:t>	Ex:</a:t>
            </a:r>
            <a:r>
              <a:rPr lang="el-GR" altLang="ja-JP" sz="3200" dirty="0" smtClean="0"/>
              <a:t>τ</a:t>
            </a:r>
            <a:r>
              <a:rPr lang="en-US" altLang="ja-JP" sz="3200" dirty="0" smtClean="0"/>
              <a:t>→</a:t>
            </a:r>
            <a:r>
              <a:rPr lang="el-GR" altLang="ja-JP" sz="3200" dirty="0" smtClean="0"/>
              <a:t>μγ</a:t>
            </a:r>
            <a:r>
              <a:rPr lang="en-US" altLang="ja-JP" sz="3200" dirty="0" smtClean="0"/>
              <a:t>, </a:t>
            </a:r>
            <a:r>
              <a:rPr lang="el-GR" altLang="ja-JP" sz="3200" dirty="0" smtClean="0"/>
              <a:t>μμμ</a:t>
            </a:r>
            <a:r>
              <a:rPr lang="en-US" altLang="ja-JP" sz="3200" dirty="0" smtClean="0"/>
              <a:t> etc.</a:t>
            </a:r>
          </a:p>
          <a:p>
            <a:pPr marL="708025" lvl="1" indent="0">
              <a:lnSpc>
                <a:spcPct val="80000"/>
              </a:lnSpc>
              <a:buNone/>
            </a:pPr>
            <a:r>
              <a:rPr lang="en-US" altLang="ja-JP" sz="3200" dirty="0"/>
              <a:t>	</a:t>
            </a:r>
          </a:p>
          <a:p>
            <a:pPr marL="708025" lvl="1" indent="0">
              <a:lnSpc>
                <a:spcPct val="80000"/>
              </a:lnSpc>
              <a:buNone/>
            </a:pPr>
            <a:r>
              <a:rPr lang="en-US" altLang="ja-JP" sz="3200" dirty="0" smtClean="0"/>
              <a:t>  </a:t>
            </a:r>
            <a:r>
              <a:rPr lang="en-US" altLang="ja-JP" sz="3200" dirty="0" smtClean="0">
                <a:solidFill>
                  <a:srgbClr val="00FFFF"/>
                </a:solidFill>
              </a:rPr>
              <a:t>LFV (Lepton flavor violation)</a:t>
            </a:r>
          </a:p>
        </p:txBody>
      </p:sp>
      <p:sp>
        <p:nvSpPr>
          <p:cNvPr id="4" name="コンテンツ プレースホルダー 2"/>
          <p:cNvSpPr txBox="1">
            <a:spLocks/>
          </p:cNvSpPr>
          <p:nvPr/>
        </p:nvSpPr>
        <p:spPr bwMode="auto">
          <a:xfrm>
            <a:off x="574104" y="6028928"/>
            <a:ext cx="10464800" cy="3240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663" tIns="50663" rIns="50663" bIns="50663" numCol="1" anchor="t" anchorCtr="0" compatLnSpc="1">
            <a:prstTxWarp prst="textNoShape">
              <a:avLst/>
            </a:prstTxWarp>
          </a:bodyPr>
          <a:lstStyle>
            <a:lvl1pPr marL="835025"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1pPr>
            <a:lvl2pPr marL="1277938"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2pPr>
            <a:lvl3pPr marL="1722438"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3pPr>
            <a:lvl4pPr marL="2165350"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4pPr>
            <a:lvl5pPr marL="2608263" indent="-569913" algn="l" rtl="0" fontAlgn="base">
              <a:spcBef>
                <a:spcPts val="2400"/>
              </a:spcBef>
              <a:spcAft>
                <a:spcPct val="0"/>
              </a:spcAft>
              <a:buSzPct val="171000"/>
              <a:buFont typeface="Gill Sans" charset="0"/>
              <a:buChar char="•"/>
              <a:defRPr kumimoji="1" sz="4300">
                <a:solidFill>
                  <a:schemeClr val="tx1"/>
                </a:solidFill>
                <a:latin typeface="+mn-lt"/>
                <a:ea typeface="+mn-ea"/>
                <a:cs typeface="+mn-cs"/>
                <a:sym typeface="Gill Sans" charset="0"/>
              </a:defRPr>
            </a:lvl5pPr>
            <a:lvl6pPr marL="3065691" indent="-570053"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6pPr>
            <a:lvl7pPr marL="3521751" indent="-570053"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7pPr>
            <a:lvl8pPr marL="3977807" indent="-570053"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8pPr>
            <a:lvl9pPr marL="4433866" indent="-570053" algn="l" rtl="0" fontAlgn="base">
              <a:spcBef>
                <a:spcPts val="2399"/>
              </a:spcBef>
              <a:spcAft>
                <a:spcPct val="0"/>
              </a:spcAft>
              <a:buSzPct val="171000"/>
              <a:buFont typeface="Gill Sans" charset="0"/>
              <a:buChar char="•"/>
              <a:defRPr sz="4300">
                <a:solidFill>
                  <a:schemeClr val="tx1"/>
                </a:solidFill>
                <a:latin typeface="+mn-lt"/>
                <a:ea typeface="+mn-ea"/>
                <a:cs typeface="+mn-cs"/>
                <a:sym typeface="Gill Sans" charset="0"/>
              </a:defRPr>
            </a:lvl9pPr>
          </a:lstStyle>
          <a:p>
            <a:r>
              <a:rPr lang="en-US" altLang="ja-JP" sz="4000" dirty="0" smtClean="0"/>
              <a:t>As a probe to NP in </a:t>
            </a:r>
            <a:r>
              <a:rPr lang="en-US" altLang="ja-JP" sz="4000" dirty="0"/>
              <a:t>h</a:t>
            </a:r>
            <a:r>
              <a:rPr lang="en-US" altLang="ja-JP" sz="4000" dirty="0" smtClean="0"/>
              <a:t>eavy flavor decays</a:t>
            </a:r>
          </a:p>
          <a:p>
            <a:pPr marL="265112" indent="0">
              <a:buNone/>
            </a:pPr>
            <a:r>
              <a:rPr lang="en-US" altLang="ja-JP" sz="3200" dirty="0"/>
              <a:t>	</a:t>
            </a:r>
            <a:r>
              <a:rPr lang="en-US" altLang="ja-JP" sz="3200" dirty="0" smtClean="0"/>
              <a:t>Ex:</a:t>
            </a:r>
            <a:r>
              <a:rPr lang="el-GR" altLang="ja-JP" sz="3200" dirty="0" smtClean="0"/>
              <a:t>τ</a:t>
            </a:r>
            <a:r>
              <a:rPr lang="en-US" altLang="ja-JP" sz="3200" dirty="0"/>
              <a:t>→</a:t>
            </a:r>
            <a:r>
              <a:rPr lang="el-GR" altLang="ja-JP" sz="3200" dirty="0"/>
              <a:t>μγ</a:t>
            </a:r>
            <a:r>
              <a:rPr lang="en-US" altLang="ja-JP" sz="3200" dirty="0"/>
              <a:t>, </a:t>
            </a:r>
            <a:r>
              <a:rPr lang="el-GR" altLang="ja-JP" sz="3200" dirty="0"/>
              <a:t>μμμ</a:t>
            </a:r>
            <a:r>
              <a:rPr lang="en-US" altLang="ja-JP" sz="3200" dirty="0"/>
              <a:t> etc</a:t>
            </a:r>
            <a:r>
              <a:rPr lang="en-US" altLang="ja-JP" sz="3200" dirty="0" smtClean="0"/>
              <a:t>.</a:t>
            </a:r>
          </a:p>
          <a:p>
            <a:pPr marL="265112" lvl="1" indent="0">
              <a:buNone/>
            </a:pPr>
            <a:r>
              <a:rPr lang="en-US" altLang="ja-JP" sz="3200" dirty="0" smtClean="0"/>
              <a:t>	</a:t>
            </a:r>
          </a:p>
          <a:p>
            <a:pPr marL="265112" lvl="1" indent="0">
              <a:buNone/>
            </a:pPr>
            <a:r>
              <a:rPr lang="en-US" altLang="ja-JP" sz="3200" dirty="0">
                <a:solidFill>
                  <a:srgbClr val="00FFFF"/>
                </a:solidFill>
              </a:rPr>
              <a:t>	</a:t>
            </a:r>
            <a:r>
              <a:rPr lang="en-US" altLang="ja-JP" sz="3200" dirty="0" smtClean="0">
                <a:solidFill>
                  <a:srgbClr val="00FFFF"/>
                </a:solidFill>
              </a:rPr>
              <a:t>Charged Higgs search </a:t>
            </a:r>
            <a:endParaRPr lang="ja-JP" altLang="en-US" sz="3200" dirty="0">
              <a:solidFill>
                <a:srgbClr val="00FFFF"/>
              </a:solidFill>
            </a:endParaRPr>
          </a:p>
        </p:txBody>
      </p:sp>
      <p:grpSp>
        <p:nvGrpSpPr>
          <p:cNvPr id="41" name="図形グループ 40"/>
          <p:cNvGrpSpPr/>
          <p:nvPr/>
        </p:nvGrpSpPr>
        <p:grpSpPr>
          <a:xfrm>
            <a:off x="6502400" y="2932584"/>
            <a:ext cx="6070352" cy="2818589"/>
            <a:chOff x="6646416" y="3220616"/>
            <a:chExt cx="6358384" cy="2952328"/>
          </a:xfrm>
          <a:solidFill>
            <a:srgbClr val="CCFFCC"/>
          </a:solidFill>
        </p:grpSpPr>
        <p:sp>
          <p:nvSpPr>
            <p:cNvPr id="40" name="正方形/長方形 39"/>
            <p:cNvSpPr/>
            <p:nvPr/>
          </p:nvSpPr>
          <p:spPr bwMode="auto">
            <a:xfrm>
              <a:off x="6646416" y="3220616"/>
              <a:ext cx="6358384" cy="2952328"/>
            </a:xfrm>
            <a:prstGeom prst="rect">
              <a:avLst/>
            </a:prstGeom>
            <a:grp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4200" b="0" i="0" u="none" strike="noStrike" cap="none" normalizeH="0" baseline="0" dirty="0">
                <a:ln>
                  <a:noFill/>
                </a:ln>
                <a:solidFill>
                  <a:srgbClr val="FFFFFF"/>
                </a:solidFill>
                <a:effectLst/>
                <a:latin typeface="Gill Sans" charset="0"/>
                <a:ea typeface="ヒラギノ角ゴ ProN W3" charset="0"/>
                <a:cs typeface="ヒラギノ角ゴ ProN W3" charset="0"/>
                <a:sym typeface="Gill Sans" charset="0"/>
              </a:endParaRPr>
            </a:p>
          </p:txBody>
        </p:sp>
        <p:grpSp>
          <p:nvGrpSpPr>
            <p:cNvPr id="5" name="図形グループ 4"/>
            <p:cNvGrpSpPr/>
            <p:nvPr/>
          </p:nvGrpSpPr>
          <p:grpSpPr>
            <a:xfrm>
              <a:off x="7138839" y="3892829"/>
              <a:ext cx="2844800" cy="2187445"/>
              <a:chOff x="379413" y="1813055"/>
              <a:chExt cx="2844800" cy="2187445"/>
            </a:xfrm>
            <a:grpFill/>
          </p:grpSpPr>
          <p:sp>
            <p:nvSpPr>
              <p:cNvPr id="6" name="Oval 25"/>
              <p:cNvSpPr>
                <a:spLocks noChangeArrowheads="1"/>
              </p:cNvSpPr>
              <p:nvPr/>
            </p:nvSpPr>
            <p:spPr bwMode="auto">
              <a:xfrm>
                <a:off x="1046550" y="2575744"/>
                <a:ext cx="1356123" cy="1357674"/>
              </a:xfrm>
              <a:prstGeom prst="ellipse">
                <a:avLst/>
              </a:prstGeom>
              <a:grpFill/>
              <a:ln w="28575">
                <a:solidFill>
                  <a:srgbClr val="008000"/>
                </a:solidFill>
                <a:round/>
                <a:headEnd/>
                <a:tailEnd/>
              </a:ln>
              <a:extLst/>
            </p:spPr>
            <p:txBody>
              <a:bodyPr wrap="none" anchor="ctr"/>
              <a:lstStyle/>
              <a:p>
                <a:pPr algn="l"/>
                <a:endParaRPr kumimoji="1" lang="ja-JP" altLang="en-US" sz="2600">
                  <a:solidFill>
                    <a:srgbClr val="000000"/>
                  </a:solidFill>
                  <a:latin typeface="Arial" charset="0"/>
                  <a:ea typeface="ＭＳ Ｐゴシック" charset="0"/>
                  <a:cs typeface="ＭＳ Ｐゴシック" charset="0"/>
                </a:endParaRPr>
              </a:p>
            </p:txBody>
          </p:sp>
          <p:sp>
            <p:nvSpPr>
              <p:cNvPr id="7" name="Rectangle 26"/>
              <p:cNvSpPr>
                <a:spLocks noChangeArrowheads="1"/>
              </p:cNvSpPr>
              <p:nvPr/>
            </p:nvSpPr>
            <p:spPr bwMode="auto">
              <a:xfrm>
                <a:off x="708612" y="3185312"/>
                <a:ext cx="1896533" cy="8151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ja-JP" altLang="en-US" sz="2600" dirty="0">
                  <a:solidFill>
                    <a:srgbClr val="000000"/>
                  </a:solidFill>
                  <a:latin typeface="Times New Roman" charset="0"/>
                  <a:ea typeface="ＭＳ Ｐゴシック" charset="0"/>
                  <a:cs typeface="ＭＳ Ｐゴシック" charset="0"/>
                </a:endParaRPr>
              </a:p>
            </p:txBody>
          </p:sp>
          <p:grpSp>
            <p:nvGrpSpPr>
              <p:cNvPr id="8" name="図形グループ 7"/>
              <p:cNvGrpSpPr/>
              <p:nvPr/>
            </p:nvGrpSpPr>
            <p:grpSpPr>
              <a:xfrm>
                <a:off x="379413" y="1813055"/>
                <a:ext cx="2844800" cy="2068383"/>
                <a:chOff x="379413" y="1813055"/>
                <a:chExt cx="2844800" cy="2068383"/>
              </a:xfrm>
              <a:grpFill/>
            </p:grpSpPr>
            <p:sp>
              <p:nvSpPr>
                <p:cNvPr id="9" name="Line 27"/>
                <p:cNvSpPr>
                  <a:spLocks noChangeShapeType="1"/>
                </p:cNvSpPr>
                <p:nvPr/>
              </p:nvSpPr>
              <p:spPr bwMode="auto">
                <a:xfrm>
                  <a:off x="436222" y="3185312"/>
                  <a:ext cx="610328" cy="0"/>
                </a:xfrm>
                <a:prstGeom prst="line">
                  <a:avLst/>
                </a:prstGeom>
                <a:grpFill/>
                <a:ln w="28575">
                  <a:solidFill>
                    <a:srgbClr val="008000"/>
                  </a:solidFill>
                  <a:round/>
                  <a:headEnd/>
                  <a:tailEnd/>
                </a:ln>
                <a:extLst/>
              </p:spPr>
              <p:txBody>
                <a:bodyPr/>
                <a:lstStyle/>
                <a:p>
                  <a:endParaRPr lang="ja-JP" altLang="en-US"/>
                </a:p>
              </p:txBody>
            </p:sp>
            <p:sp>
              <p:nvSpPr>
                <p:cNvPr id="10" name="Line 28"/>
                <p:cNvSpPr>
                  <a:spLocks noChangeShapeType="1"/>
                </p:cNvSpPr>
                <p:nvPr/>
              </p:nvSpPr>
              <p:spPr bwMode="auto">
                <a:xfrm>
                  <a:off x="2402673" y="3185312"/>
                  <a:ext cx="608872" cy="0"/>
                </a:xfrm>
                <a:prstGeom prst="line">
                  <a:avLst/>
                </a:prstGeom>
                <a:grpFill/>
                <a:ln w="28575">
                  <a:solidFill>
                    <a:srgbClr val="008000"/>
                  </a:solidFill>
                  <a:round/>
                  <a:headEnd/>
                  <a:tailEnd/>
                </a:ln>
                <a:extLst/>
              </p:spPr>
              <p:txBody>
                <a:bodyPr/>
                <a:lstStyle/>
                <a:p>
                  <a:endParaRPr lang="ja-JP" altLang="en-US"/>
                </a:p>
              </p:txBody>
            </p:sp>
            <p:sp>
              <p:nvSpPr>
                <p:cNvPr id="11" name="Line 29"/>
                <p:cNvSpPr>
                  <a:spLocks noChangeShapeType="1"/>
                </p:cNvSpPr>
                <p:nvPr/>
              </p:nvSpPr>
              <p:spPr bwMode="auto">
                <a:xfrm>
                  <a:off x="1046550" y="3185312"/>
                  <a:ext cx="1423128" cy="0"/>
                </a:xfrm>
                <a:prstGeom prst="line">
                  <a:avLst/>
                </a:prstGeom>
                <a:grpFill/>
                <a:ln w="28575">
                  <a:solidFill>
                    <a:srgbClr val="008000"/>
                  </a:solidFill>
                  <a:prstDash val="dash"/>
                  <a:round/>
                  <a:headEnd/>
                  <a:tailEnd/>
                </a:ln>
                <a:extLst/>
              </p:spPr>
              <p:txBody>
                <a:bodyPr/>
                <a:lstStyle/>
                <a:p>
                  <a:endParaRPr lang="ja-JP" altLang="en-US"/>
                </a:p>
              </p:txBody>
            </p:sp>
            <p:grpSp>
              <p:nvGrpSpPr>
                <p:cNvPr id="12" name="Group 30"/>
                <p:cNvGrpSpPr>
                  <a:grpSpLocks/>
                </p:cNvGrpSpPr>
                <p:nvPr/>
              </p:nvGrpSpPr>
              <p:grpSpPr bwMode="auto">
                <a:xfrm rot="2319976">
                  <a:off x="2012296" y="1813055"/>
                  <a:ext cx="237431" cy="781647"/>
                  <a:chOff x="4848" y="2688"/>
                  <a:chExt cx="392" cy="768"/>
                </a:xfrm>
                <a:grpFill/>
              </p:grpSpPr>
              <p:sp>
                <p:nvSpPr>
                  <p:cNvPr id="22" name="Freeform 31"/>
                  <p:cNvSpPr>
                    <a:spLocks/>
                  </p:cNvSpPr>
                  <p:nvPr/>
                </p:nvSpPr>
                <p:spPr bwMode="auto">
                  <a:xfrm>
                    <a:off x="4848" y="2688"/>
                    <a:ext cx="392" cy="192"/>
                  </a:xfrm>
                  <a:custGeom>
                    <a:avLst/>
                    <a:gdLst>
                      <a:gd name="T0" fmla="*/ 176 w 392"/>
                      <a:gd name="T1" fmla="*/ 0 h 192"/>
                      <a:gd name="T2" fmla="*/ 368 w 392"/>
                      <a:gd name="T3" fmla="*/ 48 h 192"/>
                      <a:gd name="T4" fmla="*/ 32 w 392"/>
                      <a:gd name="T5" fmla="*/ 144 h 192"/>
                      <a:gd name="T6" fmla="*/ 176 w 392"/>
                      <a:gd name="T7" fmla="*/ 192 h 192"/>
                      <a:gd name="T8" fmla="*/ 0 60000 65536"/>
                      <a:gd name="T9" fmla="*/ 0 60000 65536"/>
                      <a:gd name="T10" fmla="*/ 0 60000 65536"/>
                      <a:gd name="T11" fmla="*/ 0 60000 65536"/>
                      <a:gd name="T12" fmla="*/ 0 w 392"/>
                      <a:gd name="T13" fmla="*/ 0 h 192"/>
                      <a:gd name="T14" fmla="*/ 392 w 392"/>
                      <a:gd name="T15" fmla="*/ 192 h 192"/>
                    </a:gdLst>
                    <a:ahLst/>
                    <a:cxnLst>
                      <a:cxn ang="T8">
                        <a:pos x="T0" y="T1"/>
                      </a:cxn>
                      <a:cxn ang="T9">
                        <a:pos x="T2" y="T3"/>
                      </a:cxn>
                      <a:cxn ang="T10">
                        <a:pos x="T4" y="T5"/>
                      </a:cxn>
                      <a:cxn ang="T11">
                        <a:pos x="T6" y="T7"/>
                      </a:cxn>
                    </a:cxnLst>
                    <a:rect l="T12" t="T13" r="T14" b="T15"/>
                    <a:pathLst>
                      <a:path w="392" h="192">
                        <a:moveTo>
                          <a:pt x="176" y="0"/>
                        </a:moveTo>
                        <a:cubicBezTo>
                          <a:pt x="284" y="12"/>
                          <a:pt x="392" y="24"/>
                          <a:pt x="368" y="48"/>
                        </a:cubicBezTo>
                        <a:cubicBezTo>
                          <a:pt x="344" y="72"/>
                          <a:pt x="64" y="120"/>
                          <a:pt x="32" y="144"/>
                        </a:cubicBezTo>
                        <a:cubicBezTo>
                          <a:pt x="0" y="168"/>
                          <a:pt x="88" y="180"/>
                          <a:pt x="176" y="192"/>
                        </a:cubicBezTo>
                      </a:path>
                    </a:pathLst>
                  </a:custGeom>
                  <a:grpFill/>
                  <a:ln w="28575">
                    <a:solidFill>
                      <a:srgbClr val="008000"/>
                    </a:solidFill>
                    <a:round/>
                    <a:headEnd/>
                    <a:tailEnd/>
                  </a:ln>
                  <a:extLst/>
                </p:spPr>
                <p:txBody>
                  <a:bodyPr/>
                  <a:lstStyle/>
                  <a:p>
                    <a:endParaRPr lang="ja-JP" altLang="en-US"/>
                  </a:p>
                </p:txBody>
              </p:sp>
              <p:sp>
                <p:nvSpPr>
                  <p:cNvPr id="23" name="Freeform 32"/>
                  <p:cNvSpPr>
                    <a:spLocks/>
                  </p:cNvSpPr>
                  <p:nvPr/>
                </p:nvSpPr>
                <p:spPr bwMode="auto">
                  <a:xfrm>
                    <a:off x="4848" y="2880"/>
                    <a:ext cx="392" cy="192"/>
                  </a:xfrm>
                  <a:custGeom>
                    <a:avLst/>
                    <a:gdLst>
                      <a:gd name="T0" fmla="*/ 176 w 392"/>
                      <a:gd name="T1" fmla="*/ 0 h 192"/>
                      <a:gd name="T2" fmla="*/ 368 w 392"/>
                      <a:gd name="T3" fmla="*/ 48 h 192"/>
                      <a:gd name="T4" fmla="*/ 32 w 392"/>
                      <a:gd name="T5" fmla="*/ 144 h 192"/>
                      <a:gd name="T6" fmla="*/ 176 w 392"/>
                      <a:gd name="T7" fmla="*/ 192 h 192"/>
                      <a:gd name="T8" fmla="*/ 0 60000 65536"/>
                      <a:gd name="T9" fmla="*/ 0 60000 65536"/>
                      <a:gd name="T10" fmla="*/ 0 60000 65536"/>
                      <a:gd name="T11" fmla="*/ 0 60000 65536"/>
                      <a:gd name="T12" fmla="*/ 0 w 392"/>
                      <a:gd name="T13" fmla="*/ 0 h 192"/>
                      <a:gd name="T14" fmla="*/ 392 w 392"/>
                      <a:gd name="T15" fmla="*/ 192 h 192"/>
                    </a:gdLst>
                    <a:ahLst/>
                    <a:cxnLst>
                      <a:cxn ang="T8">
                        <a:pos x="T0" y="T1"/>
                      </a:cxn>
                      <a:cxn ang="T9">
                        <a:pos x="T2" y="T3"/>
                      </a:cxn>
                      <a:cxn ang="T10">
                        <a:pos x="T4" y="T5"/>
                      </a:cxn>
                      <a:cxn ang="T11">
                        <a:pos x="T6" y="T7"/>
                      </a:cxn>
                    </a:cxnLst>
                    <a:rect l="T12" t="T13" r="T14" b="T15"/>
                    <a:pathLst>
                      <a:path w="392" h="192">
                        <a:moveTo>
                          <a:pt x="176" y="0"/>
                        </a:moveTo>
                        <a:cubicBezTo>
                          <a:pt x="284" y="12"/>
                          <a:pt x="392" y="24"/>
                          <a:pt x="368" y="48"/>
                        </a:cubicBezTo>
                        <a:cubicBezTo>
                          <a:pt x="344" y="72"/>
                          <a:pt x="64" y="120"/>
                          <a:pt x="32" y="144"/>
                        </a:cubicBezTo>
                        <a:cubicBezTo>
                          <a:pt x="0" y="168"/>
                          <a:pt x="88" y="180"/>
                          <a:pt x="176" y="192"/>
                        </a:cubicBezTo>
                      </a:path>
                    </a:pathLst>
                  </a:custGeom>
                  <a:grpFill/>
                  <a:ln w="28575">
                    <a:solidFill>
                      <a:srgbClr val="008000"/>
                    </a:solidFill>
                    <a:round/>
                    <a:headEnd/>
                    <a:tailEnd/>
                  </a:ln>
                  <a:extLst/>
                </p:spPr>
                <p:txBody>
                  <a:bodyPr/>
                  <a:lstStyle/>
                  <a:p>
                    <a:endParaRPr lang="ja-JP" altLang="en-US"/>
                  </a:p>
                </p:txBody>
              </p:sp>
              <p:sp>
                <p:nvSpPr>
                  <p:cNvPr id="24" name="Freeform 33"/>
                  <p:cNvSpPr>
                    <a:spLocks/>
                  </p:cNvSpPr>
                  <p:nvPr/>
                </p:nvSpPr>
                <p:spPr bwMode="auto">
                  <a:xfrm>
                    <a:off x="4848" y="3072"/>
                    <a:ext cx="392" cy="192"/>
                  </a:xfrm>
                  <a:custGeom>
                    <a:avLst/>
                    <a:gdLst>
                      <a:gd name="T0" fmla="*/ 176 w 392"/>
                      <a:gd name="T1" fmla="*/ 0 h 192"/>
                      <a:gd name="T2" fmla="*/ 368 w 392"/>
                      <a:gd name="T3" fmla="*/ 48 h 192"/>
                      <a:gd name="T4" fmla="*/ 32 w 392"/>
                      <a:gd name="T5" fmla="*/ 144 h 192"/>
                      <a:gd name="T6" fmla="*/ 176 w 392"/>
                      <a:gd name="T7" fmla="*/ 192 h 192"/>
                      <a:gd name="T8" fmla="*/ 0 60000 65536"/>
                      <a:gd name="T9" fmla="*/ 0 60000 65536"/>
                      <a:gd name="T10" fmla="*/ 0 60000 65536"/>
                      <a:gd name="T11" fmla="*/ 0 60000 65536"/>
                      <a:gd name="T12" fmla="*/ 0 w 392"/>
                      <a:gd name="T13" fmla="*/ 0 h 192"/>
                      <a:gd name="T14" fmla="*/ 392 w 392"/>
                      <a:gd name="T15" fmla="*/ 192 h 192"/>
                    </a:gdLst>
                    <a:ahLst/>
                    <a:cxnLst>
                      <a:cxn ang="T8">
                        <a:pos x="T0" y="T1"/>
                      </a:cxn>
                      <a:cxn ang="T9">
                        <a:pos x="T2" y="T3"/>
                      </a:cxn>
                      <a:cxn ang="T10">
                        <a:pos x="T4" y="T5"/>
                      </a:cxn>
                      <a:cxn ang="T11">
                        <a:pos x="T6" y="T7"/>
                      </a:cxn>
                    </a:cxnLst>
                    <a:rect l="T12" t="T13" r="T14" b="T15"/>
                    <a:pathLst>
                      <a:path w="392" h="192">
                        <a:moveTo>
                          <a:pt x="176" y="0"/>
                        </a:moveTo>
                        <a:cubicBezTo>
                          <a:pt x="284" y="12"/>
                          <a:pt x="392" y="24"/>
                          <a:pt x="368" y="48"/>
                        </a:cubicBezTo>
                        <a:cubicBezTo>
                          <a:pt x="344" y="72"/>
                          <a:pt x="64" y="120"/>
                          <a:pt x="32" y="144"/>
                        </a:cubicBezTo>
                        <a:cubicBezTo>
                          <a:pt x="0" y="168"/>
                          <a:pt x="88" y="180"/>
                          <a:pt x="176" y="192"/>
                        </a:cubicBezTo>
                      </a:path>
                    </a:pathLst>
                  </a:custGeom>
                  <a:grpFill/>
                  <a:ln w="28575">
                    <a:solidFill>
                      <a:srgbClr val="008000"/>
                    </a:solidFill>
                    <a:round/>
                    <a:headEnd/>
                    <a:tailEnd/>
                  </a:ln>
                  <a:extLst/>
                </p:spPr>
                <p:txBody>
                  <a:bodyPr/>
                  <a:lstStyle/>
                  <a:p>
                    <a:endParaRPr lang="ja-JP" altLang="en-US"/>
                  </a:p>
                </p:txBody>
              </p:sp>
              <p:sp>
                <p:nvSpPr>
                  <p:cNvPr id="25" name="Freeform 34"/>
                  <p:cNvSpPr>
                    <a:spLocks/>
                  </p:cNvSpPr>
                  <p:nvPr/>
                </p:nvSpPr>
                <p:spPr bwMode="auto">
                  <a:xfrm>
                    <a:off x="4848" y="3264"/>
                    <a:ext cx="392" cy="192"/>
                  </a:xfrm>
                  <a:custGeom>
                    <a:avLst/>
                    <a:gdLst>
                      <a:gd name="T0" fmla="*/ 176 w 392"/>
                      <a:gd name="T1" fmla="*/ 0 h 192"/>
                      <a:gd name="T2" fmla="*/ 368 w 392"/>
                      <a:gd name="T3" fmla="*/ 48 h 192"/>
                      <a:gd name="T4" fmla="*/ 32 w 392"/>
                      <a:gd name="T5" fmla="*/ 144 h 192"/>
                      <a:gd name="T6" fmla="*/ 176 w 392"/>
                      <a:gd name="T7" fmla="*/ 192 h 192"/>
                      <a:gd name="T8" fmla="*/ 0 60000 65536"/>
                      <a:gd name="T9" fmla="*/ 0 60000 65536"/>
                      <a:gd name="T10" fmla="*/ 0 60000 65536"/>
                      <a:gd name="T11" fmla="*/ 0 60000 65536"/>
                      <a:gd name="T12" fmla="*/ 0 w 392"/>
                      <a:gd name="T13" fmla="*/ 0 h 192"/>
                      <a:gd name="T14" fmla="*/ 392 w 392"/>
                      <a:gd name="T15" fmla="*/ 192 h 192"/>
                    </a:gdLst>
                    <a:ahLst/>
                    <a:cxnLst>
                      <a:cxn ang="T8">
                        <a:pos x="T0" y="T1"/>
                      </a:cxn>
                      <a:cxn ang="T9">
                        <a:pos x="T2" y="T3"/>
                      </a:cxn>
                      <a:cxn ang="T10">
                        <a:pos x="T4" y="T5"/>
                      </a:cxn>
                      <a:cxn ang="T11">
                        <a:pos x="T6" y="T7"/>
                      </a:cxn>
                    </a:cxnLst>
                    <a:rect l="T12" t="T13" r="T14" b="T15"/>
                    <a:pathLst>
                      <a:path w="392" h="192">
                        <a:moveTo>
                          <a:pt x="176" y="0"/>
                        </a:moveTo>
                        <a:cubicBezTo>
                          <a:pt x="284" y="12"/>
                          <a:pt x="392" y="24"/>
                          <a:pt x="368" y="48"/>
                        </a:cubicBezTo>
                        <a:cubicBezTo>
                          <a:pt x="344" y="72"/>
                          <a:pt x="64" y="120"/>
                          <a:pt x="32" y="144"/>
                        </a:cubicBezTo>
                        <a:cubicBezTo>
                          <a:pt x="0" y="168"/>
                          <a:pt x="88" y="180"/>
                          <a:pt x="176" y="192"/>
                        </a:cubicBezTo>
                      </a:path>
                    </a:pathLst>
                  </a:custGeom>
                  <a:grpFill/>
                  <a:ln w="28575">
                    <a:solidFill>
                      <a:srgbClr val="008000"/>
                    </a:solidFill>
                    <a:round/>
                    <a:headEnd/>
                    <a:tailEnd/>
                  </a:ln>
                  <a:extLst/>
                </p:spPr>
                <p:txBody>
                  <a:bodyPr/>
                  <a:lstStyle/>
                  <a:p>
                    <a:endParaRPr lang="ja-JP" altLang="en-US"/>
                  </a:p>
                </p:txBody>
              </p:sp>
            </p:grpSp>
            <p:graphicFrame>
              <p:nvGraphicFramePr>
                <p:cNvPr id="13" name="Object 2"/>
                <p:cNvGraphicFramePr>
                  <a:graphicFrameLocks noChangeAspect="1"/>
                </p:cNvGraphicFramePr>
                <p:nvPr>
                  <p:extLst>
                    <p:ext uri="{D42A27DB-BD31-4B8C-83A1-F6EECF244321}">
                      <p14:modId xmlns:p14="http://schemas.microsoft.com/office/powerpoint/2010/main" val="3141178170"/>
                    </p:ext>
                  </p:extLst>
                </p:nvPr>
              </p:nvGraphicFramePr>
              <p:xfrm>
                <a:off x="379413" y="2899486"/>
                <a:ext cx="308806" cy="338325"/>
              </p:xfrm>
              <a:graphic>
                <a:graphicData uri="http://schemas.openxmlformats.org/presentationml/2006/ole">
                  <mc:AlternateContent xmlns:mc="http://schemas.openxmlformats.org/markup-compatibility/2006">
                    <mc:Choice xmlns:v="urn:schemas-microsoft-com:vml" Requires="v">
                      <p:oleObj spid="_x0000_s146750" name="Equation" r:id="rId3" imgW="126835" imgH="139518" progId="Equation.DSMT4">
                        <p:embed/>
                      </p:oleObj>
                    </mc:Choice>
                    <mc:Fallback>
                      <p:oleObj name="Equation" r:id="rId3" imgW="126835" imgH="139518"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3" y="2899486"/>
                              <a:ext cx="308806" cy="3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3"/>
                <p:cNvGraphicFramePr>
                  <a:graphicFrameLocks noChangeAspect="1"/>
                </p:cNvGraphicFramePr>
                <p:nvPr>
                  <p:extLst>
                    <p:ext uri="{D42A27DB-BD31-4B8C-83A1-F6EECF244321}">
                      <p14:modId xmlns:p14="http://schemas.microsoft.com/office/powerpoint/2010/main" val="3878022705"/>
                    </p:ext>
                  </p:extLst>
                </p:nvPr>
              </p:nvGraphicFramePr>
              <p:xfrm>
                <a:off x="2644474" y="2814905"/>
                <a:ext cx="579739" cy="370407"/>
              </p:xfrm>
              <a:graphic>
                <a:graphicData uri="http://schemas.openxmlformats.org/presentationml/2006/ole">
                  <mc:AlternateContent xmlns:mc="http://schemas.openxmlformats.org/markup-compatibility/2006">
                    <mc:Choice xmlns:v="urn:schemas-microsoft-com:vml" Requires="v">
                      <p:oleObj spid="_x0000_s146751" name="Equation" r:id="rId5" imgW="317225" imgH="203024" progId="Equation.DSMT4">
                        <p:embed/>
                      </p:oleObj>
                    </mc:Choice>
                    <mc:Fallback>
                      <p:oleObj name="Equation" r:id="rId5" imgW="317225" imgH="203024"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4474" y="2814905"/>
                              <a:ext cx="579739" cy="37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4"/>
                <p:cNvGraphicFramePr>
                  <a:graphicFrameLocks noChangeAspect="1"/>
                </p:cNvGraphicFramePr>
                <p:nvPr>
                  <p:extLst>
                    <p:ext uri="{D42A27DB-BD31-4B8C-83A1-F6EECF244321}">
                      <p14:modId xmlns:p14="http://schemas.microsoft.com/office/powerpoint/2010/main" val="841938324"/>
                    </p:ext>
                  </p:extLst>
                </p:nvPr>
              </p:nvGraphicFramePr>
              <p:xfrm>
                <a:off x="2431806" y="1897636"/>
                <a:ext cx="237431" cy="309159"/>
              </p:xfrm>
              <a:graphic>
                <a:graphicData uri="http://schemas.openxmlformats.org/presentationml/2006/ole">
                  <mc:AlternateContent xmlns:mc="http://schemas.openxmlformats.org/markup-compatibility/2006">
                    <mc:Choice xmlns:v="urn:schemas-microsoft-com:vml" Requires="v">
                      <p:oleObj spid="_x0000_s146752" name="Equation" r:id="rId7" imgW="126780" imgH="164814" progId="Equation.DSMT4">
                        <p:embed/>
                      </p:oleObj>
                    </mc:Choice>
                    <mc:Fallback>
                      <p:oleObj name="Equation" r:id="rId7" imgW="126780" imgH="164814"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1806" y="1897636"/>
                              <a:ext cx="237431" cy="30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5"/>
                <p:cNvGraphicFramePr>
                  <a:graphicFrameLocks noChangeAspect="1"/>
                </p:cNvGraphicFramePr>
                <p:nvPr>
                  <p:extLst>
                    <p:ext uri="{D42A27DB-BD31-4B8C-83A1-F6EECF244321}">
                      <p14:modId xmlns:p14="http://schemas.microsoft.com/office/powerpoint/2010/main" val="2183366720"/>
                    </p:ext>
                  </p:extLst>
                </p:nvPr>
              </p:nvGraphicFramePr>
              <p:xfrm>
                <a:off x="1195126" y="2841154"/>
                <a:ext cx="298609" cy="418531"/>
              </p:xfrm>
              <a:graphic>
                <a:graphicData uri="http://schemas.openxmlformats.org/presentationml/2006/ole">
                  <mc:AlternateContent xmlns:mc="http://schemas.openxmlformats.org/markup-compatibility/2006">
                    <mc:Choice xmlns:v="urn:schemas-microsoft-com:vml" Requires="v">
                      <p:oleObj spid="_x0000_s146753" name="数式" r:id="rId9" imgW="127000" imgH="177800" progId="Equation.3">
                        <p:embed/>
                      </p:oleObj>
                    </mc:Choice>
                    <mc:Fallback>
                      <p:oleObj name="数式" r:id="rId9" imgW="127000" imgH="177800" progId="Equation.3">
                        <p:embed/>
                        <p:pic>
                          <p:nvPicPr>
                            <p:cNvPr id="0" name=""/>
                            <p:cNvPicPr>
                              <a:picLocks noChangeAspect="1" noChangeArrowheads="1"/>
                            </p:cNvPicPr>
                            <p:nvPr/>
                          </p:nvPicPr>
                          <p:blipFill>
                            <a:blip r:embed="rId10"/>
                            <a:srcRect/>
                            <a:stretch>
                              <a:fillRect/>
                            </a:stretch>
                          </p:blipFill>
                          <p:spPr bwMode="auto">
                            <a:xfrm>
                              <a:off x="1195126" y="2841154"/>
                              <a:ext cx="298609" cy="41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6"/>
                <p:cNvGraphicFramePr>
                  <a:graphicFrameLocks noChangeAspect="1"/>
                </p:cNvGraphicFramePr>
                <p:nvPr>
                  <p:extLst>
                    <p:ext uri="{D42A27DB-BD31-4B8C-83A1-F6EECF244321}">
                      <p14:modId xmlns:p14="http://schemas.microsoft.com/office/powerpoint/2010/main" val="3001366660"/>
                    </p:ext>
                  </p:extLst>
                </p:nvPr>
              </p:nvGraphicFramePr>
              <p:xfrm>
                <a:off x="952500" y="2352675"/>
                <a:ext cx="358775" cy="427038"/>
              </p:xfrm>
              <a:graphic>
                <a:graphicData uri="http://schemas.openxmlformats.org/presentationml/2006/ole">
                  <mc:AlternateContent xmlns:mc="http://schemas.openxmlformats.org/markup-compatibility/2006">
                    <mc:Choice xmlns:v="urn:schemas-microsoft-com:vml" Requires="v">
                      <p:oleObj spid="_x0000_s146754" name="数式" r:id="rId11" imgW="203200" imgH="241300" progId="Equation.3">
                        <p:embed/>
                      </p:oleObj>
                    </mc:Choice>
                    <mc:Fallback>
                      <p:oleObj name="数式" r:id="rId11" imgW="203200" imgH="241300" progId="Equation.3">
                        <p:embed/>
                        <p:pic>
                          <p:nvPicPr>
                            <p:cNvPr id="0" name=""/>
                            <p:cNvPicPr>
                              <a:picLocks noChangeAspect="1" noChangeArrowheads="1"/>
                            </p:cNvPicPr>
                            <p:nvPr/>
                          </p:nvPicPr>
                          <p:blipFill>
                            <a:blip r:embed="rId12"/>
                            <a:srcRect/>
                            <a:stretch>
                              <a:fillRect/>
                            </a:stretch>
                          </p:blipFill>
                          <p:spPr bwMode="auto">
                            <a:xfrm>
                              <a:off x="952500" y="2352675"/>
                              <a:ext cx="358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7"/>
                <p:cNvGraphicFramePr>
                  <a:graphicFrameLocks noChangeAspect="1"/>
                </p:cNvGraphicFramePr>
                <p:nvPr>
                  <p:extLst>
                    <p:ext uri="{D42A27DB-BD31-4B8C-83A1-F6EECF244321}">
                      <p14:modId xmlns:p14="http://schemas.microsoft.com/office/powerpoint/2010/main" val="90869979"/>
                    </p:ext>
                  </p:extLst>
                </p:nvPr>
              </p:nvGraphicFramePr>
              <p:xfrm>
                <a:off x="1764669" y="2880528"/>
                <a:ext cx="566629" cy="345616"/>
              </p:xfrm>
              <a:graphic>
                <a:graphicData uri="http://schemas.openxmlformats.org/presentationml/2006/ole">
                  <mc:AlternateContent xmlns:mc="http://schemas.openxmlformats.org/markup-compatibility/2006">
                    <mc:Choice xmlns:v="urn:schemas-microsoft-com:vml" Requires="v">
                      <p:oleObj spid="_x0000_s146755" name="数式" r:id="rId13" imgW="330200" imgH="203200" progId="Equation.3">
                        <p:embed/>
                      </p:oleObj>
                    </mc:Choice>
                    <mc:Fallback>
                      <p:oleObj name="数式" r:id="rId13" imgW="330200" imgH="203200" progId="Equation.3">
                        <p:embed/>
                        <p:pic>
                          <p:nvPicPr>
                            <p:cNvPr id="0" name=""/>
                            <p:cNvPicPr>
                              <a:picLocks noChangeAspect="1" noChangeArrowheads="1"/>
                            </p:cNvPicPr>
                            <p:nvPr/>
                          </p:nvPicPr>
                          <p:blipFill>
                            <a:blip r:embed="rId14"/>
                            <a:srcRect/>
                            <a:stretch>
                              <a:fillRect/>
                            </a:stretch>
                          </p:blipFill>
                          <p:spPr bwMode="auto">
                            <a:xfrm>
                              <a:off x="1764669" y="2880528"/>
                              <a:ext cx="566629" cy="345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Line 41"/>
                <p:cNvSpPr>
                  <a:spLocks noChangeShapeType="1"/>
                </p:cNvSpPr>
                <p:nvPr/>
              </p:nvSpPr>
              <p:spPr bwMode="auto">
                <a:xfrm>
                  <a:off x="1585503" y="3099273"/>
                  <a:ext cx="186449" cy="186662"/>
                </a:xfrm>
                <a:prstGeom prst="line">
                  <a:avLst/>
                </a:prstGeom>
                <a:grpFill/>
                <a:ln w="28575">
                  <a:solidFill>
                    <a:srgbClr val="008000"/>
                  </a:solidFill>
                  <a:round/>
                  <a:headEnd/>
                  <a:tailEnd/>
                </a:ln>
                <a:extLst/>
              </p:spPr>
              <p:txBody>
                <a:bodyPr/>
                <a:lstStyle/>
                <a:p>
                  <a:endParaRPr lang="ja-JP" altLang="en-US"/>
                </a:p>
              </p:txBody>
            </p:sp>
            <p:sp>
              <p:nvSpPr>
                <p:cNvPr id="20" name="Line 42"/>
                <p:cNvSpPr>
                  <a:spLocks noChangeShapeType="1"/>
                </p:cNvSpPr>
                <p:nvPr/>
              </p:nvSpPr>
              <p:spPr bwMode="auto">
                <a:xfrm flipH="1">
                  <a:off x="1578220" y="3091981"/>
                  <a:ext cx="186449" cy="186662"/>
                </a:xfrm>
                <a:prstGeom prst="line">
                  <a:avLst/>
                </a:prstGeom>
                <a:grpFill/>
                <a:ln w="28575">
                  <a:solidFill>
                    <a:srgbClr val="008000"/>
                  </a:solidFill>
                  <a:round/>
                  <a:headEnd/>
                  <a:tailEnd/>
                </a:ln>
                <a:extLst/>
              </p:spPr>
              <p:txBody>
                <a:bodyPr/>
                <a:lstStyle/>
                <a:p>
                  <a:endParaRPr lang="ja-JP" altLang="en-US"/>
                </a:p>
              </p:txBody>
            </p:sp>
            <p:graphicFrame>
              <p:nvGraphicFramePr>
                <p:cNvPr id="21" name="Object 8"/>
                <p:cNvGraphicFramePr>
                  <a:graphicFrameLocks noChangeAspect="1"/>
                </p:cNvGraphicFramePr>
                <p:nvPr>
                  <p:extLst>
                    <p:ext uri="{D42A27DB-BD31-4B8C-83A1-F6EECF244321}">
                      <p14:modId xmlns:p14="http://schemas.microsoft.com/office/powerpoint/2010/main" val="3240464088"/>
                    </p:ext>
                  </p:extLst>
                </p:nvPr>
              </p:nvGraphicFramePr>
              <p:xfrm>
                <a:off x="1173163" y="3273425"/>
                <a:ext cx="1243012" cy="608013"/>
              </p:xfrm>
              <a:graphic>
                <a:graphicData uri="http://schemas.openxmlformats.org/presentationml/2006/ole">
                  <mc:AlternateContent xmlns:mc="http://schemas.openxmlformats.org/markup-compatibility/2006">
                    <mc:Choice xmlns:v="urn:schemas-microsoft-com:vml" Requires="v">
                      <p:oleObj spid="_x0000_s146756" name="数式" r:id="rId15" imgW="571500" imgH="279400" progId="Equation.3">
                        <p:embed/>
                      </p:oleObj>
                    </mc:Choice>
                    <mc:Fallback>
                      <p:oleObj name="数式" r:id="rId15" imgW="571500" imgH="279400" progId="Equation.3">
                        <p:embed/>
                        <p:pic>
                          <p:nvPicPr>
                            <p:cNvPr id="0" name=""/>
                            <p:cNvPicPr>
                              <a:picLocks noChangeAspect="1" noChangeArrowheads="1"/>
                            </p:cNvPicPr>
                            <p:nvPr/>
                          </p:nvPicPr>
                          <p:blipFill>
                            <a:blip r:embed="rId16"/>
                            <a:srcRect/>
                            <a:stretch>
                              <a:fillRect/>
                            </a:stretch>
                          </p:blipFill>
                          <p:spPr bwMode="auto">
                            <a:xfrm>
                              <a:off x="1173163" y="3273425"/>
                              <a:ext cx="1243012"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sp>
          <p:nvSpPr>
            <p:cNvPr id="26" name="Rectangle 3"/>
            <p:cNvSpPr txBox="1">
              <a:spLocks noChangeArrowheads="1"/>
            </p:cNvSpPr>
            <p:nvPr/>
          </p:nvSpPr>
          <p:spPr bwMode="auto">
            <a:xfrm>
              <a:off x="6929289" y="3292624"/>
              <a:ext cx="2008187" cy="1074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9736" tIns="64869" rIns="129736" bIns="64869"/>
            <a:lstStyle>
              <a:lvl1pPr marL="342900" indent="-342900">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eaLnBrk="0" hangingPunct="0">
                <a:spcBef>
                  <a:spcPct val="20000"/>
                </a:spcBef>
                <a:buClr>
                  <a:srgbClr val="CC0000"/>
                </a:buClr>
                <a:buFont typeface="Wingdings" charset="0"/>
                <a:buNone/>
              </a:pPr>
              <a:r>
                <a:rPr lang="en-US" altLang="ja-JP" sz="3200" dirty="0" err="1">
                  <a:solidFill>
                    <a:srgbClr val="333399"/>
                  </a:solidFill>
                  <a:latin typeface="Symbol" charset="0"/>
                  <a:ea typeface="ＭＳ Ｐゴシック" charset="0"/>
                  <a:cs typeface="ＭＳ Ｐゴシック" charset="0"/>
                </a:rPr>
                <a:t>t</a:t>
              </a:r>
              <a:r>
                <a:rPr lang="en-US" altLang="ja-JP" sz="3200" dirty="0" err="1">
                  <a:solidFill>
                    <a:srgbClr val="333399"/>
                  </a:solidFill>
                  <a:latin typeface="Arial" charset="0"/>
                  <a:ea typeface="ＭＳ Ｐゴシック" charset="0"/>
                  <a:cs typeface="ＭＳ Ｐゴシック" charset="0"/>
                  <a:sym typeface="Wingdings" charset="0"/>
                </a:rPr>
                <a:t>l</a:t>
              </a:r>
              <a:r>
                <a:rPr lang="en-US" altLang="ja-JP" sz="3200" dirty="0" err="1">
                  <a:solidFill>
                    <a:srgbClr val="333399"/>
                  </a:solidFill>
                  <a:latin typeface="Symbol" charset="0"/>
                  <a:ea typeface="ＭＳ Ｐゴシック" charset="0"/>
                  <a:cs typeface="ＭＳ Ｐゴシック" charset="0"/>
                  <a:sym typeface="Wingdings" charset="0"/>
                </a:rPr>
                <a:t>g</a:t>
              </a:r>
              <a:r>
                <a:rPr lang="en-US" altLang="ja-JP" sz="3200" dirty="0">
                  <a:solidFill>
                    <a:srgbClr val="000000"/>
                  </a:solidFill>
                  <a:latin typeface="Comic Sans MS" charset="0"/>
                  <a:ea typeface="ＭＳ Ｐゴシック" charset="0"/>
                  <a:cs typeface="ＭＳ Ｐゴシック" charset="0"/>
                </a:rPr>
                <a:t> </a:t>
              </a:r>
              <a:endParaRPr lang="en-US" altLang="ja-JP" sz="3200" dirty="0">
                <a:solidFill>
                  <a:srgbClr val="000000"/>
                </a:solidFill>
                <a:latin typeface="Arial" charset="0"/>
                <a:ea typeface="ＭＳ Ｐゴシック" charset="0"/>
                <a:cs typeface="ＭＳ Ｐゴシック" charset="0"/>
              </a:endParaRPr>
            </a:p>
            <a:p>
              <a:pPr algn="l" eaLnBrk="0" hangingPunct="0">
                <a:spcBef>
                  <a:spcPct val="20000"/>
                </a:spcBef>
                <a:buClr>
                  <a:srgbClr val="CC0000"/>
                </a:buClr>
                <a:buFont typeface="Wingdings" charset="0"/>
                <a:buChar char="n"/>
              </a:pPr>
              <a:endParaRPr lang="en-US" altLang="ja-JP" sz="2400" dirty="0">
                <a:solidFill>
                  <a:srgbClr val="000000"/>
                </a:solidFill>
                <a:latin typeface="Comic Sans MS" charset="0"/>
                <a:ea typeface="ＭＳ Ｐゴシック" charset="0"/>
                <a:cs typeface="ＭＳ Ｐゴシック" charset="0"/>
              </a:endParaRPr>
            </a:p>
            <a:p>
              <a:pPr algn="l" eaLnBrk="0" hangingPunct="0">
                <a:spcBef>
                  <a:spcPct val="20000"/>
                </a:spcBef>
                <a:buClr>
                  <a:srgbClr val="CC0000"/>
                </a:buClr>
                <a:buFont typeface="Wingdings" charset="0"/>
                <a:buChar char="n"/>
              </a:pPr>
              <a:endParaRPr lang="en-US" altLang="ja-JP" sz="2400" dirty="0">
                <a:solidFill>
                  <a:srgbClr val="000000"/>
                </a:solidFill>
                <a:latin typeface="Comic Sans MS" charset="0"/>
                <a:ea typeface="ＭＳ Ｐゴシック" charset="0"/>
                <a:cs typeface="ＭＳ Ｐゴシック" charset="0"/>
              </a:endParaRPr>
            </a:p>
            <a:p>
              <a:pPr lvl="1" algn="l" eaLnBrk="0" hangingPunct="0">
                <a:spcBef>
                  <a:spcPct val="20000"/>
                </a:spcBef>
                <a:buFontTx/>
                <a:buChar char="–"/>
              </a:pPr>
              <a:endParaRPr lang="en-US" altLang="ja-JP" sz="2400" dirty="0">
                <a:solidFill>
                  <a:srgbClr val="000000"/>
                </a:solidFill>
                <a:latin typeface="Arial" charset="0"/>
                <a:ea typeface="ＭＳ Ｐゴシック" charset="0"/>
                <a:cs typeface="ＭＳ Ｐゴシック" charset="0"/>
              </a:endParaRPr>
            </a:p>
          </p:txBody>
        </p:sp>
        <p:sp>
          <p:nvSpPr>
            <p:cNvPr id="27" name="Rectangle 46"/>
            <p:cNvSpPr>
              <a:spLocks noChangeArrowheads="1"/>
            </p:cNvSpPr>
            <p:nvPr/>
          </p:nvSpPr>
          <p:spPr bwMode="auto">
            <a:xfrm>
              <a:off x="10047139" y="3287862"/>
              <a:ext cx="2662237" cy="11509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9736" tIns="64869" rIns="129736" bIns="64869"/>
            <a:lstStyle/>
            <a:p>
              <a:pPr marL="485775" indent="-485775" algn="l">
                <a:spcBef>
                  <a:spcPct val="20000"/>
                </a:spcBef>
              </a:pPr>
              <a:r>
                <a:rPr kumimoji="1" lang="en-US" altLang="ja-JP" sz="3400" dirty="0">
                  <a:solidFill>
                    <a:srgbClr val="333399"/>
                  </a:solidFill>
                  <a:latin typeface="Symbol" charset="0"/>
                  <a:ea typeface="ＭＳ Ｐゴシック" charset="0"/>
                  <a:cs typeface="ＭＳ Ｐゴシック" charset="0"/>
                </a:rPr>
                <a:t>t</a:t>
              </a:r>
              <a:r>
                <a:rPr kumimoji="1" lang="en-US" altLang="ja-JP" sz="3400" dirty="0">
                  <a:solidFill>
                    <a:srgbClr val="333399"/>
                  </a:solidFill>
                  <a:latin typeface="Arial" charset="0"/>
                  <a:ea typeface="ＭＳ Ｐゴシック" charset="0"/>
                  <a:cs typeface="ＭＳ Ｐゴシック" charset="0"/>
                  <a:sym typeface="Wingdings" charset="0"/>
                </a:rPr>
                <a:t>3l,l</a:t>
              </a:r>
              <a:r>
                <a:rPr kumimoji="1" lang="en-US" altLang="ja-JP" sz="3400" dirty="0">
                  <a:solidFill>
                    <a:srgbClr val="333399"/>
                  </a:solidFill>
                  <a:latin typeface="Symbol" charset="0"/>
                  <a:ea typeface="ＭＳ Ｐゴシック" charset="0"/>
                  <a:cs typeface="ＭＳ Ｐゴシック" charset="0"/>
                  <a:sym typeface="Wingdings" charset="0"/>
                </a:rPr>
                <a:t>h</a:t>
              </a:r>
              <a:endParaRPr kumimoji="1" lang="en-US" altLang="ja-JP" sz="3400" dirty="0">
                <a:solidFill>
                  <a:srgbClr val="000000"/>
                </a:solidFill>
                <a:latin typeface="Arial" charset="0"/>
                <a:ea typeface="ＭＳ Ｐゴシック" charset="0"/>
                <a:cs typeface="ＭＳ Ｐゴシック" charset="0"/>
              </a:endParaRPr>
            </a:p>
            <a:p>
              <a:pPr marL="1054100" lvl="1" indent="-404813" algn="l">
                <a:spcBef>
                  <a:spcPct val="20000"/>
                </a:spcBef>
                <a:buFontTx/>
                <a:buChar char="–"/>
              </a:pPr>
              <a:endParaRPr kumimoji="1" lang="en-US" altLang="ja-JP" sz="3400" dirty="0">
                <a:solidFill>
                  <a:srgbClr val="000000"/>
                </a:solidFill>
                <a:latin typeface="Arial" charset="0"/>
                <a:ea typeface="ＭＳ Ｐゴシック" charset="0"/>
                <a:cs typeface="ＭＳ Ｐゴシック" charset="0"/>
              </a:endParaRPr>
            </a:p>
            <a:p>
              <a:pPr marL="485775" indent="-485775" algn="l">
                <a:spcBef>
                  <a:spcPct val="20000"/>
                </a:spcBef>
                <a:buFontTx/>
                <a:buChar char="•"/>
              </a:pPr>
              <a:endParaRPr kumimoji="1" lang="en-US" altLang="ja-JP" sz="3400" dirty="0">
                <a:solidFill>
                  <a:srgbClr val="000000"/>
                </a:solidFill>
                <a:latin typeface="Comic Sans MS" charset="0"/>
                <a:ea typeface="ＭＳ Ｐゴシック" charset="0"/>
                <a:cs typeface="ＭＳ Ｐゴシック" charset="0"/>
              </a:endParaRPr>
            </a:p>
            <a:p>
              <a:pPr marL="485775" indent="-485775" algn="l">
                <a:spcBef>
                  <a:spcPct val="20000"/>
                </a:spcBef>
                <a:buFontTx/>
                <a:buChar char="•"/>
              </a:pPr>
              <a:endParaRPr kumimoji="1" lang="en-US" altLang="ja-JP" sz="3400" dirty="0">
                <a:solidFill>
                  <a:srgbClr val="000000"/>
                </a:solidFill>
                <a:latin typeface="Comic Sans MS" charset="0"/>
                <a:ea typeface="ＭＳ Ｐゴシック" charset="0"/>
                <a:cs typeface="ＭＳ Ｐゴシック" charset="0"/>
              </a:endParaRPr>
            </a:p>
            <a:p>
              <a:pPr marL="1054100" lvl="1" indent="-404813" algn="l">
                <a:spcBef>
                  <a:spcPct val="20000"/>
                </a:spcBef>
                <a:buFontTx/>
                <a:buChar char="–"/>
              </a:pPr>
              <a:endParaRPr kumimoji="1" lang="en-US" altLang="ja-JP" sz="3400" dirty="0">
                <a:solidFill>
                  <a:srgbClr val="000000"/>
                </a:solidFill>
                <a:latin typeface="Arial" charset="0"/>
                <a:ea typeface="ＭＳ Ｐゴシック" charset="0"/>
                <a:cs typeface="ＭＳ Ｐゴシック" charset="0"/>
              </a:endParaRPr>
            </a:p>
          </p:txBody>
        </p:sp>
        <p:grpSp>
          <p:nvGrpSpPr>
            <p:cNvPr id="28" name="Group 55"/>
            <p:cNvGrpSpPr>
              <a:grpSpLocks/>
            </p:cNvGrpSpPr>
            <p:nvPr/>
          </p:nvGrpSpPr>
          <p:grpSpPr bwMode="auto">
            <a:xfrm>
              <a:off x="10069364" y="4067324"/>
              <a:ext cx="2919412" cy="1552575"/>
              <a:chOff x="3481" y="3132"/>
              <a:chExt cx="2016" cy="1073"/>
            </a:xfrm>
            <a:grpFill/>
          </p:grpSpPr>
          <p:grpSp>
            <p:nvGrpSpPr>
              <p:cNvPr id="29" name="Group 49"/>
              <p:cNvGrpSpPr>
                <a:grpSpLocks/>
              </p:cNvGrpSpPr>
              <p:nvPr/>
            </p:nvGrpSpPr>
            <p:grpSpPr bwMode="auto">
              <a:xfrm>
                <a:off x="3557" y="3287"/>
                <a:ext cx="1526" cy="814"/>
                <a:chOff x="3557" y="3287"/>
                <a:chExt cx="1526" cy="814"/>
              </a:xfrm>
              <a:grpFill/>
            </p:grpSpPr>
            <p:sp>
              <p:nvSpPr>
                <p:cNvPr id="35" name="Line 44"/>
                <p:cNvSpPr>
                  <a:spLocks noChangeShapeType="1"/>
                </p:cNvSpPr>
                <p:nvPr/>
              </p:nvSpPr>
              <p:spPr bwMode="auto">
                <a:xfrm>
                  <a:off x="3557" y="3346"/>
                  <a:ext cx="1526" cy="0"/>
                </a:xfrm>
                <a:prstGeom prst="line">
                  <a:avLst/>
                </a:prstGeom>
                <a:grpFill/>
                <a:ln w="28575">
                  <a:solidFill>
                    <a:srgbClr val="006600"/>
                  </a:solidFill>
                  <a:round/>
                  <a:headEnd/>
                  <a:tailEnd type="triangle" w="med" len="med"/>
                </a:ln>
                <a:extLst/>
              </p:spPr>
              <p:txBody>
                <a:bodyPr/>
                <a:lstStyle/>
                <a:p>
                  <a:endParaRPr lang="ja-JP" altLang="en-US"/>
                </a:p>
              </p:txBody>
            </p:sp>
            <p:sp>
              <p:nvSpPr>
                <p:cNvPr id="36" name="Line 45"/>
                <p:cNvSpPr>
                  <a:spLocks noChangeShapeType="1"/>
                </p:cNvSpPr>
                <p:nvPr/>
              </p:nvSpPr>
              <p:spPr bwMode="auto">
                <a:xfrm flipV="1">
                  <a:off x="4379" y="3630"/>
                  <a:ext cx="686" cy="163"/>
                </a:xfrm>
                <a:prstGeom prst="line">
                  <a:avLst/>
                </a:prstGeom>
                <a:grpFill/>
                <a:ln w="28575">
                  <a:solidFill>
                    <a:srgbClr val="006600"/>
                  </a:solidFill>
                  <a:round/>
                  <a:headEnd/>
                  <a:tailEnd type="triangle" w="med" len="med"/>
                </a:ln>
                <a:extLst/>
              </p:spPr>
              <p:txBody>
                <a:bodyPr/>
                <a:lstStyle/>
                <a:p>
                  <a:endParaRPr lang="ja-JP" altLang="en-US"/>
                </a:p>
              </p:txBody>
            </p:sp>
            <p:sp>
              <p:nvSpPr>
                <p:cNvPr id="37" name="Line 46"/>
                <p:cNvSpPr>
                  <a:spLocks noChangeShapeType="1"/>
                </p:cNvSpPr>
                <p:nvPr/>
              </p:nvSpPr>
              <p:spPr bwMode="auto">
                <a:xfrm>
                  <a:off x="4374" y="3816"/>
                  <a:ext cx="641" cy="285"/>
                </a:xfrm>
                <a:prstGeom prst="line">
                  <a:avLst/>
                </a:prstGeom>
                <a:grpFill/>
                <a:ln w="28575">
                  <a:solidFill>
                    <a:srgbClr val="006600"/>
                  </a:solidFill>
                  <a:round/>
                  <a:headEnd type="triangle" w="med" len="med"/>
                  <a:tailEnd/>
                </a:ln>
                <a:extLst/>
              </p:spPr>
              <p:txBody>
                <a:bodyPr/>
                <a:lstStyle/>
                <a:p>
                  <a:endParaRPr lang="ja-JP" altLang="en-US"/>
                </a:p>
              </p:txBody>
            </p:sp>
            <p:sp>
              <p:nvSpPr>
                <p:cNvPr id="38" name="Line 47"/>
                <p:cNvSpPr>
                  <a:spLocks noChangeShapeType="1"/>
                </p:cNvSpPr>
                <p:nvPr/>
              </p:nvSpPr>
              <p:spPr bwMode="auto">
                <a:xfrm flipH="1" flipV="1">
                  <a:off x="4215" y="3346"/>
                  <a:ext cx="155" cy="467"/>
                </a:xfrm>
                <a:prstGeom prst="line">
                  <a:avLst/>
                </a:prstGeom>
                <a:grpFill/>
                <a:ln w="28575">
                  <a:solidFill>
                    <a:srgbClr val="006600"/>
                  </a:solidFill>
                  <a:prstDash val="dash"/>
                  <a:round/>
                  <a:headEnd/>
                  <a:tailEnd/>
                </a:ln>
                <a:extLst/>
              </p:spPr>
              <p:txBody>
                <a:bodyPr/>
                <a:lstStyle/>
                <a:p>
                  <a:endParaRPr lang="ja-JP" altLang="en-US"/>
                </a:p>
              </p:txBody>
            </p:sp>
            <p:sp>
              <p:nvSpPr>
                <p:cNvPr id="39" name="Oval 48"/>
                <p:cNvSpPr>
                  <a:spLocks noChangeArrowheads="1"/>
                </p:cNvSpPr>
                <p:nvPr/>
              </p:nvSpPr>
              <p:spPr bwMode="auto">
                <a:xfrm>
                  <a:off x="4169" y="3287"/>
                  <a:ext cx="110" cy="10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kumimoji="1" lang="ja-JP" altLang="en-US" sz="2600">
                    <a:solidFill>
                      <a:srgbClr val="000000"/>
                    </a:solidFill>
                    <a:latin typeface="Arial" charset="0"/>
                    <a:ea typeface="ＭＳ Ｐゴシック" charset="0"/>
                    <a:cs typeface="ＭＳ Ｐゴシック" charset="0"/>
                  </a:endParaRPr>
                </a:p>
              </p:txBody>
            </p:sp>
          </p:grpSp>
          <p:graphicFrame>
            <p:nvGraphicFramePr>
              <p:cNvPr id="30" name="Object 12"/>
              <p:cNvGraphicFramePr>
                <a:graphicFrameLocks noChangeAspect="1"/>
              </p:cNvGraphicFramePr>
              <p:nvPr/>
            </p:nvGraphicFramePr>
            <p:xfrm>
              <a:off x="3481" y="3132"/>
              <a:ext cx="184" cy="201"/>
            </p:xfrm>
            <a:graphic>
              <a:graphicData uri="http://schemas.openxmlformats.org/presentationml/2006/ole">
                <mc:AlternateContent xmlns:mc="http://schemas.openxmlformats.org/markup-compatibility/2006">
                  <mc:Choice xmlns:v="urn:schemas-microsoft-com:vml" Requires="v">
                    <p:oleObj spid="_x0000_s146757" name="Equation" r:id="rId17" imgW="126835" imgH="139518" progId="Equation.DSMT4">
                      <p:embed/>
                    </p:oleObj>
                  </mc:Choice>
                  <mc:Fallback>
                    <p:oleObj name="Equation" r:id="rId17" imgW="126835" imgH="139518"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81" y="3132"/>
                            <a:ext cx="184"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13"/>
              <p:cNvGraphicFramePr>
                <a:graphicFrameLocks noChangeAspect="1"/>
              </p:cNvGraphicFramePr>
              <p:nvPr/>
            </p:nvGraphicFramePr>
            <p:xfrm>
              <a:off x="5060" y="3156"/>
              <a:ext cx="194" cy="209"/>
            </p:xfrm>
            <a:graphic>
              <a:graphicData uri="http://schemas.openxmlformats.org/presentationml/2006/ole">
                <mc:AlternateContent xmlns:mc="http://schemas.openxmlformats.org/markup-compatibility/2006">
                  <mc:Choice xmlns:v="urn:schemas-microsoft-com:vml" Requires="v">
                    <p:oleObj spid="_x0000_s146758" name="Equation" r:id="rId19" imgW="152268" imgH="164957" progId="Equation.DSMT4">
                      <p:embed/>
                    </p:oleObj>
                  </mc:Choice>
                  <mc:Fallback>
                    <p:oleObj name="Equation" r:id="rId19" imgW="152268" imgH="164957"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060" y="3156"/>
                            <a:ext cx="194"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14"/>
              <p:cNvGraphicFramePr>
                <a:graphicFrameLocks noChangeAspect="1"/>
              </p:cNvGraphicFramePr>
              <p:nvPr/>
            </p:nvGraphicFramePr>
            <p:xfrm>
              <a:off x="5060" y="3503"/>
              <a:ext cx="405" cy="257"/>
            </p:xfrm>
            <a:graphic>
              <a:graphicData uri="http://schemas.openxmlformats.org/presentationml/2006/ole">
                <mc:AlternateContent xmlns:mc="http://schemas.openxmlformats.org/markup-compatibility/2006">
                  <mc:Choice xmlns:v="urn:schemas-microsoft-com:vml" Requires="v">
                    <p:oleObj spid="_x0000_s146759" name="Equation" r:id="rId21" imgW="317225" imgH="203024" progId="Equation.DSMT4">
                      <p:embed/>
                    </p:oleObj>
                  </mc:Choice>
                  <mc:Fallback>
                    <p:oleObj name="Equation" r:id="rId21" imgW="317225" imgH="203024"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60" y="3503"/>
                            <a:ext cx="405"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15"/>
              <p:cNvGraphicFramePr>
                <a:graphicFrameLocks noChangeAspect="1"/>
              </p:cNvGraphicFramePr>
              <p:nvPr/>
            </p:nvGraphicFramePr>
            <p:xfrm>
              <a:off x="5060" y="3947"/>
              <a:ext cx="437" cy="258"/>
            </p:xfrm>
            <a:graphic>
              <a:graphicData uri="http://schemas.openxmlformats.org/presentationml/2006/ole">
                <mc:AlternateContent xmlns:mc="http://schemas.openxmlformats.org/markup-compatibility/2006">
                  <mc:Choice xmlns:v="urn:schemas-microsoft-com:vml" Requires="v">
                    <p:oleObj spid="_x0000_s146760" name="Equation" r:id="rId23" imgW="342751" imgH="203112" progId="Equation.DSMT4">
                      <p:embed/>
                    </p:oleObj>
                  </mc:Choice>
                  <mc:Fallback>
                    <p:oleObj name="Equation" r:id="rId23" imgW="342751" imgH="203112"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60" y="3947"/>
                            <a:ext cx="437"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16"/>
              <p:cNvGraphicFramePr>
                <a:graphicFrameLocks noChangeAspect="1"/>
              </p:cNvGraphicFramePr>
              <p:nvPr/>
            </p:nvGraphicFramePr>
            <p:xfrm>
              <a:off x="4053" y="3435"/>
              <a:ext cx="188" cy="263"/>
            </p:xfrm>
            <a:graphic>
              <a:graphicData uri="http://schemas.openxmlformats.org/presentationml/2006/ole">
                <mc:AlternateContent xmlns:mc="http://schemas.openxmlformats.org/markup-compatibility/2006">
                  <mc:Choice xmlns:v="urn:schemas-microsoft-com:vml" Requires="v">
                    <p:oleObj spid="_x0000_s146761" name="Equation" r:id="rId25" imgW="126725" imgH="177415" progId="Equation.DSMT4">
                      <p:embed/>
                    </p:oleObj>
                  </mc:Choice>
                  <mc:Fallback>
                    <p:oleObj name="Equation" r:id="rId25" imgW="126725" imgH="177415"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053" y="3435"/>
                            <a:ext cx="188"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grpSp>
        <p:nvGrpSpPr>
          <p:cNvPr id="42" name="Group 8"/>
          <p:cNvGrpSpPr>
            <a:grpSpLocks/>
          </p:cNvGrpSpPr>
          <p:nvPr/>
        </p:nvGrpSpPr>
        <p:grpSpPr bwMode="auto">
          <a:xfrm>
            <a:off x="7150472" y="6893024"/>
            <a:ext cx="4829717" cy="2592288"/>
            <a:chOff x="713" y="1038"/>
            <a:chExt cx="1346" cy="727"/>
          </a:xfrm>
        </p:grpSpPr>
        <p:graphicFrame>
          <p:nvGraphicFramePr>
            <p:cNvPr id="43" name="Object 9"/>
            <p:cNvGraphicFramePr>
              <a:graphicFrameLocks noChangeAspect="1"/>
            </p:cNvGraphicFramePr>
            <p:nvPr/>
          </p:nvGraphicFramePr>
          <p:xfrm>
            <a:off x="846" y="1038"/>
            <a:ext cx="706" cy="120"/>
          </p:xfrm>
          <a:graphic>
            <a:graphicData uri="http://schemas.openxmlformats.org/presentationml/2006/ole">
              <mc:AlternateContent xmlns:mc="http://schemas.openxmlformats.org/markup-compatibility/2006">
                <mc:Choice xmlns:v="urn:schemas-microsoft-com:vml" Requires="v">
                  <p:oleObj spid="_x0000_s146762" name="Equation" r:id="rId27" imgW="1193800" imgH="228600" progId="Equation.DSMT4">
                    <p:embed/>
                  </p:oleObj>
                </mc:Choice>
                <mc:Fallback>
                  <p:oleObj name="Equation" r:id="rId27" imgW="1193800" imgH="22860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46" y="1038"/>
                          <a:ext cx="706" cy="120"/>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4" name="Line 10"/>
            <p:cNvSpPr>
              <a:spLocks noChangeShapeType="1"/>
            </p:cNvSpPr>
            <p:nvPr/>
          </p:nvSpPr>
          <p:spPr bwMode="auto">
            <a:xfrm flipV="1">
              <a:off x="939" y="1454"/>
              <a:ext cx="227" cy="20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5" name="Line 11"/>
            <p:cNvSpPr>
              <a:spLocks noChangeShapeType="1"/>
            </p:cNvSpPr>
            <p:nvPr/>
          </p:nvSpPr>
          <p:spPr bwMode="auto">
            <a:xfrm flipH="1" flipV="1">
              <a:off x="939" y="1254"/>
              <a:ext cx="227" cy="20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6" name="Line 12"/>
            <p:cNvSpPr>
              <a:spLocks noChangeShapeType="1"/>
            </p:cNvSpPr>
            <p:nvPr/>
          </p:nvSpPr>
          <p:spPr bwMode="auto">
            <a:xfrm>
              <a:off x="1166" y="1454"/>
              <a:ext cx="424" cy="0"/>
            </a:xfrm>
            <a:prstGeom prst="line">
              <a:avLst/>
            </a:prstGeom>
            <a:noFill/>
            <a:ln w="28575">
              <a:solidFill>
                <a:srgbClr val="008000"/>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 name="Line 13"/>
            <p:cNvSpPr>
              <a:spLocks noChangeShapeType="1"/>
            </p:cNvSpPr>
            <p:nvPr/>
          </p:nvSpPr>
          <p:spPr bwMode="auto">
            <a:xfrm flipV="1">
              <a:off x="1590" y="1254"/>
              <a:ext cx="227" cy="20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 name="Line 14"/>
            <p:cNvSpPr>
              <a:spLocks noChangeShapeType="1"/>
            </p:cNvSpPr>
            <p:nvPr/>
          </p:nvSpPr>
          <p:spPr bwMode="auto">
            <a:xfrm>
              <a:off x="1590" y="1454"/>
              <a:ext cx="227" cy="20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9" name="Line 15"/>
            <p:cNvSpPr>
              <a:spLocks noChangeShapeType="1"/>
            </p:cNvSpPr>
            <p:nvPr/>
          </p:nvSpPr>
          <p:spPr bwMode="auto">
            <a:xfrm flipV="1">
              <a:off x="939" y="1528"/>
              <a:ext cx="142" cy="126"/>
            </a:xfrm>
            <a:prstGeom prst="line">
              <a:avLst/>
            </a:prstGeom>
            <a:noFill/>
            <a:ln w="2857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0" name="Line 16"/>
            <p:cNvSpPr>
              <a:spLocks noChangeShapeType="1"/>
            </p:cNvSpPr>
            <p:nvPr/>
          </p:nvSpPr>
          <p:spPr bwMode="auto">
            <a:xfrm flipH="1" flipV="1">
              <a:off x="1024" y="1329"/>
              <a:ext cx="142" cy="125"/>
            </a:xfrm>
            <a:prstGeom prst="line">
              <a:avLst/>
            </a:prstGeom>
            <a:noFill/>
            <a:ln w="2857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1" name="Line 17"/>
            <p:cNvSpPr>
              <a:spLocks noChangeShapeType="1"/>
            </p:cNvSpPr>
            <p:nvPr/>
          </p:nvSpPr>
          <p:spPr bwMode="auto">
            <a:xfrm flipV="1">
              <a:off x="1590" y="1329"/>
              <a:ext cx="141" cy="125"/>
            </a:xfrm>
            <a:prstGeom prst="line">
              <a:avLst/>
            </a:prstGeom>
            <a:noFill/>
            <a:ln w="2857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2" name="Line 18"/>
            <p:cNvSpPr>
              <a:spLocks noChangeShapeType="1"/>
            </p:cNvSpPr>
            <p:nvPr/>
          </p:nvSpPr>
          <p:spPr bwMode="auto">
            <a:xfrm flipH="1" flipV="1">
              <a:off x="1675" y="1528"/>
              <a:ext cx="142" cy="126"/>
            </a:xfrm>
            <a:prstGeom prst="line">
              <a:avLst/>
            </a:prstGeom>
            <a:noFill/>
            <a:ln w="2857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aphicFrame>
          <p:nvGraphicFramePr>
            <p:cNvPr id="53" name="Object 19"/>
            <p:cNvGraphicFramePr>
              <a:graphicFrameLocks noChangeAspect="1"/>
            </p:cNvGraphicFramePr>
            <p:nvPr/>
          </p:nvGraphicFramePr>
          <p:xfrm>
            <a:off x="822" y="1196"/>
            <a:ext cx="98" cy="126"/>
          </p:xfrm>
          <a:graphic>
            <a:graphicData uri="http://schemas.openxmlformats.org/presentationml/2006/ole">
              <mc:AlternateContent xmlns:mc="http://schemas.openxmlformats.org/markup-compatibility/2006">
                <mc:Choice xmlns:v="urn:schemas-microsoft-com:vml" Requires="v">
                  <p:oleObj spid="_x0000_s146763" name="Equation" r:id="rId29" imgW="139639" imgH="203112" progId="Equation.DSMT4">
                    <p:embed/>
                  </p:oleObj>
                </mc:Choice>
                <mc:Fallback>
                  <p:oleObj name="Equation" r:id="rId29" imgW="139639" imgH="203112"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22" y="1196"/>
                          <a:ext cx="98" cy="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4" name="Object 20"/>
            <p:cNvGraphicFramePr>
              <a:graphicFrameLocks noChangeAspect="1"/>
            </p:cNvGraphicFramePr>
            <p:nvPr/>
          </p:nvGraphicFramePr>
          <p:xfrm>
            <a:off x="826" y="1581"/>
            <a:ext cx="89" cy="86"/>
          </p:xfrm>
          <a:graphic>
            <a:graphicData uri="http://schemas.openxmlformats.org/presentationml/2006/ole">
              <mc:AlternateContent xmlns:mc="http://schemas.openxmlformats.org/markup-compatibility/2006">
                <mc:Choice xmlns:v="urn:schemas-microsoft-com:vml" Requires="v">
                  <p:oleObj spid="_x0000_s146764" name="Equation" r:id="rId31" imgW="126835" imgH="139518" progId="Equation.DSMT4">
                    <p:embed/>
                  </p:oleObj>
                </mc:Choice>
                <mc:Fallback>
                  <p:oleObj name="Equation" r:id="rId31" imgW="126835" imgH="139518" progId="Equation.DSMT4">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26" y="1581"/>
                          <a:ext cx="89" cy="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5" name="Text Box 21"/>
            <p:cNvSpPr txBox="1">
              <a:spLocks noChangeArrowheads="1"/>
            </p:cNvSpPr>
            <p:nvPr/>
          </p:nvSpPr>
          <p:spPr bwMode="auto">
            <a:xfrm>
              <a:off x="1195" y="1442"/>
              <a:ext cx="452"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eaLnBrk="0" hangingPunct="0"/>
              <a:r>
                <a:rPr lang="en-US" altLang="ja-JP" sz="2800" b="1" i="1" dirty="0">
                  <a:solidFill>
                    <a:srgbClr val="FF0000"/>
                  </a:solidFill>
                  <a:latin typeface="Times New Roman" charset="0"/>
                  <a:ea typeface="ＭＳ Ｐゴシック" charset="0"/>
                  <a:cs typeface="ＭＳ Ｐゴシック" charset="0"/>
                </a:rPr>
                <a:t>H</a:t>
              </a:r>
              <a:r>
                <a:rPr lang="en-US" altLang="ja-JP" sz="2800" b="1" baseline="30000" dirty="0">
                  <a:solidFill>
                    <a:srgbClr val="FF0000"/>
                  </a:solidFill>
                  <a:latin typeface="Symbol" charset="0"/>
                  <a:ea typeface="ＭＳ Ｐゴシック" charset="0"/>
                  <a:cs typeface="ＭＳ Ｐゴシック" charset="0"/>
                </a:rPr>
                <a:t>+</a:t>
              </a:r>
              <a:r>
                <a:rPr lang="en-US" altLang="ja-JP" sz="2800" dirty="0">
                  <a:solidFill>
                    <a:srgbClr val="000000"/>
                  </a:solidFill>
                  <a:latin typeface="Times New Roman" charset="0"/>
                  <a:ea typeface="ＭＳ Ｐゴシック" charset="0"/>
                  <a:cs typeface="ＭＳ Ｐゴシック" charset="0"/>
                </a:rPr>
                <a:t>/</a:t>
              </a:r>
              <a:r>
                <a:rPr lang="en-US" altLang="ja-JP" sz="2800" b="1" i="1" dirty="0">
                  <a:solidFill>
                    <a:srgbClr val="000000"/>
                  </a:solidFill>
                  <a:latin typeface="Times New Roman" charset="0"/>
                  <a:ea typeface="ＭＳ Ｐゴシック" charset="0"/>
                  <a:cs typeface="ＭＳ Ｐゴシック" charset="0"/>
                </a:rPr>
                <a:t>W</a:t>
              </a:r>
              <a:r>
                <a:rPr lang="en-US" altLang="ja-JP" sz="2800" b="1" baseline="30000" dirty="0">
                  <a:solidFill>
                    <a:srgbClr val="000000"/>
                  </a:solidFill>
                  <a:latin typeface="Symbol" charset="0"/>
                  <a:ea typeface="ＭＳ Ｐゴシック" charset="0"/>
                  <a:cs typeface="ＭＳ Ｐゴシック" charset="0"/>
                </a:rPr>
                <a:t>+</a:t>
              </a:r>
            </a:p>
          </p:txBody>
        </p:sp>
        <p:sp>
          <p:nvSpPr>
            <p:cNvPr id="56" name="Oval 22"/>
            <p:cNvSpPr>
              <a:spLocks noChangeArrowheads="1"/>
            </p:cNvSpPr>
            <p:nvPr/>
          </p:nvSpPr>
          <p:spPr bwMode="auto">
            <a:xfrm>
              <a:off x="1137" y="1428"/>
              <a:ext cx="56" cy="46"/>
            </a:xfrm>
            <a:prstGeom prst="ellipse">
              <a:avLst/>
            </a:prstGeom>
            <a:solidFill>
              <a:schemeClr val="accent2"/>
            </a:solidFill>
            <a:ln w="19050">
              <a:solidFill>
                <a:schemeClr val="accent2"/>
              </a:solidFill>
              <a:round/>
              <a:headEnd/>
              <a:tailEnd/>
            </a:ln>
          </p:spPr>
          <p:txBody>
            <a:bodyPr wrap="none" anchor="ctr"/>
            <a:lstStyle/>
            <a:p>
              <a:pPr algn="l"/>
              <a:endParaRPr kumimoji="1" lang="ja-JP" altLang="en-US" sz="2600">
                <a:solidFill>
                  <a:srgbClr val="000000"/>
                </a:solidFill>
                <a:latin typeface="Arial" charset="0"/>
                <a:ea typeface="ＭＳ Ｐゴシック" charset="0"/>
                <a:cs typeface="ＭＳ Ｐゴシック" charset="0"/>
              </a:endParaRPr>
            </a:p>
          </p:txBody>
        </p:sp>
        <p:sp>
          <p:nvSpPr>
            <p:cNvPr id="57" name="Oval 23"/>
            <p:cNvSpPr>
              <a:spLocks noChangeArrowheads="1"/>
            </p:cNvSpPr>
            <p:nvPr/>
          </p:nvSpPr>
          <p:spPr bwMode="auto">
            <a:xfrm>
              <a:off x="1562" y="1428"/>
              <a:ext cx="39" cy="33"/>
            </a:xfrm>
            <a:prstGeom prst="ellipse">
              <a:avLst/>
            </a:prstGeom>
            <a:solidFill>
              <a:srgbClr val="FF6600"/>
            </a:solidFill>
            <a:ln w="28575">
              <a:solidFill>
                <a:srgbClr val="FF6600"/>
              </a:solidFill>
              <a:round/>
              <a:headEnd/>
              <a:tailEnd/>
            </a:ln>
          </p:spPr>
          <p:txBody>
            <a:bodyPr wrap="none" anchor="ctr"/>
            <a:lstStyle/>
            <a:p>
              <a:pPr algn="l"/>
              <a:endParaRPr kumimoji="1" lang="ja-JP" altLang="en-US" sz="2600">
                <a:solidFill>
                  <a:srgbClr val="000000"/>
                </a:solidFill>
                <a:latin typeface="Arial" charset="0"/>
                <a:ea typeface="ＭＳ Ｐゴシック" charset="0"/>
                <a:cs typeface="ＭＳ Ｐゴシック" charset="0"/>
              </a:endParaRPr>
            </a:p>
          </p:txBody>
        </p:sp>
        <p:sp>
          <p:nvSpPr>
            <p:cNvPr id="58" name="Line 24"/>
            <p:cNvSpPr>
              <a:spLocks noChangeShapeType="1"/>
            </p:cNvSpPr>
            <p:nvPr/>
          </p:nvSpPr>
          <p:spPr bwMode="auto">
            <a:xfrm>
              <a:off x="1128" y="1169"/>
              <a:ext cx="32" cy="262"/>
            </a:xfrm>
            <a:prstGeom prst="line">
              <a:avLst/>
            </a:prstGeom>
            <a:noFill/>
            <a:ln w="9525">
              <a:solidFill>
                <a:schemeClr val="bg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aphicFrame>
          <p:nvGraphicFramePr>
            <p:cNvPr id="59" name="Object 25"/>
            <p:cNvGraphicFramePr>
              <a:graphicFrameLocks noChangeAspect="1"/>
            </p:cNvGraphicFramePr>
            <p:nvPr/>
          </p:nvGraphicFramePr>
          <p:xfrm>
            <a:off x="1439" y="1135"/>
            <a:ext cx="345" cy="123"/>
          </p:xfrm>
          <a:graphic>
            <a:graphicData uri="http://schemas.openxmlformats.org/presentationml/2006/ole">
              <mc:AlternateContent xmlns:mc="http://schemas.openxmlformats.org/markup-compatibility/2006">
                <mc:Choice xmlns:v="urn:schemas-microsoft-com:vml" Requires="v">
                  <p:oleObj spid="_x0000_s146765" name="Equation" r:id="rId33" imgW="558800" imgH="228600" progId="Equation.DSMT4">
                    <p:embed/>
                  </p:oleObj>
                </mc:Choice>
                <mc:Fallback>
                  <p:oleObj name="Equation" r:id="rId33" imgW="558800" imgH="228600" progId="Equation.DSMT4">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439" y="1135"/>
                          <a:ext cx="345" cy="123"/>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0" name="Line 26"/>
            <p:cNvSpPr>
              <a:spLocks noChangeShapeType="1"/>
            </p:cNvSpPr>
            <p:nvPr/>
          </p:nvSpPr>
          <p:spPr bwMode="auto">
            <a:xfrm flipH="1">
              <a:off x="1568" y="1253"/>
              <a:ext cx="12" cy="159"/>
            </a:xfrm>
            <a:prstGeom prst="line">
              <a:avLst/>
            </a:prstGeom>
            <a:noFill/>
            <a:ln w="9525">
              <a:solidFill>
                <a:schemeClr val="bg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1" name="Text Box 27"/>
            <p:cNvSpPr txBox="1">
              <a:spLocks noChangeArrowheads="1"/>
            </p:cNvSpPr>
            <p:nvPr/>
          </p:nvSpPr>
          <p:spPr bwMode="auto">
            <a:xfrm>
              <a:off x="1788" y="1580"/>
              <a:ext cx="271"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eaLnBrk="0" hangingPunct="0"/>
              <a:r>
                <a:rPr lang="en-US" altLang="ja-JP" sz="2800" i="1">
                  <a:solidFill>
                    <a:srgbClr val="000000"/>
                  </a:solidFill>
                  <a:latin typeface="Symbol" charset="0"/>
                  <a:ea typeface="ＭＳ Ｐゴシック" charset="0"/>
                  <a:cs typeface="ＭＳ Ｐゴシック" charset="0"/>
                </a:rPr>
                <a:t>t</a:t>
              </a:r>
              <a:r>
                <a:rPr lang="en-US" altLang="ja-JP" sz="2800" i="1" baseline="30000">
                  <a:solidFill>
                    <a:srgbClr val="000000"/>
                  </a:solidFill>
                  <a:latin typeface="Symbol" charset="0"/>
                  <a:ea typeface="ＭＳ Ｐゴシック" charset="0"/>
                  <a:cs typeface="ＭＳ Ｐゴシック" charset="0"/>
                </a:rPr>
                <a:t> </a:t>
              </a:r>
              <a:r>
                <a:rPr lang="en-US" altLang="ja-JP" sz="2800" baseline="30000">
                  <a:solidFill>
                    <a:srgbClr val="000000"/>
                  </a:solidFill>
                  <a:latin typeface="Symbol" charset="0"/>
                  <a:ea typeface="ＭＳ Ｐゴシック" charset="0"/>
                  <a:cs typeface="ＭＳ Ｐゴシック" charset="0"/>
                </a:rPr>
                <a:t>+</a:t>
              </a:r>
            </a:p>
          </p:txBody>
        </p:sp>
        <p:sp>
          <p:nvSpPr>
            <p:cNvPr id="62" name="Text Box 28"/>
            <p:cNvSpPr txBox="1">
              <a:spLocks noChangeArrowheads="1"/>
            </p:cNvSpPr>
            <p:nvPr/>
          </p:nvSpPr>
          <p:spPr bwMode="auto">
            <a:xfrm>
              <a:off x="713" y="1360"/>
              <a:ext cx="16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300" i="1">
                  <a:solidFill>
                    <a:srgbClr val="000000"/>
                  </a:solidFill>
                  <a:latin typeface="Lucida Grande" charset="0"/>
                  <a:ea typeface="Osaka" charset="0"/>
                  <a:cs typeface="Osaka" charset="0"/>
                </a:rPr>
                <a:t>B</a:t>
              </a:r>
            </a:p>
          </p:txBody>
        </p:sp>
        <p:sp>
          <p:nvSpPr>
            <p:cNvPr id="63" name="Text Box 29"/>
            <p:cNvSpPr txBox="1">
              <a:spLocks noChangeArrowheads="1"/>
            </p:cNvSpPr>
            <p:nvPr/>
          </p:nvSpPr>
          <p:spPr bwMode="auto">
            <a:xfrm>
              <a:off x="1821" y="1114"/>
              <a:ext cx="15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300">
                  <a:solidFill>
                    <a:srgbClr val="000000"/>
                  </a:solidFill>
                  <a:latin typeface="Symbol" charset="0"/>
                  <a:ea typeface="Osaka" charset="0"/>
                  <a:cs typeface="Osaka" charset="0"/>
                </a:rPr>
                <a:t>n</a:t>
              </a:r>
            </a:p>
          </p:txBody>
        </p:sp>
      </p:grpSp>
    </p:spTree>
    <p:extLst>
      <p:ext uri="{BB962C8B-B14F-4D97-AF65-F5344CB8AC3E}">
        <p14:creationId xmlns:p14="http://schemas.microsoft.com/office/powerpoint/2010/main" val="38115379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dissolve">
                                      <p:cBhvr>
                                        <p:cTn id="7" dur="500"/>
                                        <p:tgtEl>
                                          <p:spTgt spid="6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dissolve">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70000" y="254000"/>
            <a:ext cx="10464800" cy="1598464"/>
          </a:xfrm>
        </p:spPr>
        <p:txBody>
          <a:bodyPr/>
          <a:lstStyle/>
          <a:p>
            <a:r>
              <a:rPr kumimoji="1" lang="en-US" altLang="ja-JP" sz="7200" dirty="0" smtClean="0"/>
              <a:t>LFV Search at Belle</a:t>
            </a:r>
            <a:endParaRPr kumimoji="1" lang="ja-JP" altLang="en-US" sz="7200" dirty="0"/>
          </a:p>
        </p:txBody>
      </p:sp>
      <p:sp>
        <p:nvSpPr>
          <p:cNvPr id="3" name="コンテンツ プレースホルダー 2"/>
          <p:cNvSpPr>
            <a:spLocks noGrp="1"/>
          </p:cNvSpPr>
          <p:nvPr>
            <p:ph idx="1"/>
          </p:nvPr>
        </p:nvSpPr>
        <p:spPr>
          <a:xfrm>
            <a:off x="165696" y="7685112"/>
            <a:ext cx="12839104" cy="1080120"/>
          </a:xfrm>
        </p:spPr>
        <p:txBody>
          <a:bodyPr anchor="t"/>
          <a:lstStyle/>
          <a:p>
            <a:pPr marL="265112" indent="0" algn="ctr">
              <a:spcBef>
                <a:spcPts val="600"/>
              </a:spcBef>
              <a:buNone/>
            </a:pPr>
            <a:r>
              <a:rPr kumimoji="1" lang="en-US" altLang="ja-JP" sz="4800" i="1" dirty="0" smtClean="0">
                <a:solidFill>
                  <a:srgbClr val="00FFFF"/>
                </a:solidFill>
              </a:rPr>
              <a:t>LFV </a:t>
            </a:r>
            <a:r>
              <a:rPr kumimoji="1" lang="el-GR" altLang="ja-JP" sz="4800" i="1" dirty="0" smtClean="0">
                <a:solidFill>
                  <a:srgbClr val="00FFFF"/>
                </a:solidFill>
              </a:rPr>
              <a:t>τ </a:t>
            </a:r>
            <a:r>
              <a:rPr kumimoji="1" lang="en-US" altLang="ja-JP" sz="4800" i="1" dirty="0" smtClean="0">
                <a:solidFill>
                  <a:srgbClr val="00FFFF"/>
                </a:solidFill>
              </a:rPr>
              <a:t>decay search w/ world highest sensitivity</a:t>
            </a:r>
            <a:r>
              <a:rPr lang="en-US" altLang="ja-JP" sz="4800" i="1" dirty="0" smtClean="0">
                <a:solidFill>
                  <a:srgbClr val="00FFFF"/>
                </a:solidFill>
              </a:rPr>
              <a:t> !</a:t>
            </a:r>
            <a:endParaRPr kumimoji="1" lang="en-US" altLang="ja-JP" sz="4800" i="1" dirty="0" smtClean="0">
              <a:solidFill>
                <a:srgbClr val="00FFFF"/>
              </a:solidFill>
            </a:endParaRPr>
          </a:p>
        </p:txBody>
      </p:sp>
      <p:pic>
        <p:nvPicPr>
          <p:cNvPr id="5" name="図 4" descr="TauLFV_UL_201200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804680" y="-562383"/>
            <a:ext cx="5472608" cy="10590335"/>
          </a:xfrm>
          <a:prstGeom prst="rect">
            <a:avLst/>
          </a:prstGeom>
        </p:spPr>
      </p:pic>
      <p:sp>
        <p:nvSpPr>
          <p:cNvPr id="7" name="テキスト ボックス 6"/>
          <p:cNvSpPr txBox="1"/>
          <p:nvPr/>
        </p:nvSpPr>
        <p:spPr>
          <a:xfrm>
            <a:off x="6934448" y="8837240"/>
            <a:ext cx="5553098" cy="646331"/>
          </a:xfrm>
          <a:prstGeom prst="rect">
            <a:avLst/>
          </a:prstGeom>
          <a:noFill/>
        </p:spPr>
        <p:txBody>
          <a:bodyPr wrap="none" rtlCol="0">
            <a:spAutoFit/>
          </a:bodyPr>
          <a:lstStyle/>
          <a:p>
            <a:r>
              <a:rPr kumimoji="1" lang="en-US" altLang="ja-JP" sz="3600" dirty="0"/>
              <a:t>b</a:t>
            </a:r>
            <a:r>
              <a:rPr kumimoji="1" lang="en-US" altLang="ja-JP" sz="3600" dirty="0" smtClean="0"/>
              <a:t>y </a:t>
            </a:r>
            <a:r>
              <a:rPr kumimoji="1" lang="en-US" altLang="ja-JP" sz="3600" dirty="0" err="1" smtClean="0"/>
              <a:t>K.Hayasaka</a:t>
            </a:r>
            <a:r>
              <a:rPr kumimoji="1" lang="en-US" altLang="ja-JP" sz="3600" dirty="0" smtClean="0"/>
              <a:t>, K. </a:t>
            </a:r>
            <a:r>
              <a:rPr kumimoji="1" lang="en-US" altLang="ja-JP" sz="3600" dirty="0" err="1" smtClean="0"/>
              <a:t>Inami</a:t>
            </a:r>
            <a:r>
              <a:rPr kumimoji="1" lang="en-US" altLang="ja-JP" sz="3600" dirty="0" smtClean="0"/>
              <a:t> et al.</a:t>
            </a:r>
            <a:endParaRPr kumimoji="1" lang="ja-JP" altLang="en-US" sz="3600" dirty="0"/>
          </a:p>
        </p:txBody>
      </p:sp>
    </p:spTree>
    <p:extLst>
      <p:ext uri="{BB962C8B-B14F-4D97-AF65-F5344CB8AC3E}">
        <p14:creationId xmlns:p14="http://schemas.microsoft.com/office/powerpoint/2010/main" val="37219990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タイトル 1"/>
          <p:cNvSpPr>
            <a:spLocks noGrp="1"/>
          </p:cNvSpPr>
          <p:nvPr>
            <p:ph type="title"/>
          </p:nvPr>
        </p:nvSpPr>
        <p:spPr>
          <a:xfrm>
            <a:off x="1150938" y="96838"/>
            <a:ext cx="11472862" cy="819150"/>
          </a:xfrm>
        </p:spPr>
        <p:txBody>
          <a:bodyPr/>
          <a:lstStyle/>
          <a:p>
            <a:r>
              <a:rPr lang="en-US" altLang="ja-JP">
                <a:latin typeface="Calibri" charset="0"/>
                <a:ea typeface="ＭＳ Ｐゴシック" charset="0"/>
                <a:cs typeface="Calibri" charset="0"/>
              </a:rPr>
              <a:t>LFV in </a:t>
            </a:r>
            <a:r>
              <a:rPr lang="en-US" altLang="ja-JP">
                <a:latin typeface="Symbol" charset="0"/>
                <a:ea typeface="ＭＳ Ｐゴシック" charset="0"/>
                <a:cs typeface="Symbol" charset="0"/>
              </a:rPr>
              <a:t>t</a:t>
            </a:r>
            <a:r>
              <a:rPr lang="en-US" altLang="ja-JP">
                <a:latin typeface="Calibri" charset="0"/>
                <a:ea typeface="ＭＳ Ｐゴシック" charset="0"/>
                <a:cs typeface="Calibri" charset="0"/>
              </a:rPr>
              <a:t> Decays</a:t>
            </a:r>
            <a:endParaRPr lang="ja-JP" altLang="en-US">
              <a:latin typeface="Calibri" charset="0"/>
              <a:ea typeface="ＭＳ Ｐゴシック" charset="0"/>
              <a:cs typeface="Calibri" charset="0"/>
            </a:endParaRPr>
          </a:p>
        </p:txBody>
      </p:sp>
      <p:sp>
        <p:nvSpPr>
          <p:cNvPr id="107522" name="スライド番号プレースホルダ 4"/>
          <p:cNvSpPr>
            <a:spLocks noGrp="1"/>
          </p:cNvSpPr>
          <p:nvPr>
            <p:ph type="sldNum" sz="quarter" idx="12"/>
          </p:nvPr>
        </p:nvSpPr>
        <p:spPr>
          <a:xfrm>
            <a:off x="4443413" y="9188450"/>
            <a:ext cx="4117975"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ctr"/>
            <a:fld id="{A158F24F-DAF1-EE41-A736-B3CE828E7E3E}" type="slidenum">
              <a:rPr lang="en-US" altLang="ja-JP" sz="2000">
                <a:solidFill>
                  <a:srgbClr val="000000"/>
                </a:solidFill>
                <a:latin typeface="Arial" charset="0"/>
                <a:ea typeface="ＭＳ Ｐゴシック" charset="0"/>
                <a:cs typeface="ＭＳ Ｐゴシック" charset="0"/>
              </a:rPr>
              <a:pPr algn="ctr"/>
              <a:t>17</a:t>
            </a:fld>
            <a:endParaRPr lang="en-US" altLang="ja-JP" sz="2000">
              <a:solidFill>
                <a:srgbClr val="000000"/>
              </a:solidFill>
              <a:latin typeface="Arial" charset="0"/>
              <a:ea typeface="ＭＳ Ｐゴシック" charset="0"/>
              <a:cs typeface="ＭＳ Ｐゴシック" charset="0"/>
            </a:endParaRPr>
          </a:p>
        </p:txBody>
      </p:sp>
      <p:grpSp>
        <p:nvGrpSpPr>
          <p:cNvPr id="3" name="図形グループ 2"/>
          <p:cNvGrpSpPr/>
          <p:nvPr/>
        </p:nvGrpSpPr>
        <p:grpSpPr>
          <a:xfrm>
            <a:off x="379413" y="1813055"/>
            <a:ext cx="2844800" cy="2187445"/>
            <a:chOff x="379413" y="1813055"/>
            <a:chExt cx="2844800" cy="2187445"/>
          </a:xfrm>
        </p:grpSpPr>
        <p:sp>
          <p:nvSpPr>
            <p:cNvPr id="107544" name="Oval 25"/>
            <p:cNvSpPr>
              <a:spLocks noChangeArrowheads="1"/>
            </p:cNvSpPr>
            <p:nvPr/>
          </p:nvSpPr>
          <p:spPr bwMode="auto">
            <a:xfrm>
              <a:off x="1046550" y="2575744"/>
              <a:ext cx="1356123" cy="1357674"/>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kumimoji="1" lang="ja-JP" altLang="en-US" sz="2600">
                <a:solidFill>
                  <a:srgbClr val="000000"/>
                </a:solidFill>
                <a:latin typeface="Arial" charset="0"/>
                <a:ea typeface="ＭＳ Ｐゴシック" charset="0"/>
                <a:cs typeface="ＭＳ Ｐゴシック" charset="0"/>
              </a:endParaRPr>
            </a:p>
          </p:txBody>
        </p:sp>
        <p:sp>
          <p:nvSpPr>
            <p:cNvPr id="107545" name="Rectangle 26"/>
            <p:cNvSpPr>
              <a:spLocks noChangeArrowheads="1"/>
            </p:cNvSpPr>
            <p:nvPr/>
          </p:nvSpPr>
          <p:spPr bwMode="auto">
            <a:xfrm>
              <a:off x="708612" y="3185312"/>
              <a:ext cx="1896533" cy="815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ja-JP" altLang="en-US" sz="2600">
                <a:solidFill>
                  <a:srgbClr val="000000"/>
                </a:solidFill>
                <a:latin typeface="Times New Roman" charset="0"/>
                <a:ea typeface="ＭＳ Ｐゴシック" charset="0"/>
                <a:cs typeface="ＭＳ Ｐゴシック" charset="0"/>
              </a:endParaRPr>
            </a:p>
          </p:txBody>
        </p:sp>
        <p:grpSp>
          <p:nvGrpSpPr>
            <p:cNvPr id="2" name="図形グループ 1"/>
            <p:cNvGrpSpPr/>
            <p:nvPr/>
          </p:nvGrpSpPr>
          <p:grpSpPr>
            <a:xfrm>
              <a:off x="379413" y="1813055"/>
              <a:ext cx="2844800" cy="2068383"/>
              <a:chOff x="379413" y="1813055"/>
              <a:chExt cx="2844800" cy="2068383"/>
            </a:xfrm>
          </p:grpSpPr>
          <p:sp>
            <p:nvSpPr>
              <p:cNvPr id="107546" name="Line 27"/>
              <p:cNvSpPr>
                <a:spLocks noChangeShapeType="1"/>
              </p:cNvSpPr>
              <p:nvPr/>
            </p:nvSpPr>
            <p:spPr bwMode="auto">
              <a:xfrm>
                <a:off x="436222" y="3185312"/>
                <a:ext cx="610328"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7547" name="Line 28"/>
              <p:cNvSpPr>
                <a:spLocks noChangeShapeType="1"/>
              </p:cNvSpPr>
              <p:nvPr/>
            </p:nvSpPr>
            <p:spPr bwMode="auto">
              <a:xfrm>
                <a:off x="2402673" y="3185312"/>
                <a:ext cx="608872"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7548" name="Line 29"/>
              <p:cNvSpPr>
                <a:spLocks noChangeShapeType="1"/>
              </p:cNvSpPr>
              <p:nvPr/>
            </p:nvSpPr>
            <p:spPr bwMode="auto">
              <a:xfrm>
                <a:off x="1046550" y="3185312"/>
                <a:ext cx="1423128" cy="0"/>
              </a:xfrm>
              <a:prstGeom prst="line">
                <a:avLst/>
              </a:prstGeom>
              <a:noFill/>
              <a:ln w="28575">
                <a:solidFill>
                  <a:srgbClr val="008000"/>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07549" name="Group 30"/>
              <p:cNvGrpSpPr>
                <a:grpSpLocks/>
              </p:cNvGrpSpPr>
              <p:nvPr/>
            </p:nvGrpSpPr>
            <p:grpSpPr bwMode="auto">
              <a:xfrm rot="2319976">
                <a:off x="2012296" y="1813055"/>
                <a:ext cx="237431" cy="781647"/>
                <a:chOff x="4848" y="2688"/>
                <a:chExt cx="392" cy="768"/>
              </a:xfrm>
            </p:grpSpPr>
            <p:sp>
              <p:nvSpPr>
                <p:cNvPr id="107559" name="Freeform 31"/>
                <p:cNvSpPr>
                  <a:spLocks/>
                </p:cNvSpPr>
                <p:nvPr/>
              </p:nvSpPr>
              <p:spPr bwMode="auto">
                <a:xfrm>
                  <a:off x="4848" y="2688"/>
                  <a:ext cx="392" cy="192"/>
                </a:xfrm>
                <a:custGeom>
                  <a:avLst/>
                  <a:gdLst>
                    <a:gd name="T0" fmla="*/ 176 w 392"/>
                    <a:gd name="T1" fmla="*/ 0 h 192"/>
                    <a:gd name="T2" fmla="*/ 368 w 392"/>
                    <a:gd name="T3" fmla="*/ 48 h 192"/>
                    <a:gd name="T4" fmla="*/ 32 w 392"/>
                    <a:gd name="T5" fmla="*/ 144 h 192"/>
                    <a:gd name="T6" fmla="*/ 176 w 392"/>
                    <a:gd name="T7" fmla="*/ 192 h 192"/>
                    <a:gd name="T8" fmla="*/ 0 60000 65536"/>
                    <a:gd name="T9" fmla="*/ 0 60000 65536"/>
                    <a:gd name="T10" fmla="*/ 0 60000 65536"/>
                    <a:gd name="T11" fmla="*/ 0 60000 65536"/>
                    <a:gd name="T12" fmla="*/ 0 w 392"/>
                    <a:gd name="T13" fmla="*/ 0 h 192"/>
                    <a:gd name="T14" fmla="*/ 392 w 392"/>
                    <a:gd name="T15" fmla="*/ 192 h 192"/>
                  </a:gdLst>
                  <a:ahLst/>
                  <a:cxnLst>
                    <a:cxn ang="T8">
                      <a:pos x="T0" y="T1"/>
                    </a:cxn>
                    <a:cxn ang="T9">
                      <a:pos x="T2" y="T3"/>
                    </a:cxn>
                    <a:cxn ang="T10">
                      <a:pos x="T4" y="T5"/>
                    </a:cxn>
                    <a:cxn ang="T11">
                      <a:pos x="T6" y="T7"/>
                    </a:cxn>
                  </a:cxnLst>
                  <a:rect l="T12" t="T13" r="T14" b="T15"/>
                  <a:pathLst>
                    <a:path w="392" h="192">
                      <a:moveTo>
                        <a:pt x="176" y="0"/>
                      </a:moveTo>
                      <a:cubicBezTo>
                        <a:pt x="284" y="12"/>
                        <a:pt x="392" y="24"/>
                        <a:pt x="368" y="48"/>
                      </a:cubicBezTo>
                      <a:cubicBezTo>
                        <a:pt x="344" y="72"/>
                        <a:pt x="64" y="120"/>
                        <a:pt x="32" y="144"/>
                      </a:cubicBezTo>
                      <a:cubicBezTo>
                        <a:pt x="0" y="168"/>
                        <a:pt x="88" y="180"/>
                        <a:pt x="176" y="192"/>
                      </a:cubicBezTo>
                    </a:path>
                  </a:pathLst>
                </a:cu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7560" name="Freeform 32"/>
                <p:cNvSpPr>
                  <a:spLocks/>
                </p:cNvSpPr>
                <p:nvPr/>
              </p:nvSpPr>
              <p:spPr bwMode="auto">
                <a:xfrm>
                  <a:off x="4848" y="2880"/>
                  <a:ext cx="392" cy="192"/>
                </a:xfrm>
                <a:custGeom>
                  <a:avLst/>
                  <a:gdLst>
                    <a:gd name="T0" fmla="*/ 176 w 392"/>
                    <a:gd name="T1" fmla="*/ 0 h 192"/>
                    <a:gd name="T2" fmla="*/ 368 w 392"/>
                    <a:gd name="T3" fmla="*/ 48 h 192"/>
                    <a:gd name="T4" fmla="*/ 32 w 392"/>
                    <a:gd name="T5" fmla="*/ 144 h 192"/>
                    <a:gd name="T6" fmla="*/ 176 w 392"/>
                    <a:gd name="T7" fmla="*/ 192 h 192"/>
                    <a:gd name="T8" fmla="*/ 0 60000 65536"/>
                    <a:gd name="T9" fmla="*/ 0 60000 65536"/>
                    <a:gd name="T10" fmla="*/ 0 60000 65536"/>
                    <a:gd name="T11" fmla="*/ 0 60000 65536"/>
                    <a:gd name="T12" fmla="*/ 0 w 392"/>
                    <a:gd name="T13" fmla="*/ 0 h 192"/>
                    <a:gd name="T14" fmla="*/ 392 w 392"/>
                    <a:gd name="T15" fmla="*/ 192 h 192"/>
                  </a:gdLst>
                  <a:ahLst/>
                  <a:cxnLst>
                    <a:cxn ang="T8">
                      <a:pos x="T0" y="T1"/>
                    </a:cxn>
                    <a:cxn ang="T9">
                      <a:pos x="T2" y="T3"/>
                    </a:cxn>
                    <a:cxn ang="T10">
                      <a:pos x="T4" y="T5"/>
                    </a:cxn>
                    <a:cxn ang="T11">
                      <a:pos x="T6" y="T7"/>
                    </a:cxn>
                  </a:cxnLst>
                  <a:rect l="T12" t="T13" r="T14" b="T15"/>
                  <a:pathLst>
                    <a:path w="392" h="192">
                      <a:moveTo>
                        <a:pt x="176" y="0"/>
                      </a:moveTo>
                      <a:cubicBezTo>
                        <a:pt x="284" y="12"/>
                        <a:pt x="392" y="24"/>
                        <a:pt x="368" y="48"/>
                      </a:cubicBezTo>
                      <a:cubicBezTo>
                        <a:pt x="344" y="72"/>
                        <a:pt x="64" y="120"/>
                        <a:pt x="32" y="144"/>
                      </a:cubicBezTo>
                      <a:cubicBezTo>
                        <a:pt x="0" y="168"/>
                        <a:pt x="88" y="180"/>
                        <a:pt x="176" y="192"/>
                      </a:cubicBezTo>
                    </a:path>
                  </a:pathLst>
                </a:cu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7561" name="Freeform 33"/>
                <p:cNvSpPr>
                  <a:spLocks/>
                </p:cNvSpPr>
                <p:nvPr/>
              </p:nvSpPr>
              <p:spPr bwMode="auto">
                <a:xfrm>
                  <a:off x="4848" y="3072"/>
                  <a:ext cx="392" cy="192"/>
                </a:xfrm>
                <a:custGeom>
                  <a:avLst/>
                  <a:gdLst>
                    <a:gd name="T0" fmla="*/ 176 w 392"/>
                    <a:gd name="T1" fmla="*/ 0 h 192"/>
                    <a:gd name="T2" fmla="*/ 368 w 392"/>
                    <a:gd name="T3" fmla="*/ 48 h 192"/>
                    <a:gd name="T4" fmla="*/ 32 w 392"/>
                    <a:gd name="T5" fmla="*/ 144 h 192"/>
                    <a:gd name="T6" fmla="*/ 176 w 392"/>
                    <a:gd name="T7" fmla="*/ 192 h 192"/>
                    <a:gd name="T8" fmla="*/ 0 60000 65536"/>
                    <a:gd name="T9" fmla="*/ 0 60000 65536"/>
                    <a:gd name="T10" fmla="*/ 0 60000 65536"/>
                    <a:gd name="T11" fmla="*/ 0 60000 65536"/>
                    <a:gd name="T12" fmla="*/ 0 w 392"/>
                    <a:gd name="T13" fmla="*/ 0 h 192"/>
                    <a:gd name="T14" fmla="*/ 392 w 392"/>
                    <a:gd name="T15" fmla="*/ 192 h 192"/>
                  </a:gdLst>
                  <a:ahLst/>
                  <a:cxnLst>
                    <a:cxn ang="T8">
                      <a:pos x="T0" y="T1"/>
                    </a:cxn>
                    <a:cxn ang="T9">
                      <a:pos x="T2" y="T3"/>
                    </a:cxn>
                    <a:cxn ang="T10">
                      <a:pos x="T4" y="T5"/>
                    </a:cxn>
                    <a:cxn ang="T11">
                      <a:pos x="T6" y="T7"/>
                    </a:cxn>
                  </a:cxnLst>
                  <a:rect l="T12" t="T13" r="T14" b="T15"/>
                  <a:pathLst>
                    <a:path w="392" h="192">
                      <a:moveTo>
                        <a:pt x="176" y="0"/>
                      </a:moveTo>
                      <a:cubicBezTo>
                        <a:pt x="284" y="12"/>
                        <a:pt x="392" y="24"/>
                        <a:pt x="368" y="48"/>
                      </a:cubicBezTo>
                      <a:cubicBezTo>
                        <a:pt x="344" y="72"/>
                        <a:pt x="64" y="120"/>
                        <a:pt x="32" y="144"/>
                      </a:cubicBezTo>
                      <a:cubicBezTo>
                        <a:pt x="0" y="168"/>
                        <a:pt x="88" y="180"/>
                        <a:pt x="176" y="192"/>
                      </a:cubicBezTo>
                    </a:path>
                  </a:pathLst>
                </a:cu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7562" name="Freeform 34"/>
                <p:cNvSpPr>
                  <a:spLocks/>
                </p:cNvSpPr>
                <p:nvPr/>
              </p:nvSpPr>
              <p:spPr bwMode="auto">
                <a:xfrm>
                  <a:off x="4848" y="3264"/>
                  <a:ext cx="392" cy="192"/>
                </a:xfrm>
                <a:custGeom>
                  <a:avLst/>
                  <a:gdLst>
                    <a:gd name="T0" fmla="*/ 176 w 392"/>
                    <a:gd name="T1" fmla="*/ 0 h 192"/>
                    <a:gd name="T2" fmla="*/ 368 w 392"/>
                    <a:gd name="T3" fmla="*/ 48 h 192"/>
                    <a:gd name="T4" fmla="*/ 32 w 392"/>
                    <a:gd name="T5" fmla="*/ 144 h 192"/>
                    <a:gd name="T6" fmla="*/ 176 w 392"/>
                    <a:gd name="T7" fmla="*/ 192 h 192"/>
                    <a:gd name="T8" fmla="*/ 0 60000 65536"/>
                    <a:gd name="T9" fmla="*/ 0 60000 65536"/>
                    <a:gd name="T10" fmla="*/ 0 60000 65536"/>
                    <a:gd name="T11" fmla="*/ 0 60000 65536"/>
                    <a:gd name="T12" fmla="*/ 0 w 392"/>
                    <a:gd name="T13" fmla="*/ 0 h 192"/>
                    <a:gd name="T14" fmla="*/ 392 w 392"/>
                    <a:gd name="T15" fmla="*/ 192 h 192"/>
                  </a:gdLst>
                  <a:ahLst/>
                  <a:cxnLst>
                    <a:cxn ang="T8">
                      <a:pos x="T0" y="T1"/>
                    </a:cxn>
                    <a:cxn ang="T9">
                      <a:pos x="T2" y="T3"/>
                    </a:cxn>
                    <a:cxn ang="T10">
                      <a:pos x="T4" y="T5"/>
                    </a:cxn>
                    <a:cxn ang="T11">
                      <a:pos x="T6" y="T7"/>
                    </a:cxn>
                  </a:cxnLst>
                  <a:rect l="T12" t="T13" r="T14" b="T15"/>
                  <a:pathLst>
                    <a:path w="392" h="192">
                      <a:moveTo>
                        <a:pt x="176" y="0"/>
                      </a:moveTo>
                      <a:cubicBezTo>
                        <a:pt x="284" y="12"/>
                        <a:pt x="392" y="24"/>
                        <a:pt x="368" y="48"/>
                      </a:cubicBezTo>
                      <a:cubicBezTo>
                        <a:pt x="344" y="72"/>
                        <a:pt x="64" y="120"/>
                        <a:pt x="32" y="144"/>
                      </a:cubicBezTo>
                      <a:cubicBezTo>
                        <a:pt x="0" y="168"/>
                        <a:pt x="88" y="180"/>
                        <a:pt x="176" y="192"/>
                      </a:cubicBezTo>
                    </a:path>
                  </a:pathLst>
                </a:cu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aphicFrame>
            <p:nvGraphicFramePr>
              <p:cNvPr id="107550" name="Object 2"/>
              <p:cNvGraphicFramePr>
                <a:graphicFrameLocks noChangeAspect="1"/>
              </p:cNvGraphicFramePr>
              <p:nvPr>
                <p:extLst>
                  <p:ext uri="{D42A27DB-BD31-4B8C-83A1-F6EECF244321}">
                    <p14:modId xmlns:p14="http://schemas.microsoft.com/office/powerpoint/2010/main" val="351652071"/>
                  </p:ext>
                </p:extLst>
              </p:nvPr>
            </p:nvGraphicFramePr>
            <p:xfrm>
              <a:off x="379413" y="2899486"/>
              <a:ext cx="308806" cy="338325"/>
            </p:xfrm>
            <a:graphic>
              <a:graphicData uri="http://schemas.openxmlformats.org/presentationml/2006/ole">
                <mc:AlternateContent xmlns:mc="http://schemas.openxmlformats.org/markup-compatibility/2006">
                  <mc:Choice xmlns:v="urn:schemas-microsoft-com:vml" Requires="v">
                    <p:oleObj spid="_x0000_s107950" name="Equation" r:id="rId4" imgW="126835" imgH="139518" progId="Equation.DSMT4">
                      <p:embed/>
                    </p:oleObj>
                  </mc:Choice>
                  <mc:Fallback>
                    <p:oleObj name="Equation" r:id="rId4" imgW="126835" imgH="139518"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413" y="2899486"/>
                            <a:ext cx="308806" cy="3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7551" name="Object 3"/>
              <p:cNvGraphicFramePr>
                <a:graphicFrameLocks noChangeAspect="1"/>
              </p:cNvGraphicFramePr>
              <p:nvPr>
                <p:extLst>
                  <p:ext uri="{D42A27DB-BD31-4B8C-83A1-F6EECF244321}">
                    <p14:modId xmlns:p14="http://schemas.microsoft.com/office/powerpoint/2010/main" val="2255699596"/>
                  </p:ext>
                </p:extLst>
              </p:nvPr>
            </p:nvGraphicFramePr>
            <p:xfrm>
              <a:off x="2644474" y="2814905"/>
              <a:ext cx="579739" cy="370407"/>
            </p:xfrm>
            <a:graphic>
              <a:graphicData uri="http://schemas.openxmlformats.org/presentationml/2006/ole">
                <mc:AlternateContent xmlns:mc="http://schemas.openxmlformats.org/markup-compatibility/2006">
                  <mc:Choice xmlns:v="urn:schemas-microsoft-com:vml" Requires="v">
                    <p:oleObj spid="_x0000_s107951" name="Equation" r:id="rId6" imgW="317225" imgH="203024" progId="Equation.DSMT4">
                      <p:embed/>
                    </p:oleObj>
                  </mc:Choice>
                  <mc:Fallback>
                    <p:oleObj name="Equation" r:id="rId6" imgW="317225" imgH="203024"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4474" y="2814905"/>
                            <a:ext cx="579739" cy="37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7552" name="Object 4"/>
              <p:cNvGraphicFramePr>
                <a:graphicFrameLocks noChangeAspect="1"/>
              </p:cNvGraphicFramePr>
              <p:nvPr>
                <p:extLst>
                  <p:ext uri="{D42A27DB-BD31-4B8C-83A1-F6EECF244321}">
                    <p14:modId xmlns:p14="http://schemas.microsoft.com/office/powerpoint/2010/main" val="30626884"/>
                  </p:ext>
                </p:extLst>
              </p:nvPr>
            </p:nvGraphicFramePr>
            <p:xfrm>
              <a:off x="2431806" y="1897636"/>
              <a:ext cx="237431" cy="309159"/>
            </p:xfrm>
            <a:graphic>
              <a:graphicData uri="http://schemas.openxmlformats.org/presentationml/2006/ole">
                <mc:AlternateContent xmlns:mc="http://schemas.openxmlformats.org/markup-compatibility/2006">
                  <mc:Choice xmlns:v="urn:schemas-microsoft-com:vml" Requires="v">
                    <p:oleObj spid="_x0000_s107952" name="Equation" r:id="rId8" imgW="126780" imgH="164814" progId="Equation.DSMT4">
                      <p:embed/>
                    </p:oleObj>
                  </mc:Choice>
                  <mc:Fallback>
                    <p:oleObj name="Equation" r:id="rId8" imgW="126780" imgH="164814" progId="Equation.DSMT4">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1806" y="1897636"/>
                            <a:ext cx="237431" cy="30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7553" name="Object 5"/>
              <p:cNvGraphicFramePr>
                <a:graphicFrameLocks noChangeAspect="1"/>
              </p:cNvGraphicFramePr>
              <p:nvPr>
                <p:extLst>
                  <p:ext uri="{D42A27DB-BD31-4B8C-83A1-F6EECF244321}">
                    <p14:modId xmlns:p14="http://schemas.microsoft.com/office/powerpoint/2010/main" val="2014235404"/>
                  </p:ext>
                </p:extLst>
              </p:nvPr>
            </p:nvGraphicFramePr>
            <p:xfrm>
              <a:off x="1195126" y="2841154"/>
              <a:ext cx="298609" cy="418531"/>
            </p:xfrm>
            <a:graphic>
              <a:graphicData uri="http://schemas.openxmlformats.org/presentationml/2006/ole">
                <mc:AlternateContent xmlns:mc="http://schemas.openxmlformats.org/markup-compatibility/2006">
                  <mc:Choice xmlns:v="urn:schemas-microsoft-com:vml" Requires="v">
                    <p:oleObj spid="_x0000_s107953" name="数式" r:id="rId10" imgW="127000" imgH="177800" progId="Equation.3">
                      <p:embed/>
                    </p:oleObj>
                  </mc:Choice>
                  <mc:Fallback>
                    <p:oleObj name="数式" r:id="rId10" imgW="127000" imgH="177800" progId="Equation.3">
                      <p:embed/>
                      <p:pic>
                        <p:nvPicPr>
                          <p:cNvPr id="0" name="Object 5"/>
                          <p:cNvPicPr>
                            <a:picLocks noChangeAspect="1" noChangeArrowheads="1"/>
                          </p:cNvPicPr>
                          <p:nvPr/>
                        </p:nvPicPr>
                        <p:blipFill>
                          <a:blip r:embed="rId11"/>
                          <a:srcRect/>
                          <a:stretch>
                            <a:fillRect/>
                          </a:stretch>
                        </p:blipFill>
                        <p:spPr bwMode="auto">
                          <a:xfrm>
                            <a:off x="1195126" y="2841154"/>
                            <a:ext cx="298609" cy="41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7554" name="Object 6"/>
              <p:cNvGraphicFramePr>
                <a:graphicFrameLocks noChangeAspect="1"/>
              </p:cNvGraphicFramePr>
              <p:nvPr>
                <p:extLst>
                  <p:ext uri="{D42A27DB-BD31-4B8C-83A1-F6EECF244321}">
                    <p14:modId xmlns:p14="http://schemas.microsoft.com/office/powerpoint/2010/main" val="2950287184"/>
                  </p:ext>
                </p:extLst>
              </p:nvPr>
            </p:nvGraphicFramePr>
            <p:xfrm>
              <a:off x="952500" y="2352675"/>
              <a:ext cx="358775" cy="427038"/>
            </p:xfrm>
            <a:graphic>
              <a:graphicData uri="http://schemas.openxmlformats.org/presentationml/2006/ole">
                <mc:AlternateContent xmlns:mc="http://schemas.openxmlformats.org/markup-compatibility/2006">
                  <mc:Choice xmlns:v="urn:schemas-microsoft-com:vml" Requires="v">
                    <p:oleObj spid="_x0000_s107954" name="数式" r:id="rId12" imgW="203200" imgH="241300" progId="Equation.3">
                      <p:embed/>
                    </p:oleObj>
                  </mc:Choice>
                  <mc:Fallback>
                    <p:oleObj name="数式" r:id="rId12" imgW="203200" imgH="241300" progId="Equation.3">
                      <p:embed/>
                      <p:pic>
                        <p:nvPicPr>
                          <p:cNvPr id="0" name="Object 6"/>
                          <p:cNvPicPr>
                            <a:picLocks noChangeAspect="1" noChangeArrowheads="1"/>
                          </p:cNvPicPr>
                          <p:nvPr/>
                        </p:nvPicPr>
                        <p:blipFill>
                          <a:blip r:embed="rId13"/>
                          <a:srcRect/>
                          <a:stretch>
                            <a:fillRect/>
                          </a:stretch>
                        </p:blipFill>
                        <p:spPr bwMode="auto">
                          <a:xfrm>
                            <a:off x="952500" y="2352675"/>
                            <a:ext cx="358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7555" name="Object 7"/>
              <p:cNvGraphicFramePr>
                <a:graphicFrameLocks noChangeAspect="1"/>
              </p:cNvGraphicFramePr>
              <p:nvPr>
                <p:extLst>
                  <p:ext uri="{D42A27DB-BD31-4B8C-83A1-F6EECF244321}">
                    <p14:modId xmlns:p14="http://schemas.microsoft.com/office/powerpoint/2010/main" val="883515483"/>
                  </p:ext>
                </p:extLst>
              </p:nvPr>
            </p:nvGraphicFramePr>
            <p:xfrm>
              <a:off x="1764669" y="2880528"/>
              <a:ext cx="566629" cy="345616"/>
            </p:xfrm>
            <a:graphic>
              <a:graphicData uri="http://schemas.openxmlformats.org/presentationml/2006/ole">
                <mc:AlternateContent xmlns:mc="http://schemas.openxmlformats.org/markup-compatibility/2006">
                  <mc:Choice xmlns:v="urn:schemas-microsoft-com:vml" Requires="v">
                    <p:oleObj spid="_x0000_s107955" name="数式" r:id="rId14" imgW="330200" imgH="203200" progId="Equation.3">
                      <p:embed/>
                    </p:oleObj>
                  </mc:Choice>
                  <mc:Fallback>
                    <p:oleObj name="数式" r:id="rId14" imgW="330200" imgH="203200" progId="Equation.3">
                      <p:embed/>
                      <p:pic>
                        <p:nvPicPr>
                          <p:cNvPr id="0" name="Object 7"/>
                          <p:cNvPicPr>
                            <a:picLocks noChangeAspect="1" noChangeArrowheads="1"/>
                          </p:cNvPicPr>
                          <p:nvPr/>
                        </p:nvPicPr>
                        <p:blipFill>
                          <a:blip r:embed="rId15"/>
                          <a:srcRect/>
                          <a:stretch>
                            <a:fillRect/>
                          </a:stretch>
                        </p:blipFill>
                        <p:spPr bwMode="auto">
                          <a:xfrm>
                            <a:off x="1764669" y="2880528"/>
                            <a:ext cx="566629" cy="345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7556" name="Line 41"/>
              <p:cNvSpPr>
                <a:spLocks noChangeShapeType="1"/>
              </p:cNvSpPr>
              <p:nvPr/>
            </p:nvSpPr>
            <p:spPr bwMode="auto">
              <a:xfrm>
                <a:off x="1585503" y="3099273"/>
                <a:ext cx="186449" cy="186662"/>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7557" name="Line 42"/>
              <p:cNvSpPr>
                <a:spLocks noChangeShapeType="1"/>
              </p:cNvSpPr>
              <p:nvPr/>
            </p:nvSpPr>
            <p:spPr bwMode="auto">
              <a:xfrm flipH="1">
                <a:off x="1578220" y="3091981"/>
                <a:ext cx="186449" cy="186662"/>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aphicFrame>
            <p:nvGraphicFramePr>
              <p:cNvPr id="107558" name="Object 8"/>
              <p:cNvGraphicFramePr>
                <a:graphicFrameLocks noChangeAspect="1"/>
              </p:cNvGraphicFramePr>
              <p:nvPr>
                <p:extLst>
                  <p:ext uri="{D42A27DB-BD31-4B8C-83A1-F6EECF244321}">
                    <p14:modId xmlns:p14="http://schemas.microsoft.com/office/powerpoint/2010/main" val="3838682942"/>
                  </p:ext>
                </p:extLst>
              </p:nvPr>
            </p:nvGraphicFramePr>
            <p:xfrm>
              <a:off x="1173163" y="3273425"/>
              <a:ext cx="1243012" cy="608013"/>
            </p:xfrm>
            <a:graphic>
              <a:graphicData uri="http://schemas.openxmlformats.org/presentationml/2006/ole">
                <mc:AlternateContent xmlns:mc="http://schemas.openxmlformats.org/markup-compatibility/2006">
                  <mc:Choice xmlns:v="urn:schemas-microsoft-com:vml" Requires="v">
                    <p:oleObj spid="_x0000_s107956" name="数式" r:id="rId16" imgW="571500" imgH="279400" progId="Equation.3">
                      <p:embed/>
                    </p:oleObj>
                  </mc:Choice>
                  <mc:Fallback>
                    <p:oleObj name="数式" r:id="rId16" imgW="571500" imgH="279400" progId="Equation.3">
                      <p:embed/>
                      <p:pic>
                        <p:nvPicPr>
                          <p:cNvPr id="0" name="Object 8"/>
                          <p:cNvPicPr>
                            <a:picLocks noChangeAspect="1" noChangeArrowheads="1"/>
                          </p:cNvPicPr>
                          <p:nvPr/>
                        </p:nvPicPr>
                        <p:blipFill>
                          <a:blip r:embed="rId17"/>
                          <a:srcRect/>
                          <a:stretch>
                            <a:fillRect/>
                          </a:stretch>
                        </p:blipFill>
                        <p:spPr bwMode="auto">
                          <a:xfrm>
                            <a:off x="1173163" y="3273425"/>
                            <a:ext cx="1243012"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sp>
        <p:nvSpPr>
          <p:cNvPr id="107524" name="Rectangle 3"/>
          <p:cNvSpPr txBox="1">
            <a:spLocks noChangeArrowheads="1"/>
          </p:cNvSpPr>
          <p:nvPr/>
        </p:nvSpPr>
        <p:spPr bwMode="auto">
          <a:xfrm>
            <a:off x="169863" y="1212850"/>
            <a:ext cx="2008187"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36" tIns="64869" rIns="129736" bIns="64869"/>
          <a:lstStyle>
            <a:lvl1pPr marL="342900" indent="-342900">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eaLnBrk="0" hangingPunct="0">
              <a:spcBef>
                <a:spcPct val="20000"/>
              </a:spcBef>
              <a:buClr>
                <a:srgbClr val="CC0000"/>
              </a:buClr>
              <a:buFont typeface="Wingdings" charset="0"/>
              <a:buNone/>
            </a:pPr>
            <a:r>
              <a:rPr lang="en-US" altLang="ja-JP" sz="2400">
                <a:solidFill>
                  <a:srgbClr val="333399"/>
                </a:solidFill>
                <a:latin typeface="Symbol" charset="0"/>
                <a:ea typeface="ＭＳ Ｐゴシック" charset="0"/>
                <a:cs typeface="ＭＳ Ｐゴシック" charset="0"/>
              </a:rPr>
              <a:t>t</a:t>
            </a:r>
            <a:r>
              <a:rPr lang="en-US" altLang="ja-JP" sz="2400">
                <a:solidFill>
                  <a:srgbClr val="333399"/>
                </a:solidFill>
                <a:latin typeface="Arial" charset="0"/>
                <a:ea typeface="ＭＳ Ｐゴシック" charset="0"/>
                <a:cs typeface="ＭＳ Ｐゴシック" charset="0"/>
                <a:sym typeface="Wingdings" charset="0"/>
              </a:rPr>
              <a:t>l</a:t>
            </a:r>
            <a:r>
              <a:rPr lang="en-US" altLang="ja-JP" sz="2400">
                <a:solidFill>
                  <a:srgbClr val="333399"/>
                </a:solidFill>
                <a:latin typeface="Symbol" charset="0"/>
                <a:ea typeface="ＭＳ Ｐゴシック" charset="0"/>
                <a:cs typeface="ＭＳ Ｐゴシック" charset="0"/>
                <a:sym typeface="Wingdings" charset="0"/>
              </a:rPr>
              <a:t>g</a:t>
            </a:r>
            <a:r>
              <a:rPr lang="en-US" altLang="ja-JP" sz="2400">
                <a:solidFill>
                  <a:srgbClr val="000000"/>
                </a:solidFill>
                <a:latin typeface="Comic Sans MS" charset="0"/>
                <a:ea typeface="ＭＳ Ｐゴシック" charset="0"/>
                <a:cs typeface="ＭＳ Ｐゴシック" charset="0"/>
              </a:rPr>
              <a:t> </a:t>
            </a:r>
            <a:endParaRPr lang="en-US" altLang="ja-JP" sz="2400">
              <a:solidFill>
                <a:srgbClr val="000000"/>
              </a:solidFill>
              <a:latin typeface="Arial" charset="0"/>
              <a:ea typeface="ＭＳ Ｐゴシック" charset="0"/>
              <a:cs typeface="ＭＳ Ｐゴシック" charset="0"/>
            </a:endParaRPr>
          </a:p>
          <a:p>
            <a:pPr algn="l" eaLnBrk="0" hangingPunct="0">
              <a:spcBef>
                <a:spcPct val="20000"/>
              </a:spcBef>
              <a:buClr>
                <a:srgbClr val="CC0000"/>
              </a:buClr>
              <a:buFont typeface="Wingdings" charset="0"/>
              <a:buChar char="n"/>
            </a:pPr>
            <a:endParaRPr lang="en-US" altLang="ja-JP" sz="2400">
              <a:solidFill>
                <a:srgbClr val="000000"/>
              </a:solidFill>
              <a:latin typeface="Comic Sans MS" charset="0"/>
              <a:ea typeface="ＭＳ Ｐゴシック" charset="0"/>
              <a:cs typeface="ＭＳ Ｐゴシック" charset="0"/>
            </a:endParaRPr>
          </a:p>
          <a:p>
            <a:pPr algn="l" eaLnBrk="0" hangingPunct="0">
              <a:spcBef>
                <a:spcPct val="20000"/>
              </a:spcBef>
              <a:buClr>
                <a:srgbClr val="CC0000"/>
              </a:buClr>
              <a:buFont typeface="Wingdings" charset="0"/>
              <a:buChar char="n"/>
            </a:pPr>
            <a:endParaRPr lang="en-US" altLang="ja-JP" sz="2400">
              <a:solidFill>
                <a:srgbClr val="000000"/>
              </a:solidFill>
              <a:latin typeface="Comic Sans MS" charset="0"/>
              <a:ea typeface="ＭＳ Ｐゴシック" charset="0"/>
              <a:cs typeface="ＭＳ Ｐゴシック" charset="0"/>
            </a:endParaRPr>
          </a:p>
          <a:p>
            <a:pPr lvl="1" algn="l" eaLnBrk="0" hangingPunct="0">
              <a:spcBef>
                <a:spcPct val="20000"/>
              </a:spcBef>
              <a:buFontTx/>
              <a:buChar char="–"/>
            </a:pPr>
            <a:endParaRPr lang="en-US" altLang="ja-JP" sz="2400">
              <a:solidFill>
                <a:srgbClr val="000000"/>
              </a:solidFill>
              <a:latin typeface="Arial" charset="0"/>
              <a:ea typeface="ＭＳ Ｐゴシック" charset="0"/>
              <a:cs typeface="ＭＳ Ｐゴシック" charset="0"/>
            </a:endParaRPr>
          </a:p>
        </p:txBody>
      </p:sp>
      <p:sp>
        <p:nvSpPr>
          <p:cNvPr id="107525" name="Rectangle 46"/>
          <p:cNvSpPr>
            <a:spLocks noChangeArrowheads="1"/>
          </p:cNvSpPr>
          <p:nvPr/>
        </p:nvSpPr>
        <p:spPr bwMode="auto">
          <a:xfrm>
            <a:off x="3287713" y="1208088"/>
            <a:ext cx="266223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36" tIns="64869" rIns="129736" bIns="64869"/>
          <a:lstStyle/>
          <a:p>
            <a:pPr marL="485775" indent="-485775" algn="l">
              <a:spcBef>
                <a:spcPct val="20000"/>
              </a:spcBef>
            </a:pPr>
            <a:r>
              <a:rPr kumimoji="1" lang="en-US" altLang="ja-JP" sz="3400">
                <a:solidFill>
                  <a:srgbClr val="333399"/>
                </a:solidFill>
                <a:latin typeface="Symbol" charset="0"/>
                <a:ea typeface="ＭＳ Ｐゴシック" charset="0"/>
                <a:cs typeface="ＭＳ Ｐゴシック" charset="0"/>
              </a:rPr>
              <a:t>t</a:t>
            </a:r>
            <a:r>
              <a:rPr kumimoji="1" lang="en-US" altLang="ja-JP" sz="3400">
                <a:solidFill>
                  <a:srgbClr val="333399"/>
                </a:solidFill>
                <a:latin typeface="Arial" charset="0"/>
                <a:ea typeface="ＭＳ Ｐゴシック" charset="0"/>
                <a:cs typeface="ＭＳ Ｐゴシック" charset="0"/>
                <a:sym typeface="Wingdings" charset="0"/>
              </a:rPr>
              <a:t>3l,l</a:t>
            </a:r>
            <a:r>
              <a:rPr kumimoji="1" lang="en-US" altLang="ja-JP" sz="3400">
                <a:solidFill>
                  <a:srgbClr val="333399"/>
                </a:solidFill>
                <a:latin typeface="Symbol" charset="0"/>
                <a:ea typeface="ＭＳ Ｐゴシック" charset="0"/>
                <a:cs typeface="ＭＳ Ｐゴシック" charset="0"/>
                <a:sym typeface="Wingdings" charset="0"/>
              </a:rPr>
              <a:t>h</a:t>
            </a:r>
            <a:endParaRPr kumimoji="1" lang="en-US" altLang="ja-JP" sz="3400">
              <a:solidFill>
                <a:srgbClr val="000000"/>
              </a:solidFill>
              <a:latin typeface="Arial" charset="0"/>
              <a:ea typeface="ＭＳ Ｐゴシック" charset="0"/>
              <a:cs typeface="ＭＳ Ｐゴシック" charset="0"/>
            </a:endParaRPr>
          </a:p>
          <a:p>
            <a:pPr marL="1054100" lvl="1" indent="-404813" algn="l">
              <a:spcBef>
                <a:spcPct val="20000"/>
              </a:spcBef>
              <a:buFontTx/>
              <a:buChar char="–"/>
            </a:pPr>
            <a:endParaRPr kumimoji="1" lang="en-US" altLang="ja-JP" sz="3400">
              <a:solidFill>
                <a:srgbClr val="000000"/>
              </a:solidFill>
              <a:latin typeface="Arial" charset="0"/>
              <a:ea typeface="ＭＳ Ｐゴシック" charset="0"/>
              <a:cs typeface="ＭＳ Ｐゴシック" charset="0"/>
            </a:endParaRPr>
          </a:p>
          <a:p>
            <a:pPr marL="485775" indent="-485775" algn="l">
              <a:spcBef>
                <a:spcPct val="20000"/>
              </a:spcBef>
              <a:buFontTx/>
              <a:buChar char="•"/>
            </a:pPr>
            <a:endParaRPr kumimoji="1" lang="en-US" altLang="ja-JP" sz="3400">
              <a:solidFill>
                <a:srgbClr val="000000"/>
              </a:solidFill>
              <a:latin typeface="Comic Sans MS" charset="0"/>
              <a:ea typeface="ＭＳ Ｐゴシック" charset="0"/>
              <a:cs typeface="ＭＳ Ｐゴシック" charset="0"/>
            </a:endParaRPr>
          </a:p>
          <a:p>
            <a:pPr marL="485775" indent="-485775" algn="l">
              <a:spcBef>
                <a:spcPct val="20000"/>
              </a:spcBef>
              <a:buFontTx/>
              <a:buChar char="•"/>
            </a:pPr>
            <a:endParaRPr kumimoji="1" lang="en-US" altLang="ja-JP" sz="3400">
              <a:solidFill>
                <a:srgbClr val="000000"/>
              </a:solidFill>
              <a:latin typeface="Comic Sans MS" charset="0"/>
              <a:ea typeface="ＭＳ Ｐゴシック" charset="0"/>
              <a:cs typeface="ＭＳ Ｐゴシック" charset="0"/>
            </a:endParaRPr>
          </a:p>
          <a:p>
            <a:pPr marL="1054100" lvl="1" indent="-404813" algn="l">
              <a:spcBef>
                <a:spcPct val="20000"/>
              </a:spcBef>
              <a:buFontTx/>
              <a:buChar char="–"/>
            </a:pPr>
            <a:endParaRPr kumimoji="1" lang="en-US" altLang="ja-JP" sz="3400">
              <a:solidFill>
                <a:srgbClr val="000000"/>
              </a:solidFill>
              <a:latin typeface="Arial" charset="0"/>
              <a:ea typeface="ＭＳ Ｐゴシック" charset="0"/>
              <a:cs typeface="ＭＳ Ｐゴシック" charset="0"/>
            </a:endParaRPr>
          </a:p>
        </p:txBody>
      </p:sp>
      <p:grpSp>
        <p:nvGrpSpPr>
          <p:cNvPr id="107526" name="Group 55"/>
          <p:cNvGrpSpPr>
            <a:grpSpLocks/>
          </p:cNvGrpSpPr>
          <p:nvPr/>
        </p:nvGrpSpPr>
        <p:grpSpPr bwMode="auto">
          <a:xfrm>
            <a:off x="3309938" y="1987550"/>
            <a:ext cx="2919412" cy="1552575"/>
            <a:chOff x="3481" y="3132"/>
            <a:chExt cx="2016" cy="1073"/>
          </a:xfrm>
        </p:grpSpPr>
        <p:grpSp>
          <p:nvGrpSpPr>
            <p:cNvPr id="107533" name="Group 49"/>
            <p:cNvGrpSpPr>
              <a:grpSpLocks/>
            </p:cNvGrpSpPr>
            <p:nvPr/>
          </p:nvGrpSpPr>
          <p:grpSpPr bwMode="auto">
            <a:xfrm>
              <a:off x="3557" y="3287"/>
              <a:ext cx="1526" cy="814"/>
              <a:chOff x="3557" y="3287"/>
              <a:chExt cx="1526" cy="814"/>
            </a:xfrm>
          </p:grpSpPr>
          <p:sp>
            <p:nvSpPr>
              <p:cNvPr id="107539" name="Line 44"/>
              <p:cNvSpPr>
                <a:spLocks noChangeShapeType="1"/>
              </p:cNvSpPr>
              <p:nvPr/>
            </p:nvSpPr>
            <p:spPr bwMode="auto">
              <a:xfrm>
                <a:off x="3557" y="3346"/>
                <a:ext cx="1526" cy="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07540" name="Line 45"/>
              <p:cNvSpPr>
                <a:spLocks noChangeShapeType="1"/>
              </p:cNvSpPr>
              <p:nvPr/>
            </p:nvSpPr>
            <p:spPr bwMode="auto">
              <a:xfrm flipV="1">
                <a:off x="4379" y="3630"/>
                <a:ext cx="686" cy="163"/>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07541" name="Line 46"/>
              <p:cNvSpPr>
                <a:spLocks noChangeShapeType="1"/>
              </p:cNvSpPr>
              <p:nvPr/>
            </p:nvSpPr>
            <p:spPr bwMode="auto">
              <a:xfrm>
                <a:off x="4374" y="3816"/>
                <a:ext cx="641" cy="285"/>
              </a:xfrm>
              <a:prstGeom prst="line">
                <a:avLst/>
              </a:prstGeom>
              <a:noFill/>
              <a:ln w="28575">
                <a:solidFill>
                  <a:srgbClr val="006600"/>
                </a:solidFill>
                <a:round/>
                <a:headEnd type="triangle"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107542" name="Line 47"/>
              <p:cNvSpPr>
                <a:spLocks noChangeShapeType="1"/>
              </p:cNvSpPr>
              <p:nvPr/>
            </p:nvSpPr>
            <p:spPr bwMode="auto">
              <a:xfrm flipH="1" flipV="1">
                <a:off x="4215" y="3346"/>
                <a:ext cx="155" cy="467"/>
              </a:xfrm>
              <a:prstGeom prst="line">
                <a:avLst/>
              </a:prstGeom>
              <a:noFill/>
              <a:ln w="28575">
                <a:solidFill>
                  <a:srgbClr val="006600"/>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7543" name="Oval 48"/>
              <p:cNvSpPr>
                <a:spLocks noChangeArrowheads="1"/>
              </p:cNvSpPr>
              <p:nvPr/>
            </p:nvSpPr>
            <p:spPr bwMode="auto">
              <a:xfrm>
                <a:off x="4169" y="3287"/>
                <a:ext cx="110" cy="104"/>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kumimoji="1" lang="ja-JP" altLang="en-US" sz="2600">
                  <a:solidFill>
                    <a:srgbClr val="000000"/>
                  </a:solidFill>
                  <a:latin typeface="Arial" charset="0"/>
                  <a:ea typeface="ＭＳ Ｐゴシック" charset="0"/>
                  <a:cs typeface="ＭＳ Ｐゴシック" charset="0"/>
                </a:endParaRPr>
              </a:p>
            </p:txBody>
          </p:sp>
        </p:grpSp>
        <p:graphicFrame>
          <p:nvGraphicFramePr>
            <p:cNvPr id="107534" name="Object 12"/>
            <p:cNvGraphicFramePr>
              <a:graphicFrameLocks noChangeAspect="1"/>
            </p:cNvGraphicFramePr>
            <p:nvPr/>
          </p:nvGraphicFramePr>
          <p:xfrm>
            <a:off x="3481" y="3132"/>
            <a:ext cx="184" cy="201"/>
          </p:xfrm>
          <a:graphic>
            <a:graphicData uri="http://schemas.openxmlformats.org/presentationml/2006/ole">
              <mc:AlternateContent xmlns:mc="http://schemas.openxmlformats.org/markup-compatibility/2006">
                <mc:Choice xmlns:v="urn:schemas-microsoft-com:vml" Requires="v">
                  <p:oleObj spid="_x0000_s107957" name="Equation" r:id="rId18" imgW="126835" imgH="139518" progId="Equation.DSMT4">
                    <p:embed/>
                  </p:oleObj>
                </mc:Choice>
                <mc:Fallback>
                  <p:oleObj name="Equation" r:id="rId18" imgW="126835" imgH="139518" progId="Equation.DSMT4">
                    <p:embed/>
                    <p:pic>
                      <p:nvPicPr>
                        <p:cNvPr id="0" name="Object 1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81" y="3132"/>
                          <a:ext cx="184"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7535" name="Object 13"/>
            <p:cNvGraphicFramePr>
              <a:graphicFrameLocks noChangeAspect="1"/>
            </p:cNvGraphicFramePr>
            <p:nvPr/>
          </p:nvGraphicFramePr>
          <p:xfrm>
            <a:off x="5060" y="3156"/>
            <a:ext cx="194" cy="209"/>
          </p:xfrm>
          <a:graphic>
            <a:graphicData uri="http://schemas.openxmlformats.org/presentationml/2006/ole">
              <mc:AlternateContent xmlns:mc="http://schemas.openxmlformats.org/markup-compatibility/2006">
                <mc:Choice xmlns:v="urn:schemas-microsoft-com:vml" Requires="v">
                  <p:oleObj spid="_x0000_s107958" name="Equation" r:id="rId20" imgW="152268" imgH="164957" progId="Equation.DSMT4">
                    <p:embed/>
                  </p:oleObj>
                </mc:Choice>
                <mc:Fallback>
                  <p:oleObj name="Equation" r:id="rId20" imgW="152268" imgH="164957" progId="Equation.DSMT4">
                    <p:embed/>
                    <p:pic>
                      <p:nvPicPr>
                        <p:cNvPr id="0" name="Object 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060" y="3156"/>
                          <a:ext cx="194"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7536" name="Object 14"/>
            <p:cNvGraphicFramePr>
              <a:graphicFrameLocks noChangeAspect="1"/>
            </p:cNvGraphicFramePr>
            <p:nvPr/>
          </p:nvGraphicFramePr>
          <p:xfrm>
            <a:off x="5060" y="3503"/>
            <a:ext cx="405" cy="257"/>
          </p:xfrm>
          <a:graphic>
            <a:graphicData uri="http://schemas.openxmlformats.org/presentationml/2006/ole">
              <mc:AlternateContent xmlns:mc="http://schemas.openxmlformats.org/markup-compatibility/2006">
                <mc:Choice xmlns:v="urn:schemas-microsoft-com:vml" Requires="v">
                  <p:oleObj spid="_x0000_s107959" name="Equation" r:id="rId22" imgW="317225" imgH="203024" progId="Equation.DSMT4">
                    <p:embed/>
                  </p:oleObj>
                </mc:Choice>
                <mc:Fallback>
                  <p:oleObj name="Equation" r:id="rId22" imgW="317225" imgH="203024" progId="Equation.DSMT4">
                    <p:embed/>
                    <p:pic>
                      <p:nvPicPr>
                        <p:cNvPr id="0" name="Object 1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60" y="3503"/>
                          <a:ext cx="405"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7537" name="Object 15"/>
            <p:cNvGraphicFramePr>
              <a:graphicFrameLocks noChangeAspect="1"/>
            </p:cNvGraphicFramePr>
            <p:nvPr/>
          </p:nvGraphicFramePr>
          <p:xfrm>
            <a:off x="5060" y="3947"/>
            <a:ext cx="437" cy="258"/>
          </p:xfrm>
          <a:graphic>
            <a:graphicData uri="http://schemas.openxmlformats.org/presentationml/2006/ole">
              <mc:AlternateContent xmlns:mc="http://schemas.openxmlformats.org/markup-compatibility/2006">
                <mc:Choice xmlns:v="urn:schemas-microsoft-com:vml" Requires="v">
                  <p:oleObj spid="_x0000_s107960" name="Equation" r:id="rId24" imgW="342751" imgH="203112" progId="Equation.DSMT4">
                    <p:embed/>
                  </p:oleObj>
                </mc:Choice>
                <mc:Fallback>
                  <p:oleObj name="Equation" r:id="rId24" imgW="342751" imgH="203112" progId="Equation.DSMT4">
                    <p:embed/>
                    <p:pic>
                      <p:nvPicPr>
                        <p:cNvPr id="0" name="Object 1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060" y="3947"/>
                          <a:ext cx="437"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7538" name="Object 16"/>
            <p:cNvGraphicFramePr>
              <a:graphicFrameLocks noChangeAspect="1"/>
            </p:cNvGraphicFramePr>
            <p:nvPr/>
          </p:nvGraphicFramePr>
          <p:xfrm>
            <a:off x="4053" y="3435"/>
            <a:ext cx="188" cy="263"/>
          </p:xfrm>
          <a:graphic>
            <a:graphicData uri="http://schemas.openxmlformats.org/presentationml/2006/ole">
              <mc:AlternateContent xmlns:mc="http://schemas.openxmlformats.org/markup-compatibility/2006">
                <mc:Choice xmlns:v="urn:schemas-microsoft-com:vml" Requires="v">
                  <p:oleObj spid="_x0000_s107961" name="Equation" r:id="rId26" imgW="126725" imgH="177415" progId="Equation.DSMT4">
                    <p:embed/>
                  </p:oleObj>
                </mc:Choice>
                <mc:Fallback>
                  <p:oleObj name="Equation" r:id="rId26" imgW="126725" imgH="177415" progId="Equation.DSMT4">
                    <p:embed/>
                    <p:pic>
                      <p:nvPicPr>
                        <p:cNvPr id="0" name="Object 1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053" y="3435"/>
                          <a:ext cx="188"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07527" name="Text Box 28"/>
          <p:cNvSpPr txBox="1">
            <a:spLocks noChangeArrowheads="1"/>
          </p:cNvSpPr>
          <p:nvPr/>
        </p:nvSpPr>
        <p:spPr bwMode="auto">
          <a:xfrm>
            <a:off x="6931025" y="53975"/>
            <a:ext cx="6073775" cy="2763838"/>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5416" tIns="12642" rIns="105416" bIns="12642"/>
          <a:lstStyle>
            <a:lvl1pPr>
              <a:tabLst>
                <a:tab pos="1717675" algn="l"/>
                <a:tab pos="2151063" algn="l"/>
                <a:tab pos="3132138" algn="l"/>
              </a:tabLst>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tabLst>
                <a:tab pos="1717675" algn="l"/>
                <a:tab pos="2151063" algn="l"/>
                <a:tab pos="3132138" algn="l"/>
              </a:tabLst>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tabLst>
                <a:tab pos="1717675" algn="l"/>
                <a:tab pos="2151063" algn="l"/>
                <a:tab pos="3132138" algn="l"/>
              </a:tabLst>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tabLst>
                <a:tab pos="1717675" algn="l"/>
                <a:tab pos="2151063" algn="l"/>
                <a:tab pos="3132138" algn="l"/>
              </a:tabLst>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tabLst>
                <a:tab pos="1717675" algn="l"/>
                <a:tab pos="2151063" algn="l"/>
                <a:tab pos="3132138" algn="l"/>
              </a:tabLst>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tabLst>
                <a:tab pos="1717675" algn="l"/>
                <a:tab pos="2151063" algn="l"/>
                <a:tab pos="3132138" algn="l"/>
              </a:tabLs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tabLst>
                <a:tab pos="1717675" algn="l"/>
                <a:tab pos="2151063" algn="l"/>
                <a:tab pos="3132138" algn="l"/>
              </a:tabLs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tabLst>
                <a:tab pos="1717675" algn="l"/>
                <a:tab pos="2151063" algn="l"/>
                <a:tab pos="3132138" algn="l"/>
              </a:tabLs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tabLst>
                <a:tab pos="1717675" algn="l"/>
                <a:tab pos="2151063" algn="l"/>
                <a:tab pos="3132138" algn="l"/>
              </a:tabLst>
              <a:defRPr kumimoji="1" sz="4300">
                <a:solidFill>
                  <a:srgbClr val="FFFFFF"/>
                </a:solidFill>
                <a:latin typeface="Gill Sans" charset="0"/>
                <a:ea typeface="ヒラギノ角ゴ ProN W3" charset="0"/>
                <a:cs typeface="ヒラギノ角ゴ ProN W3" charset="0"/>
                <a:sym typeface="Gill Sans" charset="0"/>
              </a:defRPr>
            </a:lvl9pPr>
          </a:lstStyle>
          <a:p>
            <a:pPr algn="just" eaLnBrk="0" hangingPunct="0">
              <a:lnSpc>
                <a:spcPct val="120000"/>
              </a:lnSpc>
            </a:pPr>
            <a:r>
              <a:rPr kumimoji="0" lang="en-US" altLang="ja-JP" sz="2300" dirty="0">
                <a:solidFill>
                  <a:srgbClr val="000000"/>
                </a:solidFill>
                <a:latin typeface="Comic Sans MS" charset="0"/>
                <a:ea typeface="ＭＳ Ｐゴシック" charset="0"/>
                <a:cs typeface="ＭＳ Ｐゴシック" charset="0"/>
              </a:rPr>
              <a:t>          model</a:t>
            </a:r>
            <a:r>
              <a:rPr kumimoji="0" lang="ja-JP" altLang="en-US" sz="2300" dirty="0">
                <a:solidFill>
                  <a:srgbClr val="000000"/>
                </a:solidFill>
                <a:latin typeface="Comic Sans MS" charset="0"/>
                <a:ea typeface="ＭＳ Ｐゴシック" charset="0"/>
                <a:cs typeface="ＭＳ Ｐゴシック" charset="0"/>
              </a:rPr>
              <a:t>　        </a:t>
            </a:r>
            <a:r>
              <a:rPr kumimoji="0" lang="en-US" altLang="ja-JP" sz="2300" dirty="0">
                <a:solidFill>
                  <a:srgbClr val="000000"/>
                </a:solidFill>
                <a:latin typeface="Comic Sans MS" charset="0"/>
                <a:ea typeface="ＭＳ Ｐゴシック" charset="0"/>
                <a:cs typeface="ＭＳ Ｐゴシック" charset="0"/>
              </a:rPr>
              <a:t>Br(</a:t>
            </a:r>
            <a:r>
              <a:rPr kumimoji="0" lang="en-US" altLang="ja-JP" sz="2300" dirty="0" err="1">
                <a:solidFill>
                  <a:srgbClr val="000000"/>
                </a:solidFill>
                <a:latin typeface="Symbol" charset="0"/>
                <a:ea typeface="ＭＳ Ｐゴシック" charset="0"/>
                <a:cs typeface="ＭＳ Ｐゴシック" charset="0"/>
              </a:rPr>
              <a:t>t</a:t>
            </a:r>
            <a:r>
              <a:rPr kumimoji="0" lang="en-US" altLang="ja-JP" sz="2300" dirty="0" err="1">
                <a:solidFill>
                  <a:srgbClr val="000000"/>
                </a:solidFill>
                <a:latin typeface="Comic Sans MS" charset="0"/>
                <a:ea typeface="ＭＳ Ｐゴシック" charset="0"/>
                <a:cs typeface="ＭＳ Ｐゴシック" charset="0"/>
              </a:rPr>
              <a:t>→</a:t>
            </a:r>
            <a:r>
              <a:rPr kumimoji="0" lang="en-US" altLang="ja-JP" sz="2300" dirty="0" err="1">
                <a:solidFill>
                  <a:srgbClr val="000000"/>
                </a:solidFill>
                <a:latin typeface="Symbol" charset="0"/>
                <a:ea typeface="ＭＳ Ｐゴシック" charset="0"/>
                <a:cs typeface="ＭＳ Ｐゴシック" charset="0"/>
              </a:rPr>
              <a:t>mg</a:t>
            </a:r>
            <a:r>
              <a:rPr kumimoji="0" lang="en-US" altLang="ja-JP" sz="2300" dirty="0">
                <a:solidFill>
                  <a:srgbClr val="000000"/>
                </a:solidFill>
                <a:latin typeface="Comic Sans MS" charset="0"/>
                <a:ea typeface="ＭＳ Ｐゴシック" charset="0"/>
                <a:cs typeface="ＭＳ Ｐゴシック" charset="0"/>
              </a:rPr>
              <a:t>)     Br(</a:t>
            </a:r>
            <a:r>
              <a:rPr kumimoji="0" lang="en-US" altLang="ja-JP" sz="2300" dirty="0" err="1">
                <a:solidFill>
                  <a:srgbClr val="000000"/>
                </a:solidFill>
                <a:latin typeface="Symbol" charset="0"/>
                <a:ea typeface="ＭＳ Ｐゴシック" charset="0"/>
                <a:cs typeface="ＭＳ Ｐゴシック" charset="0"/>
              </a:rPr>
              <a:t>t</a:t>
            </a:r>
            <a:r>
              <a:rPr kumimoji="0" lang="en-US" altLang="ja-JP" sz="2300" dirty="0" err="1">
                <a:solidFill>
                  <a:srgbClr val="000000"/>
                </a:solidFill>
                <a:latin typeface="Comic Sans MS" charset="0"/>
                <a:ea typeface="ＭＳ Ｐゴシック" charset="0"/>
                <a:cs typeface="ＭＳ Ｐゴシック" charset="0"/>
              </a:rPr>
              <a:t>→lll</a:t>
            </a:r>
            <a:r>
              <a:rPr kumimoji="0" lang="en-US" altLang="ja-JP" sz="2300" dirty="0">
                <a:solidFill>
                  <a:srgbClr val="000000"/>
                </a:solidFill>
                <a:latin typeface="Comic Sans MS" charset="0"/>
                <a:ea typeface="ＭＳ Ｐゴシック" charset="0"/>
                <a:cs typeface="ＭＳ Ｐゴシック" charset="0"/>
              </a:rPr>
              <a:t> )</a:t>
            </a:r>
          </a:p>
          <a:p>
            <a:pPr algn="just" eaLnBrk="0" hangingPunct="0">
              <a:lnSpc>
                <a:spcPct val="120000"/>
              </a:lnSpc>
            </a:pPr>
            <a:r>
              <a:rPr kumimoji="0" lang="en-US" altLang="ja-JP" sz="2300" dirty="0" err="1">
                <a:solidFill>
                  <a:srgbClr val="000000"/>
                </a:solidFill>
                <a:latin typeface="Comic Sans MS" charset="0"/>
                <a:ea typeface="ＭＳ Ｐゴシック" charset="0"/>
                <a:cs typeface="ＭＳ Ｐゴシック" charset="0"/>
              </a:rPr>
              <a:t>mSUGRA+seesaw</a:t>
            </a:r>
            <a:r>
              <a:rPr kumimoji="0" lang="en-US" altLang="ja-JP" sz="2300" dirty="0">
                <a:solidFill>
                  <a:srgbClr val="000000"/>
                </a:solidFill>
                <a:latin typeface="Comic Sans MS" charset="0"/>
                <a:ea typeface="ＭＳ Ｐゴシック" charset="0"/>
                <a:cs typeface="ＭＳ Ｐゴシック" charset="0"/>
              </a:rPr>
              <a:t>	</a:t>
            </a:r>
            <a:r>
              <a:rPr kumimoji="0" lang="en-US" altLang="ja-JP" sz="2300" dirty="0" smtClean="0">
                <a:solidFill>
                  <a:srgbClr val="000000"/>
                </a:solidFill>
                <a:latin typeface="Comic Sans MS" charset="0"/>
                <a:ea typeface="ＭＳ Ｐゴシック" charset="0"/>
                <a:cs typeface="ＭＳ Ｐゴシック" charset="0"/>
              </a:rPr>
              <a:t>10</a:t>
            </a:r>
            <a:r>
              <a:rPr kumimoji="0" lang="en-US" altLang="ja-JP" sz="2300" baseline="30000" dirty="0">
                <a:solidFill>
                  <a:srgbClr val="000000"/>
                </a:solidFill>
                <a:latin typeface="Comic Sans MS" charset="0"/>
                <a:ea typeface="ＭＳ Ｐゴシック" charset="0"/>
                <a:cs typeface="ＭＳ Ｐゴシック" charset="0"/>
              </a:rPr>
              <a:t>-7	    </a:t>
            </a:r>
            <a:r>
              <a:rPr kumimoji="0" lang="en-US" altLang="ja-JP" sz="2300" baseline="30000" dirty="0" smtClean="0">
                <a:solidFill>
                  <a:srgbClr val="000000"/>
                </a:solidFill>
                <a:latin typeface="Comic Sans MS" charset="0"/>
                <a:ea typeface="ＭＳ Ｐゴシック" charset="0"/>
                <a:cs typeface="ＭＳ Ｐゴシック" charset="0"/>
              </a:rPr>
              <a:t>	</a:t>
            </a:r>
            <a:r>
              <a:rPr kumimoji="0" lang="en-US" altLang="ja-JP" sz="2300" dirty="0" smtClean="0">
                <a:solidFill>
                  <a:srgbClr val="000000"/>
                </a:solidFill>
                <a:latin typeface="Comic Sans MS" charset="0"/>
                <a:ea typeface="ＭＳ Ｐゴシック" charset="0"/>
                <a:cs typeface="ＭＳ Ｐゴシック" charset="0"/>
              </a:rPr>
              <a:t>10</a:t>
            </a:r>
            <a:r>
              <a:rPr kumimoji="0" lang="en-US" altLang="ja-JP" sz="2300" baseline="30000" dirty="0">
                <a:solidFill>
                  <a:srgbClr val="000000"/>
                </a:solidFill>
                <a:latin typeface="Comic Sans MS" charset="0"/>
                <a:ea typeface="ＭＳ Ｐゴシック" charset="0"/>
                <a:cs typeface="ＭＳ Ｐゴシック" charset="0"/>
              </a:rPr>
              <a:t>-9</a:t>
            </a:r>
            <a:endParaRPr kumimoji="0" lang="en-US" altLang="ja-JP" sz="2300" dirty="0">
              <a:solidFill>
                <a:srgbClr val="000000"/>
              </a:solidFill>
              <a:latin typeface="Comic Sans MS" charset="0"/>
              <a:ea typeface="ＭＳ Ｐゴシック" charset="0"/>
              <a:cs typeface="ＭＳ Ｐゴシック" charset="0"/>
            </a:endParaRPr>
          </a:p>
          <a:p>
            <a:pPr algn="just" eaLnBrk="0" hangingPunct="0">
              <a:lnSpc>
                <a:spcPct val="120000"/>
              </a:lnSpc>
            </a:pPr>
            <a:r>
              <a:rPr kumimoji="0" lang="en-US" altLang="ja-JP" sz="2300" dirty="0">
                <a:solidFill>
                  <a:srgbClr val="000000"/>
                </a:solidFill>
                <a:latin typeface="Comic Sans MS" charset="0"/>
                <a:ea typeface="ＭＳ Ｐゴシック" charset="0"/>
                <a:cs typeface="ＭＳ Ｐゴシック" charset="0"/>
              </a:rPr>
              <a:t>SUSY+SO(10)</a:t>
            </a:r>
            <a:r>
              <a:rPr kumimoji="0" lang="ja-JP" altLang="en-US" sz="2300" dirty="0">
                <a:solidFill>
                  <a:srgbClr val="000000"/>
                </a:solidFill>
                <a:latin typeface="Comic Sans MS" charset="0"/>
                <a:ea typeface="ＭＳ Ｐゴシック" charset="0"/>
                <a:cs typeface="ＭＳ Ｐゴシック" charset="0"/>
              </a:rPr>
              <a:t>　　　　</a:t>
            </a:r>
            <a:r>
              <a:rPr kumimoji="0" lang="en-US" altLang="ja-JP" sz="2300" dirty="0">
                <a:solidFill>
                  <a:srgbClr val="000000"/>
                </a:solidFill>
                <a:latin typeface="Comic Sans MS" charset="0"/>
                <a:ea typeface="ＭＳ Ｐゴシック" charset="0"/>
                <a:cs typeface="ＭＳ Ｐゴシック" charset="0"/>
              </a:rPr>
              <a:t>	10</a:t>
            </a:r>
            <a:r>
              <a:rPr kumimoji="0" lang="en-US" altLang="ja-JP" sz="2300" baseline="30000" dirty="0">
                <a:solidFill>
                  <a:srgbClr val="000000"/>
                </a:solidFill>
                <a:latin typeface="Comic Sans MS" charset="0"/>
                <a:ea typeface="ＭＳ Ｐゴシック" charset="0"/>
                <a:cs typeface="ＭＳ Ｐゴシック" charset="0"/>
              </a:rPr>
              <a:t>-8	    </a:t>
            </a:r>
            <a:r>
              <a:rPr kumimoji="0" lang="en-US" altLang="ja-JP" sz="2300" baseline="30000" dirty="0" smtClean="0">
                <a:solidFill>
                  <a:srgbClr val="000000"/>
                </a:solidFill>
                <a:latin typeface="Comic Sans MS" charset="0"/>
                <a:ea typeface="ＭＳ Ｐゴシック" charset="0"/>
                <a:cs typeface="ＭＳ Ｐゴシック" charset="0"/>
              </a:rPr>
              <a:t>	</a:t>
            </a:r>
            <a:r>
              <a:rPr kumimoji="0" lang="en-US" altLang="ja-JP" sz="2300" dirty="0" smtClean="0">
                <a:solidFill>
                  <a:srgbClr val="000000"/>
                </a:solidFill>
                <a:latin typeface="Comic Sans MS" charset="0"/>
                <a:ea typeface="ＭＳ Ｐゴシック" charset="0"/>
                <a:cs typeface="ＭＳ Ｐゴシック" charset="0"/>
              </a:rPr>
              <a:t>10</a:t>
            </a:r>
            <a:r>
              <a:rPr kumimoji="0" lang="en-US" altLang="ja-JP" sz="2300" baseline="30000" dirty="0">
                <a:solidFill>
                  <a:srgbClr val="000000"/>
                </a:solidFill>
                <a:latin typeface="Comic Sans MS" charset="0"/>
                <a:ea typeface="ＭＳ Ｐゴシック" charset="0"/>
                <a:cs typeface="ＭＳ Ｐゴシック" charset="0"/>
              </a:rPr>
              <a:t>-10</a:t>
            </a:r>
            <a:endParaRPr kumimoji="0" lang="en-US" altLang="ja-JP" sz="2300" dirty="0">
              <a:solidFill>
                <a:srgbClr val="000000"/>
              </a:solidFill>
              <a:latin typeface="Comic Sans MS" charset="0"/>
              <a:ea typeface="ＭＳ Ｐゴシック" charset="0"/>
              <a:cs typeface="ＭＳ Ｐゴシック" charset="0"/>
            </a:endParaRPr>
          </a:p>
          <a:p>
            <a:pPr algn="just" eaLnBrk="0" hangingPunct="0">
              <a:lnSpc>
                <a:spcPct val="120000"/>
              </a:lnSpc>
            </a:pPr>
            <a:r>
              <a:rPr kumimoji="0" lang="en-US" altLang="ja-JP" sz="2300" dirty="0" err="1">
                <a:solidFill>
                  <a:srgbClr val="000000"/>
                </a:solidFill>
                <a:latin typeface="Comic Sans MS" charset="0"/>
                <a:ea typeface="ＭＳ Ｐゴシック" charset="0"/>
                <a:cs typeface="ＭＳ Ｐゴシック" charset="0"/>
              </a:rPr>
              <a:t>SM+seesaw</a:t>
            </a:r>
            <a:r>
              <a:rPr kumimoji="0" lang="ja-JP" altLang="en-US" sz="2300" dirty="0">
                <a:solidFill>
                  <a:srgbClr val="000000"/>
                </a:solidFill>
                <a:latin typeface="Comic Sans MS" charset="0"/>
                <a:ea typeface="ＭＳ Ｐゴシック" charset="0"/>
                <a:cs typeface="ＭＳ Ｐゴシック" charset="0"/>
              </a:rPr>
              <a:t>　　　　	</a:t>
            </a:r>
            <a:r>
              <a:rPr kumimoji="0" lang="en-US" altLang="ja-JP" sz="2300" dirty="0" smtClean="0">
                <a:solidFill>
                  <a:srgbClr val="000000"/>
                </a:solidFill>
                <a:latin typeface="Comic Sans MS" charset="0"/>
                <a:ea typeface="ＭＳ Ｐゴシック" charset="0"/>
                <a:cs typeface="ＭＳ Ｐゴシック" charset="0"/>
              </a:rPr>
              <a:t>10</a:t>
            </a:r>
            <a:r>
              <a:rPr kumimoji="0" lang="en-US" altLang="ja-JP" sz="2300" baseline="30000" dirty="0">
                <a:solidFill>
                  <a:srgbClr val="000000"/>
                </a:solidFill>
                <a:latin typeface="Comic Sans MS" charset="0"/>
                <a:ea typeface="ＭＳ Ｐゴシック" charset="0"/>
                <a:cs typeface="ＭＳ Ｐゴシック" charset="0"/>
              </a:rPr>
              <a:t>-9	    </a:t>
            </a:r>
            <a:r>
              <a:rPr kumimoji="0" lang="en-US" altLang="ja-JP" sz="2300" baseline="30000" dirty="0" smtClean="0">
                <a:solidFill>
                  <a:srgbClr val="000000"/>
                </a:solidFill>
                <a:latin typeface="Comic Sans MS" charset="0"/>
                <a:ea typeface="ＭＳ Ｐゴシック" charset="0"/>
                <a:cs typeface="ＭＳ Ｐゴシック" charset="0"/>
              </a:rPr>
              <a:t>	</a:t>
            </a:r>
            <a:r>
              <a:rPr kumimoji="0" lang="en-US" altLang="ja-JP" sz="2300" dirty="0" smtClean="0">
                <a:solidFill>
                  <a:srgbClr val="000000"/>
                </a:solidFill>
                <a:latin typeface="Comic Sans MS" charset="0"/>
                <a:ea typeface="ＭＳ Ｐゴシック" charset="0"/>
                <a:cs typeface="ＭＳ Ｐゴシック" charset="0"/>
              </a:rPr>
              <a:t>10</a:t>
            </a:r>
            <a:r>
              <a:rPr kumimoji="0" lang="en-US" altLang="ja-JP" sz="2300" baseline="30000" dirty="0">
                <a:solidFill>
                  <a:srgbClr val="000000"/>
                </a:solidFill>
                <a:latin typeface="Comic Sans MS" charset="0"/>
                <a:ea typeface="ＭＳ Ｐゴシック" charset="0"/>
                <a:cs typeface="ＭＳ Ｐゴシック" charset="0"/>
              </a:rPr>
              <a:t>-10</a:t>
            </a:r>
            <a:endParaRPr kumimoji="0" lang="en-US" altLang="ja-JP" sz="2300" dirty="0">
              <a:solidFill>
                <a:srgbClr val="000000"/>
              </a:solidFill>
              <a:latin typeface="Comic Sans MS" charset="0"/>
              <a:ea typeface="ＭＳ Ｐゴシック" charset="0"/>
              <a:cs typeface="ＭＳ Ｐゴシック" charset="0"/>
            </a:endParaRPr>
          </a:p>
          <a:p>
            <a:pPr algn="just" eaLnBrk="0" hangingPunct="0">
              <a:lnSpc>
                <a:spcPct val="120000"/>
              </a:lnSpc>
            </a:pPr>
            <a:r>
              <a:rPr kumimoji="0" lang="en-US" altLang="ja-JP" sz="2300" dirty="0">
                <a:solidFill>
                  <a:srgbClr val="000000"/>
                </a:solidFill>
                <a:latin typeface="Comic Sans MS" charset="0"/>
                <a:ea typeface="ＭＳ Ｐゴシック" charset="0"/>
                <a:cs typeface="ＭＳ Ｐゴシック" charset="0"/>
              </a:rPr>
              <a:t>Non-Universal Z’</a:t>
            </a:r>
            <a:r>
              <a:rPr kumimoji="0" lang="ja-JP" altLang="en-US" sz="2300" dirty="0">
                <a:solidFill>
                  <a:srgbClr val="000000"/>
                </a:solidFill>
                <a:latin typeface="Comic Sans MS" charset="0"/>
                <a:ea typeface="ＭＳ Ｐゴシック" charset="0"/>
                <a:cs typeface="ＭＳ Ｐゴシック" charset="0"/>
              </a:rPr>
              <a:t>　	</a:t>
            </a:r>
            <a:r>
              <a:rPr kumimoji="0" lang="en-US" altLang="ja-JP" sz="2300" dirty="0" smtClean="0">
                <a:solidFill>
                  <a:srgbClr val="000000"/>
                </a:solidFill>
                <a:latin typeface="Comic Sans MS" charset="0"/>
                <a:ea typeface="ＭＳ Ｐゴシック" charset="0"/>
                <a:cs typeface="ＭＳ Ｐゴシック" charset="0"/>
              </a:rPr>
              <a:t>10</a:t>
            </a:r>
            <a:r>
              <a:rPr kumimoji="0" lang="en-US" altLang="ja-JP" sz="2300" baseline="30000" dirty="0">
                <a:solidFill>
                  <a:srgbClr val="000000"/>
                </a:solidFill>
                <a:latin typeface="Comic Sans MS" charset="0"/>
                <a:ea typeface="ＭＳ Ｐゴシック" charset="0"/>
                <a:cs typeface="ＭＳ Ｐゴシック" charset="0"/>
              </a:rPr>
              <a:t>-9	    </a:t>
            </a:r>
            <a:r>
              <a:rPr kumimoji="0" lang="en-US" altLang="ja-JP" sz="2300" baseline="30000" dirty="0" smtClean="0">
                <a:solidFill>
                  <a:srgbClr val="000000"/>
                </a:solidFill>
                <a:latin typeface="Comic Sans MS" charset="0"/>
                <a:ea typeface="ＭＳ Ｐゴシック" charset="0"/>
                <a:cs typeface="ＭＳ Ｐゴシック" charset="0"/>
              </a:rPr>
              <a:t>	</a:t>
            </a:r>
            <a:r>
              <a:rPr kumimoji="0" lang="en-US" altLang="ja-JP" sz="2300" dirty="0" smtClean="0">
                <a:solidFill>
                  <a:srgbClr val="000000"/>
                </a:solidFill>
                <a:latin typeface="Comic Sans MS" charset="0"/>
                <a:ea typeface="ＭＳ Ｐゴシック" charset="0"/>
                <a:cs typeface="ＭＳ Ｐゴシック" charset="0"/>
              </a:rPr>
              <a:t>10</a:t>
            </a:r>
            <a:r>
              <a:rPr kumimoji="0" lang="en-US" altLang="ja-JP" sz="2300" baseline="30000" dirty="0">
                <a:solidFill>
                  <a:srgbClr val="000000"/>
                </a:solidFill>
                <a:latin typeface="Comic Sans MS" charset="0"/>
                <a:ea typeface="ＭＳ Ｐゴシック" charset="0"/>
                <a:cs typeface="ＭＳ Ｐゴシック" charset="0"/>
              </a:rPr>
              <a:t>-8</a:t>
            </a:r>
            <a:endParaRPr kumimoji="0" lang="en-US" altLang="ja-JP" sz="2300" dirty="0">
              <a:solidFill>
                <a:srgbClr val="000000"/>
              </a:solidFill>
              <a:latin typeface="Comic Sans MS" charset="0"/>
              <a:ea typeface="ＭＳ Ｐゴシック" charset="0"/>
              <a:cs typeface="ＭＳ Ｐゴシック" charset="0"/>
            </a:endParaRPr>
          </a:p>
          <a:p>
            <a:pPr algn="just" eaLnBrk="0" hangingPunct="0">
              <a:lnSpc>
                <a:spcPct val="120000"/>
              </a:lnSpc>
            </a:pPr>
            <a:r>
              <a:rPr kumimoji="0" lang="en-US" altLang="ja-JP" sz="2300" dirty="0" err="1">
                <a:solidFill>
                  <a:srgbClr val="000000"/>
                </a:solidFill>
                <a:latin typeface="Comic Sans MS" charset="0"/>
                <a:ea typeface="ＭＳ Ｐゴシック" charset="0"/>
                <a:cs typeface="ＭＳ Ｐゴシック" charset="0"/>
              </a:rPr>
              <a:t>SUSY+Higgs</a:t>
            </a:r>
            <a:r>
              <a:rPr kumimoji="0" lang="ja-JP" altLang="en-US" sz="2300" dirty="0">
                <a:solidFill>
                  <a:srgbClr val="000000"/>
                </a:solidFill>
                <a:latin typeface="Comic Sans MS" charset="0"/>
                <a:ea typeface="ＭＳ Ｐゴシック" charset="0"/>
                <a:cs typeface="ＭＳ Ｐゴシック" charset="0"/>
              </a:rPr>
              <a:t>　　　　　	</a:t>
            </a:r>
            <a:r>
              <a:rPr kumimoji="0" lang="en-US" altLang="ja-JP" sz="2300" dirty="0">
                <a:solidFill>
                  <a:srgbClr val="000000"/>
                </a:solidFill>
                <a:latin typeface="Comic Sans MS" charset="0"/>
                <a:ea typeface="ＭＳ Ｐゴシック" charset="0"/>
                <a:cs typeface="ＭＳ Ｐゴシック" charset="0"/>
              </a:rPr>
              <a:t>10</a:t>
            </a:r>
            <a:r>
              <a:rPr kumimoji="0" lang="en-US" altLang="ja-JP" sz="2300" baseline="30000" dirty="0">
                <a:solidFill>
                  <a:srgbClr val="000000"/>
                </a:solidFill>
                <a:latin typeface="Comic Sans MS" charset="0"/>
                <a:ea typeface="ＭＳ Ｐゴシック" charset="0"/>
                <a:cs typeface="ＭＳ Ｐゴシック" charset="0"/>
              </a:rPr>
              <a:t>-</a:t>
            </a:r>
            <a:r>
              <a:rPr kumimoji="0" lang="en-US" altLang="ja-JP" sz="2300" baseline="30000" dirty="0" smtClean="0">
                <a:solidFill>
                  <a:srgbClr val="000000"/>
                </a:solidFill>
                <a:latin typeface="Comic Sans MS" charset="0"/>
                <a:ea typeface="ＭＳ Ｐゴシック" charset="0"/>
                <a:cs typeface="ＭＳ Ｐゴシック" charset="0"/>
              </a:rPr>
              <a:t>10</a:t>
            </a:r>
            <a:r>
              <a:rPr kumimoji="0" lang="en-US" altLang="ja-JP" sz="2300" baseline="30000" dirty="0">
                <a:solidFill>
                  <a:srgbClr val="000000"/>
                </a:solidFill>
                <a:latin typeface="Comic Sans MS" charset="0"/>
                <a:ea typeface="ＭＳ Ｐゴシック" charset="0"/>
                <a:cs typeface="ＭＳ Ｐゴシック" charset="0"/>
              </a:rPr>
              <a:t>	</a:t>
            </a:r>
            <a:r>
              <a:rPr kumimoji="0" lang="en-US" altLang="ja-JP" sz="2300" baseline="30000" dirty="0" smtClean="0">
                <a:solidFill>
                  <a:srgbClr val="000000"/>
                </a:solidFill>
                <a:latin typeface="Comic Sans MS" charset="0"/>
                <a:ea typeface="ＭＳ Ｐゴシック" charset="0"/>
                <a:cs typeface="ＭＳ Ｐゴシック" charset="0"/>
              </a:rPr>
              <a:t> </a:t>
            </a:r>
            <a:r>
              <a:rPr kumimoji="0" lang="en-US" altLang="ja-JP" sz="2300" dirty="0">
                <a:solidFill>
                  <a:srgbClr val="000000"/>
                </a:solidFill>
                <a:latin typeface="Comic Sans MS" charset="0"/>
                <a:ea typeface="ＭＳ Ｐゴシック" charset="0"/>
                <a:cs typeface="ＭＳ Ｐゴシック" charset="0"/>
              </a:rPr>
              <a:t>10</a:t>
            </a:r>
            <a:r>
              <a:rPr kumimoji="0" lang="en-US" altLang="ja-JP" sz="2300" baseline="30000" dirty="0">
                <a:solidFill>
                  <a:srgbClr val="000000"/>
                </a:solidFill>
                <a:latin typeface="Comic Sans MS" charset="0"/>
                <a:ea typeface="ＭＳ Ｐゴシック" charset="0"/>
                <a:cs typeface="ＭＳ Ｐゴシック" charset="0"/>
              </a:rPr>
              <a:t>-7</a:t>
            </a:r>
            <a:endParaRPr kumimoji="0" lang="en-US" altLang="ja-JP" sz="2300" dirty="0">
              <a:solidFill>
                <a:srgbClr val="000000"/>
              </a:solidFill>
              <a:latin typeface="Comic Sans MS" charset="0"/>
              <a:ea typeface="ＭＳ Ｐゴシック" charset="0"/>
              <a:cs typeface="ＭＳ Ｐゴシック" charset="0"/>
            </a:endParaRPr>
          </a:p>
        </p:txBody>
      </p:sp>
      <p:pic>
        <p:nvPicPr>
          <p:cNvPr id="107528" name="図 25"/>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6696075" y="3276600"/>
            <a:ext cx="60452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図 6" descr="belle2-logo.pn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11560175" y="3757613"/>
            <a:ext cx="13255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2"/>
          <p:cNvPicPr>
            <a:picLocks noChangeAspect="1" noChangeArrowheads="1"/>
          </p:cNvPicPr>
          <p:nvPr/>
        </p:nvPicPr>
        <p:blipFill>
          <a:blip r:embed="rId30">
            <a:extLst>
              <a:ext uri="{28A0092B-C50C-407E-A947-70E740481C1C}">
                <a14:useLocalDpi xmlns:a14="http://schemas.microsoft.com/office/drawing/2010/main" val="0"/>
              </a:ext>
            </a:extLst>
          </a:blip>
          <a:srcRect l="51074" t="11432" b="11113"/>
          <a:stretch>
            <a:fillRect/>
          </a:stretch>
        </p:blipFill>
        <p:spPr bwMode="auto">
          <a:xfrm>
            <a:off x="604838" y="5010150"/>
            <a:ext cx="4913312"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1" name="コンテンツ プレースホルダ 2"/>
          <p:cNvSpPr>
            <a:spLocks noGrp="1"/>
          </p:cNvSpPr>
          <p:nvPr>
            <p:ph idx="1"/>
          </p:nvPr>
        </p:nvSpPr>
        <p:spPr>
          <a:xfrm>
            <a:off x="552450" y="3881438"/>
            <a:ext cx="5397500" cy="876300"/>
          </a:xfrm>
        </p:spPr>
        <p:txBody>
          <a:bodyPr/>
          <a:lstStyle/>
          <a:p>
            <a:pPr>
              <a:buFontTx/>
              <a:buNone/>
            </a:pPr>
            <a:r>
              <a:rPr lang="en-US" altLang="ja-JP" sz="2600">
                <a:latin typeface="Arial" charset="0"/>
                <a:ea typeface="ＭＳ Ｐゴシック" charset="0"/>
                <a:cs typeface="ＭＳ Ｐゴシック" charset="0"/>
              </a:rPr>
              <a:t>SU(5)+</a:t>
            </a:r>
            <a:r>
              <a:rPr lang="en-US" altLang="ja-JP" sz="2600">
                <a:latin typeface="Symbol" charset="0"/>
                <a:ea typeface="ＭＳ Ｐゴシック" charset="0"/>
                <a:cs typeface="ＭＳ Ｐゴシック" charset="0"/>
              </a:rPr>
              <a:t>n</a:t>
            </a:r>
            <a:r>
              <a:rPr lang="en-US" altLang="ja-JP" sz="2600" baseline="-25000">
                <a:latin typeface="Arial" charset="0"/>
                <a:ea typeface="ＭＳ Ｐゴシック" charset="0"/>
                <a:cs typeface="ＭＳ Ｐゴシック" charset="0"/>
              </a:rPr>
              <a:t>R</a:t>
            </a:r>
            <a:r>
              <a:rPr lang="en-US" altLang="ja-JP" sz="2600">
                <a:latin typeface="Arial" charset="0"/>
                <a:ea typeface="ＭＳ Ｐゴシック" charset="0"/>
                <a:cs typeface="ＭＳ Ｐゴシック" charset="0"/>
              </a:rPr>
              <a:t>, non-degenerate </a:t>
            </a:r>
            <a:r>
              <a:rPr lang="en-US" altLang="ja-JP" sz="2600">
                <a:latin typeface="Symbol" charset="0"/>
                <a:ea typeface="ＭＳ Ｐゴシック" charset="0"/>
                <a:cs typeface="ＭＳ Ｐゴシック" charset="0"/>
              </a:rPr>
              <a:t>n</a:t>
            </a:r>
            <a:r>
              <a:rPr lang="en-US" altLang="ja-JP" sz="2600" baseline="-25000">
                <a:latin typeface="Arial" charset="0"/>
                <a:ea typeface="ＭＳ Ｐゴシック" charset="0"/>
                <a:cs typeface="ＭＳ Ｐゴシック" charset="0"/>
              </a:rPr>
              <a:t>R</a:t>
            </a:r>
            <a:r>
              <a:rPr lang="en-US" altLang="ja-JP" sz="2600">
                <a:latin typeface="Arial" charset="0"/>
                <a:ea typeface="ＭＳ Ｐゴシック" charset="0"/>
                <a:cs typeface="ＭＳ Ｐゴシック" charset="0"/>
              </a:rPr>
              <a:t>(I),</a:t>
            </a:r>
          </a:p>
          <a:p>
            <a:pPr>
              <a:buFontTx/>
              <a:buNone/>
            </a:pPr>
            <a:r>
              <a:rPr lang="en-US" altLang="ja-JP" sz="2600">
                <a:latin typeface="Arial" charset="0"/>
                <a:ea typeface="ＭＳ Ｐゴシック" charset="0"/>
                <a:cs typeface="ＭＳ Ｐゴシック" charset="0"/>
              </a:rPr>
              <a:t>Normal hierarchy</a:t>
            </a:r>
            <a:endParaRPr lang="ja-JP" altLang="en-US" sz="2600">
              <a:latin typeface="Arial" charset="0"/>
              <a:ea typeface="ＭＳ Ｐゴシック" charset="0"/>
              <a:cs typeface="ＭＳ Ｐゴシック" charset="0"/>
            </a:endParaRPr>
          </a:p>
        </p:txBody>
      </p:sp>
      <p:sp>
        <p:nvSpPr>
          <p:cNvPr id="107532" name="テキスト ボックス 19"/>
          <p:cNvSpPr txBox="1">
            <a:spLocks noChangeArrowheads="1"/>
          </p:cNvSpPr>
          <p:nvPr/>
        </p:nvSpPr>
        <p:spPr bwMode="auto">
          <a:xfrm>
            <a:off x="3427413" y="4425950"/>
            <a:ext cx="2497137"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1700">
                <a:solidFill>
                  <a:srgbClr val="000000"/>
                </a:solidFill>
                <a:latin typeface="Arial" charset="0"/>
                <a:ea typeface="ＭＳ Ｐゴシック" charset="0"/>
                <a:cs typeface="ＭＳ Ｐゴシック" charset="0"/>
              </a:rPr>
              <a:t>Goto et al.,PRD77, 095010 (2008)</a:t>
            </a:r>
            <a:endParaRPr lang="ja-JP" altLang="en-US" sz="1700">
              <a:solidFill>
                <a:srgbClr val="000000"/>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bwMode="auto">
          <a:xfrm>
            <a:off x="0" y="0"/>
            <a:ext cx="13004800" cy="9753600"/>
          </a:xfrm>
          <a:prstGeom prst="rect">
            <a:avLst/>
          </a:prstGeom>
          <a:solidFill>
            <a:schemeClr val="tx1"/>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4200" b="0" i="0" u="none" strike="noStrike" cap="none" normalizeH="0" baseline="0" dirty="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2" name="タイトル 1"/>
          <p:cNvSpPr>
            <a:spLocks noGrp="1"/>
          </p:cNvSpPr>
          <p:nvPr>
            <p:ph type="title"/>
          </p:nvPr>
        </p:nvSpPr>
        <p:spPr>
          <a:xfrm>
            <a:off x="381720" y="254000"/>
            <a:ext cx="12169352" cy="1454448"/>
          </a:xfrm>
        </p:spPr>
        <p:txBody>
          <a:bodyPr anchor="t"/>
          <a:lstStyle/>
          <a:p>
            <a:r>
              <a:rPr kumimoji="1" lang="en-US" altLang="ja-JP" sz="5400" dirty="0" smtClean="0">
                <a:solidFill>
                  <a:schemeClr val="bg1"/>
                </a:solidFill>
              </a:rPr>
              <a:t>Charged Higgs search w/  B→</a:t>
            </a:r>
            <a:r>
              <a:rPr lang="el-GR" altLang="ja-JP" sz="5400" dirty="0" smtClean="0">
                <a:solidFill>
                  <a:schemeClr val="bg1"/>
                </a:solidFill>
              </a:rPr>
              <a:t>τν</a:t>
            </a:r>
            <a:r>
              <a:rPr kumimoji="1" lang="en-US" altLang="ja-JP" sz="5400" dirty="0" smtClean="0">
                <a:solidFill>
                  <a:schemeClr val="bg1"/>
                </a:solidFill>
              </a:rPr>
              <a:t>at Belle</a:t>
            </a:r>
            <a:endParaRPr kumimoji="1" lang="ja-JP" altLang="en-US" sz="5400" dirty="0">
              <a:solidFill>
                <a:schemeClr val="bg1"/>
              </a:solidFill>
            </a:endParaRPr>
          </a:p>
        </p:txBody>
      </p:sp>
      <p:sp>
        <p:nvSpPr>
          <p:cNvPr id="3" name="コンテンツ プレースホルダー 2"/>
          <p:cNvSpPr>
            <a:spLocks noGrp="1"/>
          </p:cNvSpPr>
          <p:nvPr>
            <p:ph idx="1"/>
          </p:nvPr>
        </p:nvSpPr>
        <p:spPr>
          <a:xfrm>
            <a:off x="1278632" y="4568800"/>
            <a:ext cx="10464800" cy="956072"/>
          </a:xfrm>
        </p:spPr>
        <p:txBody>
          <a:bodyPr anchor="t"/>
          <a:lstStyle/>
          <a:p>
            <a:r>
              <a:rPr kumimoji="1" lang="en-US" altLang="ja-JP" dirty="0" smtClean="0"/>
              <a:t>temp</a:t>
            </a:r>
            <a:endParaRPr kumimoji="1" lang="ja-JP" altLang="en-US" dirty="0"/>
          </a:p>
        </p:txBody>
      </p:sp>
      <p:pic>
        <p:nvPicPr>
          <p:cNvPr id="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855" y="4372744"/>
            <a:ext cx="7201703" cy="444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 name="Rectangle 2"/>
          <p:cNvSpPr>
            <a:spLocks/>
          </p:cNvSpPr>
          <p:nvPr/>
        </p:nvSpPr>
        <p:spPr bwMode="auto">
          <a:xfrm>
            <a:off x="3401477" y="5903521"/>
            <a:ext cx="566801" cy="2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defTabSz="1300163"/>
            <a:r>
              <a:rPr lang="en-US" altLang="ja-JP" sz="1800" b="1">
                <a:solidFill>
                  <a:srgbClr val="0000FF"/>
                </a:solidFill>
                <a:latin typeface="Helvetica" charset="0"/>
                <a:ea typeface="Helvetica" charset="0"/>
                <a:cs typeface="Helvetica" charset="0"/>
                <a:sym typeface="Helvetica" charset="0"/>
              </a:rPr>
              <a:t>Belle</a:t>
            </a:r>
          </a:p>
        </p:txBody>
      </p:sp>
      <p:sp>
        <p:nvSpPr>
          <p:cNvPr id="16" name="Rectangle 3"/>
          <p:cNvSpPr>
            <a:spLocks/>
          </p:cNvSpPr>
          <p:nvPr/>
        </p:nvSpPr>
        <p:spPr bwMode="auto">
          <a:xfrm>
            <a:off x="4633515" y="6273917"/>
            <a:ext cx="698578" cy="2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defTabSz="1300163"/>
            <a:r>
              <a:rPr lang="en-US" altLang="ja-JP" sz="1800" b="1">
                <a:solidFill>
                  <a:srgbClr val="00FF00"/>
                </a:solidFill>
                <a:latin typeface="Helvetica" charset="0"/>
                <a:ea typeface="Helvetica" charset="0"/>
                <a:cs typeface="Helvetica" charset="0"/>
                <a:sym typeface="Helvetica" charset="0"/>
              </a:rPr>
              <a:t>BaBar</a:t>
            </a:r>
          </a:p>
        </p:txBody>
      </p:sp>
      <p:sp>
        <p:nvSpPr>
          <p:cNvPr id="18" name="Rectangle 5"/>
          <p:cNvSpPr>
            <a:spLocks/>
          </p:cNvSpPr>
          <p:nvPr/>
        </p:nvSpPr>
        <p:spPr bwMode="auto">
          <a:xfrm>
            <a:off x="1195700" y="6172944"/>
            <a:ext cx="1890924" cy="36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defTabSz="1300163"/>
            <a:r>
              <a:rPr lang="en-US" altLang="ja-JP" sz="2600" dirty="0" err="1">
                <a:solidFill>
                  <a:srgbClr val="333333"/>
                </a:solidFill>
                <a:latin typeface="Arial" charset="0"/>
                <a:ea typeface="Futura" charset="0"/>
                <a:cs typeface="Futura" charset="0"/>
              </a:rPr>
              <a:t>Hadronic</a:t>
            </a:r>
            <a:r>
              <a:rPr lang="en-US" altLang="ja-JP" sz="2600" dirty="0">
                <a:solidFill>
                  <a:srgbClr val="333333"/>
                </a:solidFill>
                <a:latin typeface="Arial" charset="0"/>
                <a:ea typeface="Futura" charset="0"/>
                <a:cs typeface="Futura" charset="0"/>
              </a:rPr>
              <a:t> tag</a:t>
            </a:r>
          </a:p>
        </p:txBody>
      </p:sp>
      <p:sp>
        <p:nvSpPr>
          <p:cNvPr id="19" name="Rectangle 6"/>
          <p:cNvSpPr>
            <a:spLocks/>
          </p:cNvSpPr>
          <p:nvPr/>
        </p:nvSpPr>
        <p:spPr bwMode="auto">
          <a:xfrm>
            <a:off x="1123692" y="7253064"/>
            <a:ext cx="2465663" cy="36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defTabSz="1300163"/>
            <a:r>
              <a:rPr lang="en-US" altLang="ja-JP" sz="2600" dirty="0" err="1">
                <a:solidFill>
                  <a:srgbClr val="333333"/>
                </a:solidFill>
                <a:latin typeface="Arial" charset="0"/>
                <a:ea typeface="Futura" charset="0"/>
                <a:cs typeface="Futura" charset="0"/>
              </a:rPr>
              <a:t>Semileptonic</a:t>
            </a:r>
            <a:r>
              <a:rPr lang="en-US" altLang="ja-JP" sz="2600" dirty="0">
                <a:solidFill>
                  <a:srgbClr val="333333"/>
                </a:solidFill>
                <a:latin typeface="Arial" charset="0"/>
                <a:ea typeface="Futura" charset="0"/>
                <a:cs typeface="Futura" charset="0"/>
              </a:rPr>
              <a:t> tag</a:t>
            </a:r>
          </a:p>
        </p:txBody>
      </p:sp>
      <p:sp>
        <p:nvSpPr>
          <p:cNvPr id="21" name="Rectangle 8"/>
          <p:cNvSpPr>
            <a:spLocks/>
          </p:cNvSpPr>
          <p:nvPr/>
        </p:nvSpPr>
        <p:spPr bwMode="auto">
          <a:xfrm>
            <a:off x="4379486" y="7008922"/>
            <a:ext cx="566801" cy="2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defTabSz="1300163"/>
            <a:r>
              <a:rPr lang="en-US" altLang="ja-JP" sz="1800" b="1">
                <a:solidFill>
                  <a:srgbClr val="0000FF"/>
                </a:solidFill>
                <a:latin typeface="Helvetica" charset="0"/>
                <a:ea typeface="Helvetica" charset="0"/>
                <a:cs typeface="Helvetica" charset="0"/>
                <a:sym typeface="Helvetica" charset="0"/>
              </a:rPr>
              <a:t>Belle</a:t>
            </a:r>
          </a:p>
        </p:txBody>
      </p:sp>
      <p:sp>
        <p:nvSpPr>
          <p:cNvPr id="22" name="Rectangle 9"/>
          <p:cNvSpPr>
            <a:spLocks/>
          </p:cNvSpPr>
          <p:nvPr/>
        </p:nvSpPr>
        <p:spPr bwMode="auto">
          <a:xfrm>
            <a:off x="4468396" y="7390893"/>
            <a:ext cx="698578" cy="2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defTabSz="1300163"/>
            <a:r>
              <a:rPr lang="en-US" altLang="ja-JP" sz="1800" b="1">
                <a:solidFill>
                  <a:srgbClr val="00FF00"/>
                </a:solidFill>
                <a:latin typeface="Helvetica" charset="0"/>
                <a:ea typeface="Helvetica" charset="0"/>
                <a:cs typeface="Helvetica" charset="0"/>
                <a:sym typeface="Helvetica" charset="0"/>
              </a:rPr>
              <a:t>BaBar</a:t>
            </a:r>
          </a:p>
        </p:txBody>
      </p:sp>
      <p:sp>
        <p:nvSpPr>
          <p:cNvPr id="25" name="Rectangle 14"/>
          <p:cNvSpPr>
            <a:spLocks/>
          </p:cNvSpPr>
          <p:nvPr/>
        </p:nvSpPr>
        <p:spPr bwMode="auto">
          <a:xfrm>
            <a:off x="619636" y="8261176"/>
            <a:ext cx="5976664"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defTabSz="1300163"/>
            <a:r>
              <a:rPr lang="en-US" altLang="ja-JP" sz="2000" dirty="0">
                <a:solidFill>
                  <a:srgbClr val="000080"/>
                </a:solidFill>
                <a:latin typeface="Arial" charset="0"/>
                <a:ea typeface="Futura" charset="0"/>
                <a:cs typeface="Futura" charset="0"/>
              </a:rPr>
              <a:t>Belle combined: </a:t>
            </a:r>
            <a:r>
              <a:rPr lang="en-US" altLang="ja-JP" sz="2000" dirty="0">
                <a:solidFill>
                  <a:srgbClr val="000080"/>
                </a:solidFill>
                <a:latin typeface="Lucida Handwriting" charset="0"/>
                <a:ea typeface="Lucida Handwriting" charset="0"/>
                <a:cs typeface="Lucida Handwriting" charset="0"/>
                <a:sym typeface="Lucida Handwriting" charset="0"/>
              </a:rPr>
              <a:t>B</a:t>
            </a:r>
            <a:r>
              <a:rPr lang="en-US" altLang="ja-JP" sz="2000" dirty="0">
                <a:solidFill>
                  <a:srgbClr val="000080"/>
                </a:solidFill>
                <a:latin typeface="Arial" charset="0"/>
                <a:ea typeface="Futura" charset="0"/>
                <a:cs typeface="Futura" charset="0"/>
              </a:rPr>
              <a:t>=(0.96±0.26)x10</a:t>
            </a:r>
            <a:r>
              <a:rPr lang="en-US" altLang="ja-JP" sz="2000" baseline="32000" dirty="0">
                <a:solidFill>
                  <a:srgbClr val="000080"/>
                </a:solidFill>
                <a:latin typeface="Arial" charset="0"/>
                <a:ea typeface="Futura" charset="0"/>
                <a:cs typeface="Futura" charset="0"/>
              </a:rPr>
              <a:t>−4 </a:t>
            </a:r>
            <a:r>
              <a:rPr lang="en-US" altLang="ja-JP" sz="2000" baseline="32000" dirty="0">
                <a:solidFill>
                  <a:srgbClr val="008000"/>
                </a:solidFill>
                <a:latin typeface="Arial" charset="0"/>
                <a:ea typeface="Futura" charset="0"/>
                <a:cs typeface="Futura" charset="0"/>
              </a:rPr>
              <a:t>     </a:t>
            </a:r>
            <a:endParaRPr lang="en-US" altLang="ja-JP" sz="2000" baseline="32000" dirty="0" smtClean="0">
              <a:solidFill>
                <a:srgbClr val="008000"/>
              </a:solidFill>
              <a:latin typeface="Arial" charset="0"/>
              <a:ea typeface="Futura" charset="0"/>
              <a:cs typeface="Futura" charset="0"/>
            </a:endParaRPr>
          </a:p>
          <a:p>
            <a:pPr algn="l" defTabSz="1300163"/>
            <a:r>
              <a:rPr lang="en-US" altLang="ja-JP" sz="2000" dirty="0" err="1" smtClean="0">
                <a:solidFill>
                  <a:srgbClr val="008000"/>
                </a:solidFill>
                <a:latin typeface="Arial" charset="0"/>
                <a:ea typeface="Futura" charset="0"/>
                <a:cs typeface="Futura" charset="0"/>
              </a:rPr>
              <a:t>BaBar</a:t>
            </a:r>
            <a:r>
              <a:rPr lang="en-US" altLang="ja-JP" sz="2000" dirty="0" smtClean="0">
                <a:solidFill>
                  <a:srgbClr val="008000"/>
                </a:solidFill>
                <a:latin typeface="Arial" charset="0"/>
                <a:ea typeface="Futura" charset="0"/>
                <a:cs typeface="Futura" charset="0"/>
              </a:rPr>
              <a:t> </a:t>
            </a:r>
            <a:r>
              <a:rPr lang="en-US" altLang="ja-JP" sz="2000" dirty="0">
                <a:solidFill>
                  <a:srgbClr val="008000"/>
                </a:solidFill>
                <a:latin typeface="Arial" charset="0"/>
                <a:ea typeface="Futura" charset="0"/>
                <a:cs typeface="Futura" charset="0"/>
              </a:rPr>
              <a:t>combined: </a:t>
            </a:r>
            <a:r>
              <a:rPr lang="en-US" altLang="ja-JP" sz="2000" dirty="0">
                <a:solidFill>
                  <a:srgbClr val="008000"/>
                </a:solidFill>
                <a:latin typeface="Lucida Handwriting" charset="0"/>
                <a:ea typeface="Lucida Handwriting" charset="0"/>
                <a:cs typeface="Lucida Handwriting" charset="0"/>
                <a:sym typeface="Lucida Handwriting" charset="0"/>
              </a:rPr>
              <a:t>B</a:t>
            </a:r>
            <a:r>
              <a:rPr lang="en-US" altLang="ja-JP" sz="2000" dirty="0">
                <a:solidFill>
                  <a:srgbClr val="008000"/>
                </a:solidFill>
                <a:latin typeface="Arial" charset="0"/>
                <a:ea typeface="Futura" charset="0"/>
                <a:cs typeface="Futura" charset="0"/>
              </a:rPr>
              <a:t>=(1.79±0.48)x10</a:t>
            </a:r>
            <a:r>
              <a:rPr lang="en-US" altLang="ja-JP" sz="2000" baseline="32000" dirty="0">
                <a:solidFill>
                  <a:srgbClr val="008000"/>
                </a:solidFill>
                <a:latin typeface="Arial" charset="0"/>
                <a:ea typeface="Futura" charset="0"/>
                <a:cs typeface="Futura" charset="0"/>
              </a:rPr>
              <a:t>−4</a:t>
            </a:r>
          </a:p>
        </p:txBody>
      </p:sp>
      <p:sp>
        <p:nvSpPr>
          <p:cNvPr id="28" name="Rectangle 23"/>
          <p:cNvSpPr>
            <a:spLocks/>
          </p:cNvSpPr>
          <p:nvPr/>
        </p:nvSpPr>
        <p:spPr bwMode="auto">
          <a:xfrm>
            <a:off x="597744" y="9141792"/>
            <a:ext cx="720080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defTabSz="1300163"/>
            <a:r>
              <a:rPr lang="en-US" altLang="ja-JP" sz="2400" dirty="0">
                <a:solidFill>
                  <a:srgbClr val="FF8000"/>
                </a:solidFill>
                <a:latin typeface="Arial" charset="0"/>
                <a:ea typeface="Futura" charset="0"/>
                <a:cs typeface="Futura" charset="0"/>
              </a:rPr>
              <a:t>A naive world average: </a:t>
            </a:r>
            <a:r>
              <a:rPr lang="en-US" altLang="ja-JP" sz="2400" dirty="0">
                <a:solidFill>
                  <a:srgbClr val="FF8000"/>
                </a:solidFill>
                <a:latin typeface="Lucida Handwriting" charset="0"/>
                <a:ea typeface="Lucida Handwriting" charset="0"/>
                <a:cs typeface="Lucida Handwriting" charset="0"/>
                <a:sym typeface="Lucida Handwriting" charset="0"/>
              </a:rPr>
              <a:t>B</a:t>
            </a:r>
            <a:r>
              <a:rPr lang="en-US" altLang="ja-JP" sz="2400" dirty="0">
                <a:solidFill>
                  <a:srgbClr val="FF8000"/>
                </a:solidFill>
                <a:latin typeface="Arial" charset="0"/>
                <a:ea typeface="Futura" charset="0"/>
                <a:cs typeface="Futura" charset="0"/>
              </a:rPr>
              <a:t>=(1.15±0.23)x10</a:t>
            </a:r>
            <a:r>
              <a:rPr lang="en-US" altLang="ja-JP" sz="2400" baseline="32000" dirty="0">
                <a:solidFill>
                  <a:srgbClr val="FF8000"/>
                </a:solidFill>
                <a:latin typeface="Arial" charset="0"/>
                <a:ea typeface="Futura" charset="0"/>
                <a:cs typeface="Futura" charset="0"/>
              </a:rPr>
              <a:t>−4</a:t>
            </a:r>
          </a:p>
        </p:txBody>
      </p:sp>
      <p:pic>
        <p:nvPicPr>
          <p:cNvPr id="31" name="Picture 4" descr="r678_x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128" y="2356520"/>
            <a:ext cx="2736304"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 name="図形グループ 49"/>
          <p:cNvGrpSpPr/>
          <p:nvPr/>
        </p:nvGrpSpPr>
        <p:grpSpPr>
          <a:xfrm>
            <a:off x="1101800" y="3220616"/>
            <a:ext cx="2808312" cy="1661993"/>
            <a:chOff x="6934449" y="4156720"/>
            <a:chExt cx="2808312" cy="1661993"/>
          </a:xfrm>
        </p:grpSpPr>
        <p:sp>
          <p:nvSpPr>
            <p:cNvPr id="40" name="Rectangle 3"/>
            <p:cNvSpPr>
              <a:spLocks noChangeArrowheads="1"/>
            </p:cNvSpPr>
            <p:nvPr/>
          </p:nvSpPr>
          <p:spPr bwMode="auto">
            <a:xfrm>
              <a:off x="6934449" y="4156720"/>
              <a:ext cx="2808312" cy="1661993"/>
            </a:xfrm>
            <a:prstGeom prst="rect">
              <a:avLst/>
            </a:prstGeom>
            <a:solidFill>
              <a:srgbClr val="FFFF00"/>
            </a:solidFill>
            <a:ln w="9525">
              <a:solidFill>
                <a:schemeClr val="bg1"/>
              </a:solidFill>
              <a:miter lim="800000"/>
              <a:headEnd/>
              <a:tailEnd/>
            </a:ln>
            <a:effectLst/>
          </p:spPr>
          <p:txBody>
            <a:bodyPr wrap="square">
              <a:spAutoFit/>
            </a:bodyPr>
            <a:lstStyle/>
            <a:p>
              <a:pPr algn="l">
                <a:spcBef>
                  <a:spcPts val="240"/>
                </a:spcBef>
                <a:defRPr/>
              </a:pPr>
              <a:r>
                <a:rPr lang="en-US" altLang="ja-JP" sz="2400" b="1"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B</a:t>
              </a:r>
              <a:r>
                <a:rPr lang="en-US" altLang="ja-JP" sz="2400" b="1" baseline="30000"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a:t>
              </a:r>
              <a:r>
                <a:rPr lang="en-US" altLang="ja-JP" sz="2400" b="1"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 </a:t>
              </a:r>
              <a:r>
                <a:rPr lang="en-US" altLang="ja-JP" sz="2400" b="1" dirty="0">
                  <a:solidFill>
                    <a:srgbClr val="000000"/>
                  </a:solidFill>
                  <a:effectLst>
                    <a:outerShdw blurRad="38100" dist="38100" dir="2700000" algn="tl">
                      <a:srgbClr val="FFFFFF"/>
                    </a:outerShdw>
                  </a:effectLst>
                  <a:latin typeface="Wingdings 3" pitchFamily="18" charset="2"/>
                  <a:ea typeface="ＭＳ Ｐゴシック" pitchFamily="50" charset="-128"/>
                  <a:cs typeface="+mn-cs"/>
                </a:rPr>
                <a:t>g</a:t>
              </a:r>
              <a:r>
                <a:rPr lang="en-US" altLang="ja-JP" sz="2400" b="1"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 D</a:t>
              </a:r>
              <a:r>
                <a:rPr lang="en-US" altLang="ja-JP" sz="2400" b="1" baseline="30000"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0 </a:t>
              </a:r>
              <a:r>
                <a:rPr lang="en-US" altLang="ja-JP" sz="2400" b="1" dirty="0">
                  <a:solidFill>
                    <a:srgbClr val="000000"/>
                  </a:solidFill>
                  <a:effectLst>
                    <a:outerShdw blurRad="38100" dist="38100" dir="2700000" algn="tl">
                      <a:srgbClr val="FFFFFF"/>
                    </a:outerShdw>
                  </a:effectLst>
                  <a:latin typeface="Symbol" pitchFamily="18" charset="2"/>
                  <a:ea typeface="ＭＳ Ｐゴシック" pitchFamily="50" charset="-128"/>
                  <a:cs typeface="+mn-cs"/>
                </a:rPr>
                <a:t>p</a:t>
              </a:r>
              <a:r>
                <a:rPr lang="en-US" altLang="ja-JP" sz="2400" b="1" baseline="30000"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a:t>
              </a:r>
              <a:r>
                <a:rPr lang="en-US" altLang="ja-JP" sz="2400" b="1"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 </a:t>
              </a:r>
              <a:endParaRPr lang="en-US" altLang="ja-JP" sz="2400" b="1" baseline="30000"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endParaRPr>
            </a:p>
            <a:p>
              <a:pPr algn="l">
                <a:spcBef>
                  <a:spcPts val="240"/>
                </a:spcBef>
                <a:defRPr/>
              </a:pPr>
              <a:r>
                <a:rPr lang="en-US" altLang="ja-JP" sz="2400" b="1" dirty="0" smtClean="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	    K</a:t>
              </a:r>
              <a:r>
                <a:rPr lang="en-US" altLang="ja-JP" sz="2400" b="1" baseline="30000"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a:t>
              </a:r>
              <a:r>
                <a:rPr lang="en-US" altLang="ja-JP" sz="2400" b="1"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 </a:t>
              </a:r>
              <a:r>
                <a:rPr lang="en-US" altLang="ja-JP" sz="2400" b="1" dirty="0">
                  <a:solidFill>
                    <a:srgbClr val="000000"/>
                  </a:solidFill>
                  <a:effectLst>
                    <a:outerShdw blurRad="38100" dist="38100" dir="2700000" algn="tl">
                      <a:srgbClr val="FFFFFF"/>
                    </a:outerShdw>
                  </a:effectLst>
                  <a:latin typeface="Symbol" pitchFamily="18" charset="2"/>
                  <a:ea typeface="ＭＳ Ｐゴシック" pitchFamily="50" charset="-128"/>
                  <a:cs typeface="+mn-cs"/>
                </a:rPr>
                <a:t>p</a:t>
              </a:r>
              <a:r>
                <a:rPr lang="en-US" altLang="ja-JP" sz="2400" b="1" baseline="30000"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 </a:t>
              </a:r>
              <a:r>
                <a:rPr lang="en-US" altLang="ja-JP" sz="2400" b="1" dirty="0">
                  <a:solidFill>
                    <a:srgbClr val="000000"/>
                  </a:solidFill>
                  <a:effectLst>
                    <a:outerShdw blurRad="38100" dist="38100" dir="2700000" algn="tl">
                      <a:srgbClr val="FFFFFF"/>
                    </a:outerShdw>
                  </a:effectLst>
                  <a:latin typeface="Symbol" pitchFamily="18" charset="2"/>
                  <a:ea typeface="ＭＳ Ｐゴシック" pitchFamily="50" charset="-128"/>
                  <a:cs typeface="+mn-cs"/>
                </a:rPr>
                <a:t>p</a:t>
              </a:r>
              <a:r>
                <a:rPr lang="en-US" altLang="ja-JP" sz="2400" b="1" baseline="30000"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a:t>
              </a:r>
              <a:r>
                <a:rPr lang="en-US" altLang="ja-JP" sz="2400" b="1"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 </a:t>
              </a:r>
              <a:r>
                <a:rPr lang="en-US" altLang="ja-JP" sz="2400" b="1" dirty="0">
                  <a:solidFill>
                    <a:srgbClr val="000000"/>
                  </a:solidFill>
                  <a:effectLst>
                    <a:outerShdw blurRad="38100" dist="38100" dir="2700000" algn="tl">
                      <a:srgbClr val="FFFFFF"/>
                    </a:outerShdw>
                  </a:effectLst>
                  <a:latin typeface="Symbol" pitchFamily="18" charset="2"/>
                  <a:ea typeface="ＭＳ Ｐゴシック" pitchFamily="50" charset="-128"/>
                  <a:cs typeface="+mn-cs"/>
                </a:rPr>
                <a:t>p</a:t>
              </a:r>
              <a:r>
                <a:rPr lang="en-US" altLang="ja-JP" sz="2400" b="1" baseline="30000"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a:t>
              </a:r>
            </a:p>
            <a:p>
              <a:pPr algn="l">
                <a:spcBef>
                  <a:spcPts val="240"/>
                </a:spcBef>
                <a:defRPr/>
              </a:pPr>
              <a:r>
                <a:rPr lang="en-US" altLang="ja-JP" sz="2400" b="1"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B</a:t>
              </a:r>
              <a:r>
                <a:rPr lang="en-US" altLang="ja-JP" sz="2400" b="1" baseline="30000"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a:t>
              </a:r>
              <a:r>
                <a:rPr lang="en-US" altLang="ja-JP" sz="2400" b="1"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 </a:t>
              </a:r>
              <a:r>
                <a:rPr lang="en-US" altLang="ja-JP" sz="2400" b="1" dirty="0">
                  <a:solidFill>
                    <a:srgbClr val="000000"/>
                  </a:solidFill>
                  <a:effectLst>
                    <a:outerShdw blurRad="38100" dist="38100" dir="2700000" algn="tl">
                      <a:srgbClr val="FFFFFF"/>
                    </a:outerShdw>
                  </a:effectLst>
                  <a:latin typeface="Wingdings 3" pitchFamily="18" charset="2"/>
                  <a:ea typeface="ＭＳ Ｐゴシック" pitchFamily="50" charset="-128"/>
                  <a:cs typeface="+mn-cs"/>
                </a:rPr>
                <a:t>g</a:t>
              </a:r>
              <a:r>
                <a:rPr lang="en-US" altLang="ja-JP" sz="2400" b="1"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 </a:t>
              </a:r>
              <a:r>
                <a:rPr lang="en-US" altLang="ja-JP" sz="2400" b="1" dirty="0">
                  <a:solidFill>
                    <a:srgbClr val="000000"/>
                  </a:solidFill>
                  <a:effectLst>
                    <a:outerShdw blurRad="38100" dist="38100" dir="2700000" algn="tl">
                      <a:srgbClr val="FFFFFF"/>
                    </a:outerShdw>
                  </a:effectLst>
                  <a:latin typeface="Symbol" pitchFamily="18" charset="2"/>
                  <a:ea typeface="ＭＳ Ｐゴシック" pitchFamily="50" charset="-128"/>
                  <a:cs typeface="+mn-cs"/>
                </a:rPr>
                <a:t>t </a:t>
              </a:r>
              <a:r>
                <a:rPr lang="en-US" altLang="ja-JP" sz="2400" b="1" baseline="30000"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a:t>
              </a:r>
              <a:r>
                <a:rPr lang="en-US" altLang="ja-JP" sz="2400" b="1" dirty="0">
                  <a:solidFill>
                    <a:srgbClr val="000000"/>
                  </a:solidFill>
                  <a:effectLst>
                    <a:outerShdw blurRad="38100" dist="38100" dir="2700000" algn="tl">
                      <a:srgbClr val="FFFFFF"/>
                    </a:outerShdw>
                  </a:effectLst>
                  <a:latin typeface="Symbol" pitchFamily="18" charset="2"/>
                  <a:ea typeface="ＭＳ Ｐゴシック" pitchFamily="50" charset="-128"/>
                  <a:cs typeface="+mn-cs"/>
                </a:rPr>
                <a:t> n</a:t>
              </a:r>
              <a:endParaRPr lang="en-US" altLang="ja-JP" sz="2400" b="1" baseline="30000"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endParaRPr>
            </a:p>
            <a:p>
              <a:pPr algn="l">
                <a:spcBef>
                  <a:spcPts val="240"/>
                </a:spcBef>
                <a:defRPr/>
              </a:pPr>
              <a:r>
                <a:rPr lang="en-US" altLang="ja-JP" sz="2400" b="1" baseline="30000"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     </a:t>
              </a:r>
              <a:r>
                <a:rPr lang="en-US" altLang="ja-JP" sz="2400" b="1"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            e</a:t>
              </a:r>
              <a:r>
                <a:rPr lang="en-US" altLang="ja-JP" sz="2400" b="1" baseline="30000" dirty="0">
                  <a:solidFill>
                    <a:srgbClr val="000000"/>
                  </a:solidFill>
                  <a:effectLst>
                    <a:outerShdw blurRad="38100" dist="38100" dir="2700000" algn="tl">
                      <a:srgbClr val="FFFFFF"/>
                    </a:outerShdw>
                  </a:effectLst>
                  <a:latin typeface="Times New Roman" pitchFamily="18" charset="0"/>
                  <a:ea typeface="ＭＳ Ｐゴシック" pitchFamily="50" charset="-128"/>
                  <a:cs typeface="+mn-cs"/>
                </a:rPr>
                <a:t>-</a:t>
              </a:r>
              <a:r>
                <a:rPr lang="en-US" altLang="ja-JP" sz="2400" b="1" dirty="0" err="1">
                  <a:solidFill>
                    <a:srgbClr val="000000"/>
                  </a:solidFill>
                  <a:effectLst>
                    <a:outerShdw blurRad="38100" dist="38100" dir="2700000" algn="tl">
                      <a:srgbClr val="FFFFFF"/>
                    </a:outerShdw>
                  </a:effectLst>
                  <a:latin typeface="Symbol" pitchFamily="18" charset="2"/>
                  <a:ea typeface="ＭＳ Ｐゴシック" pitchFamily="50" charset="-128"/>
                  <a:cs typeface="+mn-cs"/>
                </a:rPr>
                <a:t>nn</a:t>
              </a:r>
              <a:endParaRPr lang="en-US" altLang="ja-JP" sz="2400" b="1" dirty="0">
                <a:solidFill>
                  <a:srgbClr val="000000"/>
                </a:solidFill>
                <a:effectLst>
                  <a:outerShdw blurRad="38100" dist="38100" dir="2700000" algn="tl">
                    <a:srgbClr val="FFFFFF"/>
                  </a:outerShdw>
                </a:effectLst>
                <a:latin typeface="Symbol" pitchFamily="18" charset="2"/>
                <a:ea typeface="ＭＳ Ｐゴシック" pitchFamily="50" charset="-128"/>
                <a:cs typeface="+mn-cs"/>
              </a:endParaRPr>
            </a:p>
          </p:txBody>
        </p:sp>
        <p:sp>
          <p:nvSpPr>
            <p:cNvPr id="41" name="Line 5"/>
            <p:cNvSpPr>
              <a:spLocks noChangeShapeType="1"/>
            </p:cNvSpPr>
            <p:nvPr/>
          </p:nvSpPr>
          <p:spPr bwMode="auto">
            <a:xfrm>
              <a:off x="7798544" y="4228728"/>
              <a:ext cx="216024" cy="0"/>
            </a:xfrm>
            <a:prstGeom prst="line">
              <a:avLst/>
            </a:prstGeom>
            <a:noFill/>
            <a:ln w="25400">
              <a:solidFill>
                <a:srgbClr val="000000"/>
              </a:solidFill>
              <a:round/>
              <a:headEnd/>
              <a:tailEnd/>
            </a:ln>
            <a:effectLst/>
          </p:spPr>
          <p:txBody>
            <a:bodyPr wrap="square">
              <a:spAutoFit/>
            </a:bodyPr>
            <a:lstStyle/>
            <a:p>
              <a:pPr algn="l">
                <a:defRPr/>
              </a:pPr>
              <a:endParaRPr kumimoji="1" lang="ja-JP" altLang="en-US" sz="2600">
                <a:solidFill>
                  <a:srgbClr val="000000"/>
                </a:solidFill>
                <a:latin typeface="Arial" charset="0"/>
                <a:ea typeface="ＭＳ Ｐゴシック" pitchFamily="50" charset="-128"/>
                <a:cs typeface="+mn-cs"/>
              </a:endParaRPr>
            </a:p>
          </p:txBody>
        </p:sp>
        <p:grpSp>
          <p:nvGrpSpPr>
            <p:cNvPr id="46" name="図形グループ 45"/>
            <p:cNvGrpSpPr/>
            <p:nvPr/>
          </p:nvGrpSpPr>
          <p:grpSpPr>
            <a:xfrm>
              <a:off x="7870552" y="4516760"/>
              <a:ext cx="286635" cy="288032"/>
              <a:chOff x="8234610" y="4888558"/>
              <a:chExt cx="325439" cy="327025"/>
            </a:xfrm>
          </p:grpSpPr>
          <p:sp>
            <p:nvSpPr>
              <p:cNvPr id="42" name="Line 6"/>
              <p:cNvSpPr>
                <a:spLocks noChangeShapeType="1"/>
              </p:cNvSpPr>
              <p:nvPr/>
            </p:nvSpPr>
            <p:spPr bwMode="auto">
              <a:xfrm>
                <a:off x="8234610" y="5212408"/>
                <a:ext cx="325439" cy="3175"/>
              </a:xfrm>
              <a:prstGeom prst="line">
                <a:avLst/>
              </a:prstGeom>
              <a:noFill/>
              <a:ln w="19050">
                <a:solidFill>
                  <a:srgbClr val="000000"/>
                </a:solidFill>
                <a:round/>
                <a:headEnd/>
                <a:tailEnd type="triangle" w="med" len="med"/>
              </a:ln>
              <a:effectLst/>
            </p:spPr>
            <p:txBody>
              <a:bodyPr>
                <a:spAutoFit/>
              </a:bodyPr>
              <a:lstStyle/>
              <a:p>
                <a:pPr algn="l">
                  <a:defRPr/>
                </a:pPr>
                <a:endParaRPr kumimoji="1" lang="ja-JP" altLang="en-US" sz="2600">
                  <a:solidFill>
                    <a:srgbClr val="000000"/>
                  </a:solidFill>
                  <a:latin typeface="Arial" charset="0"/>
                  <a:ea typeface="ＭＳ Ｐゴシック" pitchFamily="50" charset="-128"/>
                  <a:cs typeface="+mn-cs"/>
                </a:endParaRPr>
              </a:p>
            </p:txBody>
          </p:sp>
          <p:sp>
            <p:nvSpPr>
              <p:cNvPr id="43" name="Line 7"/>
              <p:cNvSpPr>
                <a:spLocks noChangeShapeType="1"/>
              </p:cNvSpPr>
              <p:nvPr/>
            </p:nvSpPr>
            <p:spPr bwMode="auto">
              <a:xfrm>
                <a:off x="8234610" y="4888558"/>
                <a:ext cx="3175" cy="323850"/>
              </a:xfrm>
              <a:prstGeom prst="line">
                <a:avLst/>
              </a:prstGeom>
              <a:noFill/>
              <a:ln w="19050">
                <a:solidFill>
                  <a:srgbClr val="000000"/>
                </a:solidFill>
                <a:round/>
                <a:headEnd/>
                <a:tailEnd/>
              </a:ln>
              <a:effectLst/>
            </p:spPr>
            <p:txBody>
              <a:bodyPr>
                <a:spAutoFit/>
              </a:bodyPr>
              <a:lstStyle/>
              <a:p>
                <a:pPr algn="l">
                  <a:defRPr/>
                </a:pPr>
                <a:endParaRPr kumimoji="1" lang="ja-JP" altLang="en-US" sz="2600">
                  <a:solidFill>
                    <a:srgbClr val="000000"/>
                  </a:solidFill>
                  <a:latin typeface="Arial" charset="0"/>
                  <a:ea typeface="ＭＳ Ｐゴシック" pitchFamily="50" charset="-128"/>
                  <a:cs typeface="+mn-cs"/>
                </a:endParaRPr>
              </a:p>
            </p:txBody>
          </p:sp>
        </p:grpSp>
        <p:grpSp>
          <p:nvGrpSpPr>
            <p:cNvPr id="47" name="図形グループ 46"/>
            <p:cNvGrpSpPr/>
            <p:nvPr/>
          </p:nvGrpSpPr>
          <p:grpSpPr>
            <a:xfrm>
              <a:off x="7794352" y="5380360"/>
              <a:ext cx="286635" cy="288032"/>
              <a:chOff x="8234610" y="4888558"/>
              <a:chExt cx="325439" cy="327025"/>
            </a:xfrm>
          </p:grpSpPr>
          <p:sp>
            <p:nvSpPr>
              <p:cNvPr id="48" name="Line 6"/>
              <p:cNvSpPr>
                <a:spLocks noChangeShapeType="1"/>
              </p:cNvSpPr>
              <p:nvPr/>
            </p:nvSpPr>
            <p:spPr bwMode="auto">
              <a:xfrm>
                <a:off x="8234610" y="5212408"/>
                <a:ext cx="325439" cy="3175"/>
              </a:xfrm>
              <a:prstGeom prst="line">
                <a:avLst/>
              </a:prstGeom>
              <a:noFill/>
              <a:ln w="19050">
                <a:solidFill>
                  <a:srgbClr val="000000"/>
                </a:solidFill>
                <a:round/>
                <a:headEnd/>
                <a:tailEnd type="triangle" w="med" len="med"/>
              </a:ln>
              <a:effectLst/>
            </p:spPr>
            <p:txBody>
              <a:bodyPr>
                <a:spAutoFit/>
              </a:bodyPr>
              <a:lstStyle/>
              <a:p>
                <a:pPr algn="l">
                  <a:defRPr/>
                </a:pPr>
                <a:endParaRPr kumimoji="1" lang="ja-JP" altLang="en-US" sz="2600">
                  <a:solidFill>
                    <a:srgbClr val="000000"/>
                  </a:solidFill>
                  <a:latin typeface="Arial" charset="0"/>
                  <a:ea typeface="ＭＳ Ｐゴシック" pitchFamily="50" charset="-128"/>
                  <a:cs typeface="+mn-cs"/>
                </a:endParaRPr>
              </a:p>
            </p:txBody>
          </p:sp>
          <p:sp>
            <p:nvSpPr>
              <p:cNvPr id="49" name="Line 7"/>
              <p:cNvSpPr>
                <a:spLocks noChangeShapeType="1"/>
              </p:cNvSpPr>
              <p:nvPr/>
            </p:nvSpPr>
            <p:spPr bwMode="auto">
              <a:xfrm>
                <a:off x="8234610" y="4888558"/>
                <a:ext cx="3175" cy="323850"/>
              </a:xfrm>
              <a:prstGeom prst="line">
                <a:avLst/>
              </a:prstGeom>
              <a:noFill/>
              <a:ln w="19050">
                <a:solidFill>
                  <a:srgbClr val="000000"/>
                </a:solidFill>
                <a:round/>
                <a:headEnd/>
                <a:tailEnd/>
              </a:ln>
              <a:effectLst/>
            </p:spPr>
            <p:txBody>
              <a:bodyPr>
                <a:spAutoFit/>
              </a:bodyPr>
              <a:lstStyle/>
              <a:p>
                <a:pPr algn="l">
                  <a:defRPr/>
                </a:pPr>
                <a:endParaRPr kumimoji="1" lang="ja-JP" altLang="en-US" sz="2600">
                  <a:solidFill>
                    <a:srgbClr val="000000"/>
                  </a:solidFill>
                  <a:latin typeface="Arial" charset="0"/>
                  <a:ea typeface="ＭＳ Ｐゴシック" pitchFamily="50" charset="-128"/>
                  <a:cs typeface="+mn-cs"/>
                </a:endParaRPr>
              </a:p>
            </p:txBody>
          </p:sp>
        </p:grpSp>
      </p:grpSp>
      <p:sp>
        <p:nvSpPr>
          <p:cNvPr id="51" name="テキスト ボックス 50"/>
          <p:cNvSpPr txBox="1"/>
          <p:nvPr/>
        </p:nvSpPr>
        <p:spPr>
          <a:xfrm>
            <a:off x="265388" y="1564432"/>
            <a:ext cx="5588940" cy="646331"/>
          </a:xfrm>
          <a:prstGeom prst="rect">
            <a:avLst/>
          </a:prstGeom>
          <a:noFill/>
        </p:spPr>
        <p:txBody>
          <a:bodyPr wrap="none" rtlCol="0">
            <a:spAutoFit/>
          </a:bodyPr>
          <a:lstStyle/>
          <a:p>
            <a:r>
              <a:rPr kumimoji="1" lang="en-US" altLang="ja-JP" sz="3600" dirty="0" smtClean="0">
                <a:solidFill>
                  <a:srgbClr val="000000"/>
                </a:solidFill>
              </a:rPr>
              <a:t>The first observation (2006)</a:t>
            </a:r>
            <a:endParaRPr kumimoji="1" lang="ja-JP" altLang="en-US" sz="3600" dirty="0">
              <a:solidFill>
                <a:srgbClr val="000000"/>
              </a:solidFill>
            </a:endParaRPr>
          </a:p>
        </p:txBody>
      </p:sp>
      <p:sp>
        <p:nvSpPr>
          <p:cNvPr id="52" name="テキスト ボックス 51"/>
          <p:cNvSpPr txBox="1"/>
          <p:nvPr/>
        </p:nvSpPr>
        <p:spPr>
          <a:xfrm>
            <a:off x="309712" y="5236840"/>
            <a:ext cx="5819547" cy="646331"/>
          </a:xfrm>
          <a:prstGeom prst="rect">
            <a:avLst/>
          </a:prstGeom>
          <a:noFill/>
        </p:spPr>
        <p:txBody>
          <a:bodyPr wrap="none" rtlCol="0">
            <a:spAutoFit/>
          </a:bodyPr>
          <a:lstStyle/>
          <a:p>
            <a:r>
              <a:rPr kumimoji="1" lang="en-US" altLang="ja-JP" sz="3600" dirty="0" smtClean="0">
                <a:solidFill>
                  <a:srgbClr val="000000"/>
                </a:solidFill>
              </a:rPr>
              <a:t>Present status (2012 summer)</a:t>
            </a:r>
            <a:endParaRPr kumimoji="1" lang="ja-JP" altLang="en-US" sz="3600" dirty="0">
              <a:solidFill>
                <a:srgbClr val="000000"/>
              </a:solidFill>
            </a:endParaRPr>
          </a:p>
        </p:txBody>
      </p:sp>
      <p:grpSp>
        <p:nvGrpSpPr>
          <p:cNvPr id="53" name="Group 24"/>
          <p:cNvGrpSpPr>
            <a:grpSpLocks/>
          </p:cNvGrpSpPr>
          <p:nvPr/>
        </p:nvGrpSpPr>
        <p:grpSpPr bwMode="auto">
          <a:xfrm>
            <a:off x="6862440" y="3472321"/>
            <a:ext cx="5943972" cy="5705215"/>
            <a:chOff x="0" y="0"/>
            <a:chExt cx="3336" cy="3201"/>
          </a:xfrm>
        </p:grpSpPr>
        <p:pic>
          <p:nvPicPr>
            <p:cNvPr id="5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336" cy="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5" name="Rectangle 12"/>
            <p:cNvSpPr>
              <a:spLocks/>
            </p:cNvSpPr>
            <p:nvPr/>
          </p:nvSpPr>
          <p:spPr bwMode="auto">
            <a:xfrm>
              <a:off x="2946" y="355"/>
              <a:ext cx="344" cy="2344"/>
            </a:xfrm>
            <a:prstGeom prst="rect">
              <a:avLst/>
            </a:prstGeom>
            <a:solidFill>
              <a:srgbClr val="FFFFFF"/>
            </a:solidFill>
            <a:ln>
              <a:noFill/>
            </a:ln>
            <a:extLst>
              <a:ext uri="{91240B29-F687-4f45-9708-019B960494DF}">
                <a14:hiddenLine xmlns:a14="http://schemas.microsoft.com/office/drawing/2010/main" w="25400">
                  <a:solidFill>
                    <a:srgbClr val="ADADAD"/>
                  </a:solidFill>
                  <a:miter lim="800000"/>
                  <a:headEnd/>
                  <a:tailEnd/>
                </a14:hiddenLine>
              </a:ext>
            </a:extLst>
          </p:spPr>
          <p:txBody>
            <a:bodyPr lIns="0" tIns="0" rIns="0" bIns="0"/>
            <a:lstStyle/>
            <a:p>
              <a:endParaRPr lang="ja-JP" altLang="en-US"/>
            </a:p>
          </p:txBody>
        </p:sp>
        <p:grpSp>
          <p:nvGrpSpPr>
            <p:cNvPr id="56" name="Group 23"/>
            <p:cNvGrpSpPr>
              <a:grpSpLocks/>
            </p:cNvGrpSpPr>
            <p:nvPr/>
          </p:nvGrpSpPr>
          <p:grpSpPr bwMode="auto">
            <a:xfrm>
              <a:off x="2035" y="1437"/>
              <a:ext cx="755" cy="993"/>
              <a:chOff x="0" y="0"/>
              <a:chExt cx="755" cy="993"/>
            </a:xfrm>
          </p:grpSpPr>
          <p:grpSp>
            <p:nvGrpSpPr>
              <p:cNvPr id="57" name="Group 15"/>
              <p:cNvGrpSpPr>
                <a:grpSpLocks/>
              </p:cNvGrpSpPr>
              <p:nvPr/>
            </p:nvGrpSpPr>
            <p:grpSpPr bwMode="auto">
              <a:xfrm>
                <a:off x="1" y="-3"/>
                <a:ext cx="752" cy="1031"/>
                <a:chOff x="0" y="0"/>
                <a:chExt cx="752" cy="1032"/>
              </a:xfrm>
            </p:grpSpPr>
            <p:sp>
              <p:nvSpPr>
                <p:cNvPr id="65" name="Rectangle 13"/>
                <p:cNvSpPr>
                  <a:spLocks/>
                </p:cNvSpPr>
                <p:nvPr/>
              </p:nvSpPr>
              <p:spPr bwMode="auto">
                <a:xfrm>
                  <a:off x="40" y="40"/>
                  <a:ext cx="672" cy="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ja-JP" altLang="en-US"/>
                </a:p>
              </p:txBody>
            </p:sp>
            <p:pic>
              <p:nvPicPr>
                <p:cNvPr id="66" name="Picture 1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52" cy="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8" name="Rectangle 16"/>
              <p:cNvSpPr>
                <a:spLocks/>
              </p:cNvSpPr>
              <p:nvPr/>
            </p:nvSpPr>
            <p:spPr bwMode="auto">
              <a:xfrm>
                <a:off x="324" y="455"/>
                <a:ext cx="43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ltLang="ja-JP" sz="2000">
                    <a:solidFill>
                      <a:srgbClr val="191919"/>
                    </a:solidFill>
                    <a:ea typeface="Lucida Grande" charset="0"/>
                    <a:cs typeface="Lucida Grande" charset="0"/>
                  </a:rPr>
                  <a:t>3σ</a:t>
                </a:r>
              </a:p>
            </p:txBody>
          </p:sp>
          <p:sp>
            <p:nvSpPr>
              <p:cNvPr id="59" name="Rectangle 17"/>
              <p:cNvSpPr>
                <a:spLocks/>
              </p:cNvSpPr>
              <p:nvPr/>
            </p:nvSpPr>
            <p:spPr bwMode="auto">
              <a:xfrm>
                <a:off x="0" y="0"/>
                <a:ext cx="687"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ltLang="ja-JP" sz="2000">
                    <a:solidFill>
                      <a:srgbClr val="191919"/>
                    </a:solidFill>
                    <a:ea typeface="Futura" charset="0"/>
                    <a:cs typeface="Futura" charset="0"/>
                  </a:rPr>
                  <a:t>Excl. at</a:t>
                </a:r>
              </a:p>
            </p:txBody>
          </p:sp>
          <p:pic>
            <p:nvPicPr>
              <p:cNvPr id="60" name="Picture 1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 y="300"/>
                <a:ext cx="22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 name="Picture 1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 y="528"/>
                <a:ext cx="22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2" name="Rectangle 20"/>
              <p:cNvSpPr>
                <a:spLocks/>
              </p:cNvSpPr>
              <p:nvPr/>
            </p:nvSpPr>
            <p:spPr bwMode="auto">
              <a:xfrm>
                <a:off x="324" y="227"/>
                <a:ext cx="43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ltLang="ja-JP" sz="2000">
                    <a:solidFill>
                      <a:srgbClr val="191919"/>
                    </a:solidFill>
                    <a:ea typeface="Lucida Grande" charset="0"/>
                    <a:cs typeface="Lucida Grande" charset="0"/>
                  </a:rPr>
                  <a:t>2σ</a:t>
                </a:r>
              </a:p>
            </p:txBody>
          </p:sp>
          <p:sp>
            <p:nvSpPr>
              <p:cNvPr id="63" name="Rectangle 21"/>
              <p:cNvSpPr>
                <a:spLocks/>
              </p:cNvSpPr>
              <p:nvPr/>
            </p:nvSpPr>
            <p:spPr bwMode="auto">
              <a:xfrm>
                <a:off x="324" y="683"/>
                <a:ext cx="43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ltLang="ja-JP" sz="2000">
                    <a:solidFill>
                      <a:srgbClr val="191919"/>
                    </a:solidFill>
                    <a:ea typeface="Lucida Grande" charset="0"/>
                    <a:cs typeface="Lucida Grande" charset="0"/>
                  </a:rPr>
                  <a:t>5σ</a:t>
                </a:r>
              </a:p>
            </p:txBody>
          </p:sp>
          <p:pic>
            <p:nvPicPr>
              <p:cNvPr id="64" name="Picture 2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 y="758"/>
                <a:ext cx="22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grpSp>
        <p:nvGrpSpPr>
          <p:cNvPr id="67" name="Group 7"/>
          <p:cNvGrpSpPr>
            <a:grpSpLocks/>
          </p:cNvGrpSpPr>
          <p:nvPr/>
        </p:nvGrpSpPr>
        <p:grpSpPr bwMode="auto">
          <a:xfrm>
            <a:off x="8374608" y="2788568"/>
            <a:ext cx="3168352" cy="1110879"/>
            <a:chOff x="0" y="0"/>
            <a:chExt cx="3240" cy="1136"/>
          </a:xfrm>
        </p:grpSpPr>
        <p:pic>
          <p:nvPicPr>
            <p:cNvPr id="6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 y="144"/>
              <a:ext cx="3079"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0" y="472"/>
              <a:ext cx="2086"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0" name="Rectangle 6"/>
            <p:cNvSpPr>
              <a:spLocks/>
            </p:cNvSpPr>
            <p:nvPr/>
          </p:nvSpPr>
          <p:spPr bwMode="auto">
            <a:xfrm>
              <a:off x="0" y="0"/>
              <a:ext cx="3240" cy="1136"/>
            </a:xfrm>
            <a:prstGeom prst="rect">
              <a:avLst/>
            </a:prstGeom>
            <a:noFill/>
            <a:ln w="38100">
              <a:solidFill>
                <a:srgbClr val="4C4C4C"/>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sp>
        <p:nvSpPr>
          <p:cNvPr id="71" name="テキスト ボックス 70"/>
          <p:cNvSpPr txBox="1"/>
          <p:nvPr/>
        </p:nvSpPr>
        <p:spPr>
          <a:xfrm>
            <a:off x="7654528" y="1564432"/>
            <a:ext cx="4750018" cy="1200329"/>
          </a:xfrm>
          <a:prstGeom prst="rect">
            <a:avLst/>
          </a:prstGeom>
          <a:noFill/>
        </p:spPr>
        <p:txBody>
          <a:bodyPr wrap="none" rtlCol="0">
            <a:spAutoFit/>
          </a:bodyPr>
          <a:lstStyle/>
          <a:p>
            <a:r>
              <a:rPr kumimoji="1" lang="en-US" altLang="ja-JP" sz="3600" dirty="0" err="1" smtClean="0">
                <a:solidFill>
                  <a:srgbClr val="000000"/>
                </a:solidFill>
              </a:rPr>
              <a:t>Chaged</a:t>
            </a:r>
            <a:r>
              <a:rPr kumimoji="1" lang="en-US" altLang="ja-JP" sz="3600" dirty="0" smtClean="0">
                <a:solidFill>
                  <a:srgbClr val="000000"/>
                </a:solidFill>
              </a:rPr>
              <a:t> Higgs constraint</a:t>
            </a:r>
          </a:p>
          <a:p>
            <a:r>
              <a:rPr kumimoji="1" lang="en-US" altLang="ja-JP" sz="3600" dirty="0" smtClean="0">
                <a:solidFill>
                  <a:srgbClr val="000000"/>
                </a:solidFill>
              </a:rPr>
              <a:t> (Type II HDM)</a:t>
            </a:r>
            <a:endParaRPr kumimoji="1" lang="ja-JP" altLang="en-US" sz="3600" dirty="0">
              <a:solidFill>
                <a:srgbClr val="000000"/>
              </a:solidFill>
            </a:endParaRPr>
          </a:p>
        </p:txBody>
      </p:sp>
      <p:sp>
        <p:nvSpPr>
          <p:cNvPr id="72" name="テキスト ボックス 71"/>
          <p:cNvSpPr txBox="1"/>
          <p:nvPr/>
        </p:nvSpPr>
        <p:spPr>
          <a:xfrm>
            <a:off x="6770460" y="9107269"/>
            <a:ext cx="6200060" cy="646331"/>
          </a:xfrm>
          <a:prstGeom prst="rect">
            <a:avLst/>
          </a:prstGeom>
          <a:noFill/>
        </p:spPr>
        <p:txBody>
          <a:bodyPr wrap="none" rtlCol="0">
            <a:spAutoFit/>
          </a:bodyPr>
          <a:lstStyle/>
          <a:p>
            <a:r>
              <a:rPr kumimoji="1" lang="en-US" altLang="ja-JP" sz="3600" dirty="0" smtClean="0">
                <a:solidFill>
                  <a:srgbClr val="000000"/>
                </a:solidFill>
              </a:rPr>
              <a:t>By K. Hara, Y. Horii, T. </a:t>
            </a:r>
            <a:r>
              <a:rPr kumimoji="1" lang="en-US" altLang="ja-JP" sz="3600" dirty="0" err="1" smtClean="0">
                <a:solidFill>
                  <a:srgbClr val="000000"/>
                </a:solidFill>
              </a:rPr>
              <a:t>Iijima</a:t>
            </a:r>
            <a:r>
              <a:rPr kumimoji="1" lang="en-US" altLang="ja-JP" sz="3600" dirty="0" smtClean="0">
                <a:solidFill>
                  <a:srgbClr val="000000"/>
                </a:solidFill>
              </a:rPr>
              <a:t> et al.</a:t>
            </a:r>
            <a:endParaRPr kumimoji="1" lang="ja-JP" altLang="en-US" sz="3600" dirty="0">
              <a:solidFill>
                <a:srgbClr val="000000"/>
              </a:solidFill>
            </a:endParaRPr>
          </a:p>
        </p:txBody>
      </p:sp>
    </p:spTree>
    <p:extLst>
      <p:ext uri="{BB962C8B-B14F-4D97-AF65-F5344CB8AC3E}">
        <p14:creationId xmlns:p14="http://schemas.microsoft.com/office/powerpoint/2010/main" val="10808443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タイトル 1"/>
          <p:cNvSpPr>
            <a:spLocks noGrp="1"/>
          </p:cNvSpPr>
          <p:nvPr>
            <p:ph type="title"/>
          </p:nvPr>
        </p:nvSpPr>
        <p:spPr>
          <a:xfrm>
            <a:off x="1103313" y="188913"/>
            <a:ext cx="11472862" cy="820737"/>
          </a:xfrm>
        </p:spPr>
        <p:txBody>
          <a:bodyPr/>
          <a:lstStyle/>
          <a:p>
            <a:r>
              <a:rPr lang="en-US" altLang="ja-JP" sz="4600">
                <a:latin typeface="Calibri" charset="0"/>
                <a:ea typeface="ＭＳ Ｐゴシック" charset="0"/>
                <a:cs typeface="Calibri" charset="0"/>
                <a:sym typeface="Wingdings" charset="0"/>
              </a:rPr>
              <a:t>Search for charged Higgs (</a:t>
            </a:r>
            <a:r>
              <a:rPr lang="en-US" altLang="ja-JP" sz="4600">
                <a:latin typeface="Calibri" charset="0"/>
                <a:ea typeface="ＭＳ Ｐゴシック" charset="0"/>
                <a:cs typeface="Calibri" charset="0"/>
              </a:rPr>
              <a:t>B</a:t>
            </a:r>
            <a:r>
              <a:rPr lang="ja-JP" altLang="en-US" sz="4600">
                <a:latin typeface="Calibri" charset="0"/>
                <a:ea typeface="ＭＳ Ｐゴシック" charset="0"/>
                <a:cs typeface="Calibri" charset="0"/>
                <a:sym typeface="Wingdings" charset="0"/>
              </a:rPr>
              <a:t></a:t>
            </a:r>
            <a:r>
              <a:rPr lang="en-US" altLang="ja-JP" sz="4600">
                <a:latin typeface="Symbol" charset="0"/>
                <a:ea typeface="ＭＳ Ｐゴシック" charset="0"/>
                <a:cs typeface="Symbol" charset="0"/>
                <a:sym typeface="Wingdings" charset="0"/>
              </a:rPr>
              <a:t>tn</a:t>
            </a:r>
            <a:r>
              <a:rPr lang="en-US" altLang="ja-JP" sz="4600">
                <a:latin typeface="Calibri" charset="0"/>
                <a:ea typeface="ＭＳ Ｐゴシック" charset="0"/>
                <a:cs typeface="Calibri" charset="0"/>
                <a:sym typeface="Wingdings" charset="0"/>
              </a:rPr>
              <a:t>) </a:t>
            </a:r>
            <a:endParaRPr lang="ja-JP" altLang="en-US" sz="4600">
              <a:latin typeface="Calibri" charset="0"/>
              <a:ea typeface="ＭＳ Ｐゴシック" charset="0"/>
              <a:cs typeface="Calibri" charset="0"/>
            </a:endParaRPr>
          </a:p>
        </p:txBody>
      </p:sp>
      <p:sp>
        <p:nvSpPr>
          <p:cNvPr id="105474" name="Picture 2"/>
          <p:cNvSpPr>
            <a:spLocks noChangeAspect="1" noChangeArrowheads="1"/>
          </p:cNvSpPr>
          <p:nvPr/>
        </p:nvSpPr>
        <p:spPr bwMode="auto">
          <a:xfrm>
            <a:off x="6618288" y="3846513"/>
            <a:ext cx="4992687" cy="50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36" tIns="64869" rIns="129736" bIns="64869"/>
          <a:lstStyle/>
          <a:p>
            <a:pPr algn="l"/>
            <a:endParaRPr kumimoji="1" lang="ja-JP" altLang="en-US" sz="2600">
              <a:solidFill>
                <a:srgbClr val="000000"/>
              </a:solidFill>
              <a:latin typeface="Arial" charset="0"/>
              <a:ea typeface="ＭＳ Ｐゴシック" charset="0"/>
              <a:cs typeface="ＭＳ Ｐゴシック" charset="0"/>
            </a:endParaRPr>
          </a:p>
        </p:txBody>
      </p:sp>
      <p:grpSp>
        <p:nvGrpSpPr>
          <p:cNvPr id="105475" name="Group 8"/>
          <p:cNvGrpSpPr>
            <a:grpSpLocks/>
          </p:cNvGrpSpPr>
          <p:nvPr/>
        </p:nvGrpSpPr>
        <p:grpSpPr bwMode="auto">
          <a:xfrm>
            <a:off x="1666875" y="3322638"/>
            <a:ext cx="3824288" cy="2052637"/>
            <a:chOff x="713" y="1038"/>
            <a:chExt cx="1346" cy="727"/>
          </a:xfrm>
        </p:grpSpPr>
        <p:graphicFrame>
          <p:nvGraphicFramePr>
            <p:cNvPr id="105497" name="Object 9"/>
            <p:cNvGraphicFramePr>
              <a:graphicFrameLocks noChangeAspect="1"/>
            </p:cNvGraphicFramePr>
            <p:nvPr/>
          </p:nvGraphicFramePr>
          <p:xfrm>
            <a:off x="846" y="1038"/>
            <a:ext cx="706" cy="120"/>
          </p:xfrm>
          <a:graphic>
            <a:graphicData uri="http://schemas.openxmlformats.org/presentationml/2006/ole">
              <mc:AlternateContent xmlns:mc="http://schemas.openxmlformats.org/markup-compatibility/2006">
                <mc:Choice xmlns:v="urn:schemas-microsoft-com:vml" Requires="v">
                  <p:oleObj spid="_x0000_s105664" name="Equation" r:id="rId4" imgW="1193800" imgH="228600" progId="Equation.DSMT4">
                    <p:embed/>
                  </p:oleObj>
                </mc:Choice>
                <mc:Fallback>
                  <p:oleObj name="Equation" r:id="rId4" imgW="1193800" imgH="228600" progId="Equation.DSMT4">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 y="1038"/>
                          <a:ext cx="706" cy="120"/>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5498" name="Line 10"/>
            <p:cNvSpPr>
              <a:spLocks noChangeShapeType="1"/>
            </p:cNvSpPr>
            <p:nvPr/>
          </p:nvSpPr>
          <p:spPr bwMode="auto">
            <a:xfrm flipV="1">
              <a:off x="939" y="1454"/>
              <a:ext cx="227" cy="20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499" name="Line 11"/>
            <p:cNvSpPr>
              <a:spLocks noChangeShapeType="1"/>
            </p:cNvSpPr>
            <p:nvPr/>
          </p:nvSpPr>
          <p:spPr bwMode="auto">
            <a:xfrm flipH="1" flipV="1">
              <a:off x="939" y="1254"/>
              <a:ext cx="227" cy="20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500" name="Line 12"/>
            <p:cNvSpPr>
              <a:spLocks noChangeShapeType="1"/>
            </p:cNvSpPr>
            <p:nvPr/>
          </p:nvSpPr>
          <p:spPr bwMode="auto">
            <a:xfrm>
              <a:off x="1166" y="1454"/>
              <a:ext cx="424" cy="0"/>
            </a:xfrm>
            <a:prstGeom prst="line">
              <a:avLst/>
            </a:prstGeom>
            <a:noFill/>
            <a:ln w="28575">
              <a:solidFill>
                <a:srgbClr val="008000"/>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501" name="Line 13"/>
            <p:cNvSpPr>
              <a:spLocks noChangeShapeType="1"/>
            </p:cNvSpPr>
            <p:nvPr/>
          </p:nvSpPr>
          <p:spPr bwMode="auto">
            <a:xfrm flipV="1">
              <a:off x="1590" y="1254"/>
              <a:ext cx="227" cy="20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502" name="Line 14"/>
            <p:cNvSpPr>
              <a:spLocks noChangeShapeType="1"/>
            </p:cNvSpPr>
            <p:nvPr/>
          </p:nvSpPr>
          <p:spPr bwMode="auto">
            <a:xfrm>
              <a:off x="1590" y="1454"/>
              <a:ext cx="227" cy="20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503" name="Line 15"/>
            <p:cNvSpPr>
              <a:spLocks noChangeShapeType="1"/>
            </p:cNvSpPr>
            <p:nvPr/>
          </p:nvSpPr>
          <p:spPr bwMode="auto">
            <a:xfrm flipV="1">
              <a:off x="939" y="1528"/>
              <a:ext cx="142" cy="126"/>
            </a:xfrm>
            <a:prstGeom prst="line">
              <a:avLst/>
            </a:prstGeom>
            <a:noFill/>
            <a:ln w="2857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05504" name="Line 16"/>
            <p:cNvSpPr>
              <a:spLocks noChangeShapeType="1"/>
            </p:cNvSpPr>
            <p:nvPr/>
          </p:nvSpPr>
          <p:spPr bwMode="auto">
            <a:xfrm flipH="1" flipV="1">
              <a:off x="1024" y="1329"/>
              <a:ext cx="142" cy="125"/>
            </a:xfrm>
            <a:prstGeom prst="line">
              <a:avLst/>
            </a:prstGeom>
            <a:noFill/>
            <a:ln w="2857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05505" name="Line 17"/>
            <p:cNvSpPr>
              <a:spLocks noChangeShapeType="1"/>
            </p:cNvSpPr>
            <p:nvPr/>
          </p:nvSpPr>
          <p:spPr bwMode="auto">
            <a:xfrm flipV="1">
              <a:off x="1590" y="1329"/>
              <a:ext cx="141" cy="125"/>
            </a:xfrm>
            <a:prstGeom prst="line">
              <a:avLst/>
            </a:prstGeom>
            <a:noFill/>
            <a:ln w="2857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05506" name="Line 18"/>
            <p:cNvSpPr>
              <a:spLocks noChangeShapeType="1"/>
            </p:cNvSpPr>
            <p:nvPr/>
          </p:nvSpPr>
          <p:spPr bwMode="auto">
            <a:xfrm flipH="1" flipV="1">
              <a:off x="1675" y="1528"/>
              <a:ext cx="142" cy="126"/>
            </a:xfrm>
            <a:prstGeom prst="line">
              <a:avLst/>
            </a:prstGeom>
            <a:noFill/>
            <a:ln w="2857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aphicFrame>
          <p:nvGraphicFramePr>
            <p:cNvPr id="105507" name="Object 19"/>
            <p:cNvGraphicFramePr>
              <a:graphicFrameLocks noChangeAspect="1"/>
            </p:cNvGraphicFramePr>
            <p:nvPr/>
          </p:nvGraphicFramePr>
          <p:xfrm>
            <a:off x="822" y="1196"/>
            <a:ext cx="98" cy="126"/>
          </p:xfrm>
          <a:graphic>
            <a:graphicData uri="http://schemas.openxmlformats.org/presentationml/2006/ole">
              <mc:AlternateContent xmlns:mc="http://schemas.openxmlformats.org/markup-compatibility/2006">
                <mc:Choice xmlns:v="urn:schemas-microsoft-com:vml" Requires="v">
                  <p:oleObj spid="_x0000_s105665" name="Equation" r:id="rId6" imgW="139639" imgH="203112" progId="Equation.DSMT4">
                    <p:embed/>
                  </p:oleObj>
                </mc:Choice>
                <mc:Fallback>
                  <p:oleObj name="Equation" r:id="rId6" imgW="139639" imgH="203112" progId="Equation.DSMT4">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 y="1196"/>
                          <a:ext cx="98" cy="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05508" name="Object 20"/>
            <p:cNvGraphicFramePr>
              <a:graphicFrameLocks noChangeAspect="1"/>
            </p:cNvGraphicFramePr>
            <p:nvPr/>
          </p:nvGraphicFramePr>
          <p:xfrm>
            <a:off x="826" y="1581"/>
            <a:ext cx="89" cy="86"/>
          </p:xfrm>
          <a:graphic>
            <a:graphicData uri="http://schemas.openxmlformats.org/presentationml/2006/ole">
              <mc:AlternateContent xmlns:mc="http://schemas.openxmlformats.org/markup-compatibility/2006">
                <mc:Choice xmlns:v="urn:schemas-microsoft-com:vml" Requires="v">
                  <p:oleObj spid="_x0000_s105666" name="Equation" r:id="rId8" imgW="126835" imgH="139518" progId="Equation.DSMT4">
                    <p:embed/>
                  </p:oleObj>
                </mc:Choice>
                <mc:Fallback>
                  <p:oleObj name="Equation" r:id="rId8" imgW="126835" imgH="139518" progId="Equation.DSMT4">
                    <p:embed/>
                    <p:pic>
                      <p:nvPicPr>
                        <p:cNvPr id="0"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6" y="1581"/>
                          <a:ext cx="89" cy="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5509" name="Text Box 21"/>
            <p:cNvSpPr txBox="1">
              <a:spLocks noChangeArrowheads="1"/>
            </p:cNvSpPr>
            <p:nvPr/>
          </p:nvSpPr>
          <p:spPr bwMode="auto">
            <a:xfrm>
              <a:off x="1123" y="1455"/>
              <a:ext cx="452"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eaLnBrk="0" hangingPunct="0"/>
              <a:r>
                <a:rPr lang="en-US" altLang="ja-JP" sz="2800" b="1" i="1">
                  <a:solidFill>
                    <a:srgbClr val="FF0000"/>
                  </a:solidFill>
                  <a:latin typeface="Times New Roman" charset="0"/>
                  <a:ea typeface="ＭＳ Ｐゴシック" charset="0"/>
                  <a:cs typeface="ＭＳ Ｐゴシック" charset="0"/>
                </a:rPr>
                <a:t>H</a:t>
              </a:r>
              <a:r>
                <a:rPr lang="en-US" altLang="ja-JP" sz="2800" b="1" baseline="30000">
                  <a:solidFill>
                    <a:srgbClr val="FF0000"/>
                  </a:solidFill>
                  <a:latin typeface="Symbol" charset="0"/>
                  <a:ea typeface="ＭＳ Ｐゴシック" charset="0"/>
                  <a:cs typeface="ＭＳ Ｐゴシック" charset="0"/>
                </a:rPr>
                <a:t>+</a:t>
              </a:r>
              <a:r>
                <a:rPr lang="en-US" altLang="ja-JP" sz="2800">
                  <a:solidFill>
                    <a:srgbClr val="000000"/>
                  </a:solidFill>
                  <a:latin typeface="Times New Roman" charset="0"/>
                  <a:ea typeface="ＭＳ Ｐゴシック" charset="0"/>
                  <a:cs typeface="ＭＳ Ｐゴシック" charset="0"/>
                </a:rPr>
                <a:t>/</a:t>
              </a:r>
              <a:r>
                <a:rPr lang="en-US" altLang="ja-JP" sz="2800" b="1" i="1">
                  <a:solidFill>
                    <a:srgbClr val="000000"/>
                  </a:solidFill>
                  <a:latin typeface="Times New Roman" charset="0"/>
                  <a:ea typeface="ＭＳ Ｐゴシック" charset="0"/>
                  <a:cs typeface="ＭＳ Ｐゴシック" charset="0"/>
                </a:rPr>
                <a:t>W</a:t>
              </a:r>
              <a:r>
                <a:rPr lang="en-US" altLang="ja-JP" sz="2800" b="1" baseline="30000">
                  <a:solidFill>
                    <a:srgbClr val="000000"/>
                  </a:solidFill>
                  <a:latin typeface="Symbol" charset="0"/>
                  <a:ea typeface="ＭＳ Ｐゴシック" charset="0"/>
                  <a:cs typeface="ＭＳ Ｐゴシック" charset="0"/>
                </a:rPr>
                <a:t>+</a:t>
              </a:r>
            </a:p>
          </p:txBody>
        </p:sp>
        <p:sp>
          <p:nvSpPr>
            <p:cNvPr id="105510" name="Oval 22"/>
            <p:cNvSpPr>
              <a:spLocks noChangeArrowheads="1"/>
            </p:cNvSpPr>
            <p:nvPr/>
          </p:nvSpPr>
          <p:spPr bwMode="auto">
            <a:xfrm>
              <a:off x="1137" y="1428"/>
              <a:ext cx="56" cy="46"/>
            </a:xfrm>
            <a:prstGeom prst="ellipse">
              <a:avLst/>
            </a:prstGeom>
            <a:solidFill>
              <a:schemeClr val="accent2"/>
            </a:solidFill>
            <a:ln w="19050">
              <a:solidFill>
                <a:schemeClr val="accent2"/>
              </a:solidFill>
              <a:round/>
              <a:headEnd/>
              <a:tailEnd/>
            </a:ln>
          </p:spPr>
          <p:txBody>
            <a:bodyPr wrap="none" anchor="ctr"/>
            <a:lstStyle/>
            <a:p>
              <a:pPr algn="l"/>
              <a:endParaRPr kumimoji="1" lang="ja-JP" altLang="en-US" sz="2600">
                <a:solidFill>
                  <a:srgbClr val="000000"/>
                </a:solidFill>
                <a:latin typeface="Arial" charset="0"/>
                <a:ea typeface="ＭＳ Ｐゴシック" charset="0"/>
                <a:cs typeface="ＭＳ Ｐゴシック" charset="0"/>
              </a:endParaRPr>
            </a:p>
          </p:txBody>
        </p:sp>
        <p:sp>
          <p:nvSpPr>
            <p:cNvPr id="105511" name="Oval 23"/>
            <p:cNvSpPr>
              <a:spLocks noChangeArrowheads="1"/>
            </p:cNvSpPr>
            <p:nvPr/>
          </p:nvSpPr>
          <p:spPr bwMode="auto">
            <a:xfrm>
              <a:off x="1562" y="1428"/>
              <a:ext cx="39" cy="33"/>
            </a:xfrm>
            <a:prstGeom prst="ellipse">
              <a:avLst/>
            </a:prstGeom>
            <a:solidFill>
              <a:srgbClr val="FF6600"/>
            </a:solidFill>
            <a:ln w="28575">
              <a:solidFill>
                <a:srgbClr val="FF6600"/>
              </a:solidFill>
              <a:round/>
              <a:headEnd/>
              <a:tailEnd/>
            </a:ln>
          </p:spPr>
          <p:txBody>
            <a:bodyPr wrap="none" anchor="ctr"/>
            <a:lstStyle/>
            <a:p>
              <a:pPr algn="l"/>
              <a:endParaRPr kumimoji="1" lang="ja-JP" altLang="en-US" sz="2600">
                <a:solidFill>
                  <a:srgbClr val="000000"/>
                </a:solidFill>
                <a:latin typeface="Arial" charset="0"/>
                <a:ea typeface="ＭＳ Ｐゴシック" charset="0"/>
                <a:cs typeface="ＭＳ Ｐゴシック" charset="0"/>
              </a:endParaRPr>
            </a:p>
          </p:txBody>
        </p:sp>
        <p:sp>
          <p:nvSpPr>
            <p:cNvPr id="105512" name="Line 24"/>
            <p:cNvSpPr>
              <a:spLocks noChangeShapeType="1"/>
            </p:cNvSpPr>
            <p:nvPr/>
          </p:nvSpPr>
          <p:spPr bwMode="auto">
            <a:xfrm>
              <a:off x="1128" y="1169"/>
              <a:ext cx="32" cy="262"/>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aphicFrame>
          <p:nvGraphicFramePr>
            <p:cNvPr id="105513" name="Object 25"/>
            <p:cNvGraphicFramePr>
              <a:graphicFrameLocks noChangeAspect="1"/>
            </p:cNvGraphicFramePr>
            <p:nvPr/>
          </p:nvGraphicFramePr>
          <p:xfrm>
            <a:off x="1439" y="1135"/>
            <a:ext cx="345" cy="123"/>
          </p:xfrm>
          <a:graphic>
            <a:graphicData uri="http://schemas.openxmlformats.org/presentationml/2006/ole">
              <mc:AlternateContent xmlns:mc="http://schemas.openxmlformats.org/markup-compatibility/2006">
                <mc:Choice xmlns:v="urn:schemas-microsoft-com:vml" Requires="v">
                  <p:oleObj spid="_x0000_s105667" name="Equation" r:id="rId10" imgW="558800" imgH="228600" progId="Equation.DSMT4">
                    <p:embed/>
                  </p:oleObj>
                </mc:Choice>
                <mc:Fallback>
                  <p:oleObj name="Equation" r:id="rId10" imgW="558800" imgH="228600" progId="Equation.DSMT4">
                    <p:embed/>
                    <p:pic>
                      <p:nvPicPr>
                        <p:cNvPr id="0" name="Object 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9" y="1135"/>
                          <a:ext cx="345" cy="123"/>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5514" name="Line 26"/>
            <p:cNvSpPr>
              <a:spLocks noChangeShapeType="1"/>
            </p:cNvSpPr>
            <p:nvPr/>
          </p:nvSpPr>
          <p:spPr bwMode="auto">
            <a:xfrm flipH="1">
              <a:off x="1568" y="1253"/>
              <a:ext cx="12" cy="159"/>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05515" name="Text Box 27"/>
            <p:cNvSpPr txBox="1">
              <a:spLocks noChangeArrowheads="1"/>
            </p:cNvSpPr>
            <p:nvPr/>
          </p:nvSpPr>
          <p:spPr bwMode="auto">
            <a:xfrm>
              <a:off x="1788" y="1580"/>
              <a:ext cx="271"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eaLnBrk="0" hangingPunct="0"/>
              <a:r>
                <a:rPr lang="en-US" altLang="ja-JP" sz="2800" i="1">
                  <a:solidFill>
                    <a:srgbClr val="000000"/>
                  </a:solidFill>
                  <a:latin typeface="Symbol" charset="0"/>
                  <a:ea typeface="ＭＳ Ｐゴシック" charset="0"/>
                  <a:cs typeface="ＭＳ Ｐゴシック" charset="0"/>
                </a:rPr>
                <a:t>t</a:t>
              </a:r>
              <a:r>
                <a:rPr lang="en-US" altLang="ja-JP" sz="2800" i="1" baseline="30000">
                  <a:solidFill>
                    <a:srgbClr val="000000"/>
                  </a:solidFill>
                  <a:latin typeface="Symbol" charset="0"/>
                  <a:ea typeface="ＭＳ Ｐゴシック" charset="0"/>
                  <a:cs typeface="ＭＳ Ｐゴシック" charset="0"/>
                </a:rPr>
                <a:t> </a:t>
              </a:r>
              <a:r>
                <a:rPr lang="en-US" altLang="ja-JP" sz="2800" baseline="30000">
                  <a:solidFill>
                    <a:srgbClr val="000000"/>
                  </a:solidFill>
                  <a:latin typeface="Symbol" charset="0"/>
                  <a:ea typeface="ＭＳ Ｐゴシック" charset="0"/>
                  <a:cs typeface="ＭＳ Ｐゴシック" charset="0"/>
                </a:rPr>
                <a:t>+</a:t>
              </a:r>
            </a:p>
          </p:txBody>
        </p:sp>
        <p:sp>
          <p:nvSpPr>
            <p:cNvPr id="105516" name="Text Box 28"/>
            <p:cNvSpPr txBox="1">
              <a:spLocks noChangeArrowheads="1"/>
            </p:cNvSpPr>
            <p:nvPr/>
          </p:nvSpPr>
          <p:spPr bwMode="auto">
            <a:xfrm>
              <a:off x="713" y="1360"/>
              <a:ext cx="16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300" i="1">
                  <a:solidFill>
                    <a:srgbClr val="000000"/>
                  </a:solidFill>
                  <a:latin typeface="Lucida Grande" charset="0"/>
                  <a:ea typeface="Osaka" charset="0"/>
                  <a:cs typeface="Osaka" charset="0"/>
                </a:rPr>
                <a:t>B</a:t>
              </a:r>
            </a:p>
          </p:txBody>
        </p:sp>
        <p:sp>
          <p:nvSpPr>
            <p:cNvPr id="105517" name="Text Box 29"/>
            <p:cNvSpPr txBox="1">
              <a:spLocks noChangeArrowheads="1"/>
            </p:cNvSpPr>
            <p:nvPr/>
          </p:nvSpPr>
          <p:spPr bwMode="auto">
            <a:xfrm>
              <a:off x="1821" y="1114"/>
              <a:ext cx="15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300">
                  <a:solidFill>
                    <a:srgbClr val="000000"/>
                  </a:solidFill>
                  <a:latin typeface="Symbol" charset="0"/>
                  <a:ea typeface="Osaka" charset="0"/>
                  <a:cs typeface="Osaka" charset="0"/>
                </a:rPr>
                <a:t>n</a:t>
              </a:r>
            </a:p>
          </p:txBody>
        </p:sp>
      </p:grpSp>
      <p:pic>
        <p:nvPicPr>
          <p:cNvPr id="105476" name="Picture 15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05600" y="2946400"/>
            <a:ext cx="5486400"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Text Box 99"/>
          <p:cNvSpPr txBox="1">
            <a:spLocks noChangeArrowheads="1"/>
          </p:cNvSpPr>
          <p:nvPr/>
        </p:nvSpPr>
        <p:spPr bwMode="auto">
          <a:xfrm>
            <a:off x="7620000" y="3149600"/>
            <a:ext cx="3170238"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3400">
                <a:solidFill>
                  <a:srgbClr val="000000"/>
                </a:solidFill>
                <a:latin typeface="Arial" charset="0"/>
                <a:ea typeface="ＭＳ Ｐゴシック" charset="0"/>
                <a:cs typeface="ＭＳ Ｐゴシック" charset="0"/>
              </a:rPr>
              <a:t>50ab</a:t>
            </a:r>
            <a:r>
              <a:rPr lang="en-US" altLang="ja-JP" sz="3400" baseline="30000">
                <a:solidFill>
                  <a:srgbClr val="000000"/>
                </a:solidFill>
                <a:latin typeface="Arial" charset="0"/>
                <a:ea typeface="ＭＳ Ｐゴシック" charset="0"/>
                <a:cs typeface="ＭＳ Ｐゴシック" charset="0"/>
              </a:rPr>
              <a:t>-1 </a:t>
            </a:r>
            <a:r>
              <a:rPr lang="en-US" altLang="ja-JP" sz="3400">
                <a:solidFill>
                  <a:srgbClr val="000000"/>
                </a:solidFill>
                <a:latin typeface="Arial" charset="0"/>
                <a:ea typeface="ＭＳ Ｐゴシック" charset="0"/>
                <a:cs typeface="ＭＳ Ｐゴシック" charset="0"/>
              </a:rPr>
              <a:t>assume</a:t>
            </a:r>
          </a:p>
          <a:p>
            <a:pPr algn="l"/>
            <a:r>
              <a:rPr lang="en-US" altLang="ja-JP" sz="3400">
                <a:solidFill>
                  <a:srgbClr val="000000"/>
                </a:solidFill>
                <a:latin typeface="Arial" charset="0"/>
                <a:ea typeface="ＭＳ Ｐゴシック" charset="0"/>
                <a:cs typeface="ＭＳ Ｐゴシック" charset="0"/>
              </a:rPr>
              <a:t>5</a:t>
            </a:r>
            <a:r>
              <a:rPr lang="en-US" altLang="ja-JP" sz="3400">
                <a:solidFill>
                  <a:srgbClr val="000000"/>
                </a:solidFill>
                <a:latin typeface="Symbol" charset="0"/>
                <a:ea typeface="ＭＳ Ｐゴシック" charset="0"/>
                <a:cs typeface="ＭＳ Ｐゴシック" charset="0"/>
              </a:rPr>
              <a:t>s </a:t>
            </a:r>
            <a:r>
              <a:rPr lang="en-US" altLang="ja-JP" sz="3400">
                <a:solidFill>
                  <a:srgbClr val="000000"/>
                </a:solidFill>
                <a:latin typeface="Arial" charset="0"/>
                <a:ea typeface="ＭＳ Ｐゴシック" charset="0"/>
                <a:cs typeface="ＭＳ Ｐゴシック" charset="0"/>
              </a:rPr>
              <a:t>discovery</a:t>
            </a:r>
          </a:p>
        </p:txBody>
      </p:sp>
      <p:sp>
        <p:nvSpPr>
          <p:cNvPr id="105478" name="Text Box 33"/>
          <p:cNvSpPr txBox="1">
            <a:spLocks noChangeArrowheads="1"/>
          </p:cNvSpPr>
          <p:nvPr/>
        </p:nvSpPr>
        <p:spPr bwMode="auto">
          <a:xfrm>
            <a:off x="914400" y="8432800"/>
            <a:ext cx="11379200" cy="869950"/>
          </a:xfrm>
          <a:prstGeom prst="rect">
            <a:avLst/>
          </a:prstGeom>
          <a:solidFill>
            <a:srgbClr val="CCFFFF"/>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lIns="129736" tIns="64869" rIns="129736" bIns="64869">
            <a:spAutoFit/>
          </a:bodyPr>
          <a:lstStyle>
            <a:lvl1pPr marL="179388" indent="-179388">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buFont typeface="Arial" charset="0"/>
              <a:buChar char="•"/>
            </a:pPr>
            <a:r>
              <a:rPr lang="en-US" altLang="ja-JP" sz="2400" i="1">
                <a:solidFill>
                  <a:srgbClr val="000000"/>
                </a:solidFill>
                <a:latin typeface="Times New Roman" charset="0"/>
                <a:ea typeface="ＭＳ Ｐゴシック" charset="0"/>
                <a:cs typeface="ＭＳ Ｐゴシック" charset="0"/>
              </a:rPr>
              <a:t>B</a:t>
            </a:r>
            <a:r>
              <a:rPr lang="ja-JP" altLang="en-US" sz="2400" i="1">
                <a:solidFill>
                  <a:srgbClr val="000000"/>
                </a:solidFill>
                <a:latin typeface="Times New Roman" charset="0"/>
                <a:ea typeface="ＭＳ Ｐゴシック" charset="0"/>
                <a:cs typeface="ＭＳ Ｐゴシック" charset="0"/>
              </a:rPr>
              <a:t>→</a:t>
            </a:r>
            <a:r>
              <a:rPr lang="en-US" altLang="ja-JP" sz="2400" i="1">
                <a:solidFill>
                  <a:srgbClr val="000000"/>
                </a:solidFill>
                <a:latin typeface="Symbol" charset="0"/>
                <a:ea typeface="ＭＳ Ｐゴシック" charset="0"/>
                <a:cs typeface="ＭＳ Ｐゴシック" charset="0"/>
              </a:rPr>
              <a:t>t</a:t>
            </a:r>
            <a:r>
              <a:rPr lang="en-US" altLang="ja-JP" sz="2400" i="1">
                <a:solidFill>
                  <a:srgbClr val="000000"/>
                </a:solidFill>
                <a:latin typeface="Times New Roman" charset="0"/>
                <a:ea typeface="ＭＳ Ｐゴシック" charset="0"/>
                <a:cs typeface="ＭＳ Ｐゴシック" charset="0"/>
              </a:rPr>
              <a:t>v/D</a:t>
            </a:r>
            <a:r>
              <a:rPr lang="en-US" altLang="ja-JP" sz="2400" i="1">
                <a:solidFill>
                  <a:srgbClr val="000000"/>
                </a:solidFill>
                <a:latin typeface="Symbol" charset="0"/>
                <a:ea typeface="ＭＳ Ｐゴシック" charset="0"/>
                <a:cs typeface="ＭＳ Ｐゴシック" charset="0"/>
              </a:rPr>
              <a:t>tn</a:t>
            </a:r>
            <a:r>
              <a:rPr lang="en-US" altLang="ja-JP" sz="2400" i="1">
                <a:solidFill>
                  <a:srgbClr val="000000"/>
                </a:solidFill>
                <a:latin typeface="Times New Roman" charset="0"/>
                <a:ea typeface="ＭＳ Ｐゴシック" charset="0"/>
                <a:cs typeface="ＭＳ Ｐゴシック" charset="0"/>
              </a:rPr>
              <a:t> </a:t>
            </a:r>
            <a:r>
              <a:rPr lang="en-US" altLang="ja-JP" sz="2400">
                <a:solidFill>
                  <a:srgbClr val="000000"/>
                </a:solidFill>
                <a:latin typeface="Times New Roman" charset="0"/>
                <a:ea typeface="ＭＳ Ｐゴシック" charset="0"/>
                <a:cs typeface="ＭＳ Ｐゴシック" charset="0"/>
              </a:rPr>
              <a:t>probes </a:t>
            </a:r>
            <a:r>
              <a:rPr lang="en-US" altLang="ja-JP" sz="2400" i="1">
                <a:solidFill>
                  <a:srgbClr val="000000"/>
                </a:solidFill>
                <a:latin typeface="Times New Roman" charset="0"/>
                <a:ea typeface="ＭＳ Ｐゴシック" charset="0"/>
                <a:cs typeface="ＭＳ Ｐゴシック" charset="0"/>
              </a:rPr>
              <a:t>b-H</a:t>
            </a:r>
            <a:r>
              <a:rPr lang="en-US" altLang="ja-JP" sz="2400" baseline="30000">
                <a:solidFill>
                  <a:srgbClr val="000000"/>
                </a:solidFill>
                <a:latin typeface="Times New Roman" charset="0"/>
                <a:ea typeface="Times New Roman" charset="0"/>
                <a:cs typeface="Times New Roman" charset="0"/>
              </a:rPr>
              <a:t>±</a:t>
            </a:r>
            <a:r>
              <a:rPr lang="en-US" altLang="ja-JP" sz="2400" i="1">
                <a:solidFill>
                  <a:srgbClr val="000000"/>
                </a:solidFill>
                <a:latin typeface="Times New Roman" charset="0"/>
                <a:ea typeface="ＭＳ Ｐゴシック" charset="0"/>
                <a:cs typeface="ＭＳ Ｐゴシック" charset="0"/>
              </a:rPr>
              <a:t>-u</a:t>
            </a:r>
            <a:r>
              <a:rPr lang="en-US" altLang="ja-JP" sz="2400">
                <a:solidFill>
                  <a:srgbClr val="000000"/>
                </a:solidFill>
                <a:latin typeface="Arial" charset="0"/>
                <a:ea typeface="ＭＳ Ｐゴシック" charset="0"/>
                <a:cs typeface="ＭＳ Ｐゴシック" charset="0"/>
              </a:rPr>
              <a:t>, </a:t>
            </a:r>
            <a:r>
              <a:rPr lang="en-US" altLang="ja-JP" sz="2400" i="1">
                <a:solidFill>
                  <a:srgbClr val="000000"/>
                </a:solidFill>
                <a:latin typeface="Times New Roman" charset="0"/>
                <a:ea typeface="ＭＳ Ｐゴシック" charset="0"/>
                <a:cs typeface="ＭＳ Ｐゴシック" charset="0"/>
              </a:rPr>
              <a:t>b-H</a:t>
            </a:r>
            <a:r>
              <a:rPr lang="en-US" altLang="ja-JP" sz="2400" baseline="30000">
                <a:solidFill>
                  <a:srgbClr val="000000"/>
                </a:solidFill>
                <a:latin typeface="Times New Roman" charset="0"/>
                <a:cs typeface="Times New Roman" charset="0"/>
              </a:rPr>
              <a:t>±</a:t>
            </a:r>
            <a:r>
              <a:rPr lang="en-US" altLang="ja-JP" sz="2400" i="1">
                <a:solidFill>
                  <a:srgbClr val="000000"/>
                </a:solidFill>
                <a:latin typeface="Times New Roman" charset="0"/>
                <a:ea typeface="ＭＳ Ｐゴシック" charset="0"/>
                <a:cs typeface="ＭＳ Ｐゴシック" charset="0"/>
              </a:rPr>
              <a:t>-c </a:t>
            </a:r>
            <a:r>
              <a:rPr lang="en-US" altLang="ja-JP" sz="2400">
                <a:solidFill>
                  <a:srgbClr val="000000"/>
                </a:solidFill>
                <a:latin typeface="Times New Roman" charset="0"/>
                <a:ea typeface="ＭＳ Ｐゴシック" charset="0"/>
                <a:cs typeface="ＭＳ Ｐゴシック" charset="0"/>
              </a:rPr>
              <a:t>couings to compare </a:t>
            </a:r>
            <a:r>
              <a:rPr lang="en-US" altLang="ja-JP" sz="2400" i="1">
                <a:solidFill>
                  <a:srgbClr val="000000"/>
                </a:solidFill>
                <a:latin typeface="Times New Roman" charset="0"/>
                <a:ea typeface="ＭＳ Ｐゴシック" charset="0"/>
                <a:cs typeface="ＭＳ Ｐゴシック" charset="0"/>
              </a:rPr>
              <a:t>b-H</a:t>
            </a:r>
            <a:r>
              <a:rPr lang="en-US" altLang="ja-JP" sz="2400" baseline="30000">
                <a:solidFill>
                  <a:srgbClr val="000000"/>
                </a:solidFill>
                <a:latin typeface="Times New Roman" charset="0"/>
                <a:cs typeface="Times New Roman" charset="0"/>
              </a:rPr>
              <a:t>±</a:t>
            </a:r>
            <a:r>
              <a:rPr lang="en-US" altLang="ja-JP" sz="2400" i="1">
                <a:solidFill>
                  <a:srgbClr val="000000"/>
                </a:solidFill>
                <a:latin typeface="Times New Roman" charset="0"/>
                <a:ea typeface="ＭＳ Ｐゴシック" charset="0"/>
                <a:cs typeface="ＭＳ Ｐゴシック" charset="0"/>
              </a:rPr>
              <a:t>-t coupling </a:t>
            </a:r>
            <a:r>
              <a:rPr lang="en-US" altLang="ja-JP" sz="2400">
                <a:solidFill>
                  <a:srgbClr val="000000"/>
                </a:solidFill>
                <a:latin typeface="Times New Roman" charset="0"/>
                <a:ea typeface="ＭＳ Ｐゴシック" charset="0"/>
                <a:cs typeface="ＭＳ Ｐゴシック" charset="0"/>
              </a:rPr>
              <a:t>from LHC high </a:t>
            </a:r>
            <a:r>
              <a:rPr lang="en-US" altLang="ja-JP" sz="2400" i="1">
                <a:solidFill>
                  <a:srgbClr val="000000"/>
                </a:solidFill>
                <a:latin typeface="Times New Roman" charset="0"/>
                <a:ea typeface="ＭＳ Ｐゴシック" charset="0"/>
                <a:cs typeface="ＭＳ Ｐゴシック" charset="0"/>
              </a:rPr>
              <a:t>P</a:t>
            </a:r>
            <a:r>
              <a:rPr lang="en-US" altLang="ja-JP" sz="2400" i="1" baseline="-25000">
                <a:solidFill>
                  <a:srgbClr val="000000"/>
                </a:solidFill>
                <a:latin typeface="Times New Roman" charset="0"/>
                <a:ea typeface="ＭＳ Ｐゴシック" charset="0"/>
                <a:cs typeface="ＭＳ Ｐゴシック" charset="0"/>
              </a:rPr>
              <a:t>T</a:t>
            </a:r>
            <a:r>
              <a:rPr lang="en-US" altLang="ja-JP" sz="2400" i="1">
                <a:solidFill>
                  <a:srgbClr val="000000"/>
                </a:solidFill>
                <a:latin typeface="Times New Roman" charset="0"/>
                <a:ea typeface="ＭＳ Ｐゴシック" charset="0"/>
                <a:cs typeface="ＭＳ Ｐゴシック" charset="0"/>
              </a:rPr>
              <a:t> </a:t>
            </a:r>
            <a:r>
              <a:rPr lang="en-US" altLang="ja-JP" sz="2400">
                <a:solidFill>
                  <a:srgbClr val="000000"/>
                </a:solidFill>
                <a:latin typeface="Times New Roman" charset="0"/>
                <a:ea typeface="ＭＳ Ｐゴシック" charset="0"/>
                <a:cs typeface="ＭＳ Ｐゴシック" charset="0"/>
              </a:rPr>
              <a:t>programs</a:t>
            </a:r>
            <a:r>
              <a:rPr lang="en-US" altLang="ja-JP" sz="2400" i="1">
                <a:solidFill>
                  <a:srgbClr val="000000"/>
                </a:solidFill>
                <a:latin typeface="Times New Roman" charset="0"/>
                <a:ea typeface="ＭＳ Ｐゴシック" charset="0"/>
                <a:cs typeface="ＭＳ Ｐゴシック" charset="0"/>
              </a:rPr>
              <a:t>. </a:t>
            </a:r>
            <a:endParaRPr lang="ja-JP" altLang="en-US" sz="2400">
              <a:solidFill>
                <a:srgbClr val="000000"/>
              </a:solidFill>
              <a:latin typeface="Arial" charset="0"/>
              <a:ea typeface="ＭＳ Ｐゴシック" charset="0"/>
              <a:cs typeface="ＭＳ Ｐゴシック" charset="0"/>
            </a:endParaRPr>
          </a:p>
        </p:txBody>
      </p:sp>
      <p:grpSp>
        <p:nvGrpSpPr>
          <p:cNvPr id="105479" name="グループ化 56"/>
          <p:cNvGrpSpPr>
            <a:grpSpLocks/>
          </p:cNvGrpSpPr>
          <p:nvPr/>
        </p:nvGrpSpPr>
        <p:grpSpPr bwMode="auto">
          <a:xfrm>
            <a:off x="7683500" y="4475163"/>
            <a:ext cx="2898775" cy="2341562"/>
            <a:chOff x="5401823" y="3146778"/>
            <a:chExt cx="2039501" cy="1645939"/>
          </a:xfrm>
        </p:grpSpPr>
        <p:sp>
          <p:nvSpPr>
            <p:cNvPr id="39" name="フリーフォーム 38"/>
            <p:cNvSpPr/>
            <p:nvPr/>
          </p:nvSpPr>
          <p:spPr>
            <a:xfrm>
              <a:off x="6054106" y="3326436"/>
              <a:ext cx="1387218" cy="1466281"/>
            </a:xfrm>
            <a:custGeom>
              <a:avLst/>
              <a:gdLst>
                <a:gd name="connsiteX0" fmla="*/ 0 w 1387365"/>
                <a:gd name="connsiteY0" fmla="*/ 1466193 h 1466193"/>
                <a:gd name="connsiteX1" fmla="*/ 441434 w 1387365"/>
                <a:gd name="connsiteY1" fmla="*/ 709448 h 1466193"/>
                <a:gd name="connsiteX2" fmla="*/ 1387365 w 1387365"/>
                <a:gd name="connsiteY2" fmla="*/ 0 h 1466193"/>
              </a:gdLst>
              <a:ahLst/>
              <a:cxnLst>
                <a:cxn ang="0">
                  <a:pos x="connsiteX0" y="connsiteY0"/>
                </a:cxn>
                <a:cxn ang="0">
                  <a:pos x="connsiteX1" y="connsiteY1"/>
                </a:cxn>
                <a:cxn ang="0">
                  <a:pos x="connsiteX2" y="connsiteY2"/>
                </a:cxn>
              </a:cxnLst>
              <a:rect l="l" t="t" r="r" b="b"/>
              <a:pathLst>
                <a:path w="1387365" h="1466193">
                  <a:moveTo>
                    <a:pt x="0" y="1466193"/>
                  </a:moveTo>
                  <a:cubicBezTo>
                    <a:pt x="105103" y="1210003"/>
                    <a:pt x="210207" y="953813"/>
                    <a:pt x="441434" y="709448"/>
                  </a:cubicBezTo>
                  <a:cubicBezTo>
                    <a:pt x="672661" y="465083"/>
                    <a:pt x="1030013" y="232541"/>
                    <a:pt x="1387365" y="0"/>
                  </a:cubicBezTo>
                </a:path>
              </a:pathLst>
            </a:cu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defRPr/>
              </a:pPr>
              <a:endParaRPr kumimoji="1" lang="ja-JP" altLang="en-US" sz="2600">
                <a:solidFill>
                  <a:srgbClr val="000000"/>
                </a:solidFill>
                <a:latin typeface="Arial"/>
                <a:ea typeface="ＭＳ Ｐゴシック"/>
              </a:endParaRPr>
            </a:p>
          </p:txBody>
        </p:sp>
        <p:sp>
          <p:nvSpPr>
            <p:cNvPr id="41" name="フリーフォーム 40"/>
            <p:cNvSpPr/>
            <p:nvPr/>
          </p:nvSpPr>
          <p:spPr>
            <a:xfrm rot="20560208">
              <a:off x="5401823" y="3146778"/>
              <a:ext cx="1387218" cy="1466281"/>
            </a:xfrm>
            <a:custGeom>
              <a:avLst/>
              <a:gdLst>
                <a:gd name="connsiteX0" fmla="*/ 0 w 1387365"/>
                <a:gd name="connsiteY0" fmla="*/ 1466193 h 1466193"/>
                <a:gd name="connsiteX1" fmla="*/ 441434 w 1387365"/>
                <a:gd name="connsiteY1" fmla="*/ 709448 h 1466193"/>
                <a:gd name="connsiteX2" fmla="*/ 1387365 w 1387365"/>
                <a:gd name="connsiteY2" fmla="*/ 0 h 1466193"/>
              </a:gdLst>
              <a:ahLst/>
              <a:cxnLst>
                <a:cxn ang="0">
                  <a:pos x="connsiteX0" y="connsiteY0"/>
                </a:cxn>
                <a:cxn ang="0">
                  <a:pos x="connsiteX1" y="connsiteY1"/>
                </a:cxn>
                <a:cxn ang="0">
                  <a:pos x="connsiteX2" y="connsiteY2"/>
                </a:cxn>
              </a:cxnLst>
              <a:rect l="l" t="t" r="r" b="b"/>
              <a:pathLst>
                <a:path w="1387365" h="1466193">
                  <a:moveTo>
                    <a:pt x="0" y="1466193"/>
                  </a:moveTo>
                  <a:cubicBezTo>
                    <a:pt x="105103" y="1210003"/>
                    <a:pt x="210207" y="953813"/>
                    <a:pt x="441434" y="709448"/>
                  </a:cubicBezTo>
                  <a:cubicBezTo>
                    <a:pt x="672661" y="465083"/>
                    <a:pt x="1030013" y="232541"/>
                    <a:pt x="1387365" y="0"/>
                  </a:cubicBezTo>
                </a:path>
              </a:pathLst>
            </a:cu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defRPr/>
              </a:pPr>
              <a:endParaRPr kumimoji="1" lang="ja-JP" altLang="en-US" sz="2600">
                <a:solidFill>
                  <a:srgbClr val="000000"/>
                </a:solidFill>
                <a:latin typeface="Arial"/>
                <a:ea typeface="ＭＳ Ｐゴシック"/>
              </a:endParaRPr>
            </a:p>
          </p:txBody>
        </p:sp>
        <p:cxnSp>
          <p:nvCxnSpPr>
            <p:cNvPr id="46" name="直線矢印コネクタ 45"/>
            <p:cNvCxnSpPr/>
            <p:nvPr/>
          </p:nvCxnSpPr>
          <p:spPr>
            <a:xfrm>
              <a:off x="6000494" y="3786183"/>
              <a:ext cx="285932" cy="21425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6500875" y="4071851"/>
              <a:ext cx="357415" cy="28566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05480" name="テキスト ボックス 54"/>
          <p:cNvSpPr txBox="1">
            <a:spLocks noChangeArrowheads="1"/>
          </p:cNvSpPr>
          <p:nvPr/>
        </p:nvSpPr>
        <p:spPr bwMode="auto">
          <a:xfrm rot="-2432479">
            <a:off x="8769350" y="4583113"/>
            <a:ext cx="2119313"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800">
                <a:solidFill>
                  <a:srgbClr val="000000"/>
                </a:solidFill>
                <a:latin typeface="Arial" charset="0"/>
                <a:ea typeface="ＭＳ Ｐゴシック" charset="0"/>
                <a:cs typeface="ＭＳ Ｐゴシック" charset="0"/>
              </a:rPr>
              <a:t>LHC 30fb </a:t>
            </a:r>
            <a:r>
              <a:rPr lang="en-US" altLang="ja-JP" sz="2800" baseline="30000">
                <a:solidFill>
                  <a:srgbClr val="000000"/>
                </a:solidFill>
                <a:latin typeface="Arial" charset="0"/>
                <a:ea typeface="ＭＳ Ｐゴシック" charset="0"/>
                <a:cs typeface="ＭＳ Ｐゴシック" charset="0"/>
              </a:rPr>
              <a:t>-1</a:t>
            </a:r>
            <a:endParaRPr lang="ja-JP" altLang="en-US" sz="2800" baseline="30000">
              <a:solidFill>
                <a:srgbClr val="000000"/>
              </a:solidFill>
              <a:latin typeface="Arial" charset="0"/>
              <a:ea typeface="ＭＳ Ｐゴシック" charset="0"/>
              <a:cs typeface="ＭＳ Ｐゴシック" charset="0"/>
            </a:endParaRPr>
          </a:p>
        </p:txBody>
      </p:sp>
      <p:sp>
        <p:nvSpPr>
          <p:cNvPr id="105481" name="テキスト ボックス 55"/>
          <p:cNvSpPr txBox="1">
            <a:spLocks noChangeArrowheads="1"/>
          </p:cNvSpPr>
          <p:nvPr/>
        </p:nvSpPr>
        <p:spPr bwMode="auto">
          <a:xfrm rot="-3444327">
            <a:off x="7117557" y="4882356"/>
            <a:ext cx="232251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800">
                <a:solidFill>
                  <a:srgbClr val="000000"/>
                </a:solidFill>
                <a:latin typeface="Arial" charset="0"/>
                <a:ea typeface="ＭＳ Ｐゴシック" charset="0"/>
                <a:cs typeface="ＭＳ Ｐゴシック" charset="0"/>
              </a:rPr>
              <a:t>LHC 100fb </a:t>
            </a:r>
            <a:r>
              <a:rPr lang="en-US" altLang="ja-JP" sz="2800" baseline="30000">
                <a:solidFill>
                  <a:srgbClr val="000000"/>
                </a:solidFill>
                <a:latin typeface="Arial" charset="0"/>
                <a:ea typeface="ＭＳ Ｐゴシック" charset="0"/>
                <a:cs typeface="ＭＳ Ｐゴシック" charset="0"/>
              </a:rPr>
              <a:t>-1</a:t>
            </a:r>
            <a:endParaRPr lang="ja-JP" altLang="en-US" sz="2800" baseline="30000">
              <a:solidFill>
                <a:srgbClr val="000000"/>
              </a:solidFill>
              <a:latin typeface="Arial" charset="0"/>
              <a:ea typeface="ＭＳ Ｐゴシック" charset="0"/>
              <a:cs typeface="ＭＳ Ｐゴシック" charset="0"/>
            </a:endParaRPr>
          </a:p>
        </p:txBody>
      </p:sp>
      <p:sp>
        <p:nvSpPr>
          <p:cNvPr id="105482" name="スライド番号プレースホルダ 4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AC8809E7-96CB-E54F-B047-D5F3B5004321}" type="slidenum">
              <a:rPr lang="en-US" altLang="ja-JP" sz="2600">
                <a:solidFill>
                  <a:srgbClr val="000000"/>
                </a:solidFill>
                <a:latin typeface="Arial" charset="0"/>
                <a:ea typeface="ＭＳ Ｐゴシック" charset="0"/>
                <a:cs typeface="ＭＳ Ｐゴシック" charset="0"/>
              </a:rPr>
              <a:pPr/>
              <a:t>19</a:t>
            </a:fld>
            <a:endParaRPr lang="en-US" altLang="ja-JP" sz="2600">
              <a:solidFill>
                <a:srgbClr val="000000"/>
              </a:solidFill>
              <a:latin typeface="Arial" charset="0"/>
              <a:ea typeface="ＭＳ Ｐゴシック" charset="0"/>
              <a:cs typeface="ＭＳ Ｐゴシック" charset="0"/>
            </a:endParaRPr>
          </a:p>
        </p:txBody>
      </p:sp>
      <p:grpSp>
        <p:nvGrpSpPr>
          <p:cNvPr id="105483" name="グループ化 31"/>
          <p:cNvGrpSpPr>
            <a:grpSpLocks/>
          </p:cNvGrpSpPr>
          <p:nvPr/>
        </p:nvGrpSpPr>
        <p:grpSpPr bwMode="auto">
          <a:xfrm>
            <a:off x="552450" y="5656263"/>
            <a:ext cx="6405563" cy="914400"/>
            <a:chOff x="1016191" y="3002162"/>
            <a:chExt cx="6687756" cy="956015"/>
          </a:xfrm>
        </p:grpSpPr>
        <p:pic>
          <p:nvPicPr>
            <p:cNvPr id="105490"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6191" y="3002162"/>
              <a:ext cx="6687756" cy="95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円/楕円 43"/>
            <p:cNvSpPr/>
            <p:nvPr/>
          </p:nvSpPr>
          <p:spPr>
            <a:xfrm>
              <a:off x="4155375" y="3003821"/>
              <a:ext cx="528723" cy="564314"/>
            </a:xfrm>
            <a:prstGeom prst="ellipse">
              <a:avLst/>
            </a:prstGeom>
            <a:solidFill>
              <a:srgbClr val="FF66CC">
                <a:alpha val="4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kumimoji="1" lang="ja-JP" altLang="en-US" sz="2600">
                <a:solidFill>
                  <a:srgbClr val="FFFFFF"/>
                </a:solidFill>
                <a:latin typeface="Arial"/>
                <a:ea typeface="ＭＳ Ｐゴシック"/>
              </a:endParaRPr>
            </a:p>
          </p:txBody>
        </p:sp>
        <p:sp>
          <p:nvSpPr>
            <p:cNvPr id="45" name="円/楕円 44"/>
            <p:cNvSpPr/>
            <p:nvPr/>
          </p:nvSpPr>
          <p:spPr>
            <a:xfrm>
              <a:off x="5968611" y="3151539"/>
              <a:ext cx="1132030" cy="662239"/>
            </a:xfrm>
            <a:prstGeom prst="ellipse">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kumimoji="1" lang="ja-JP" altLang="en-US" sz="2600">
                <a:solidFill>
                  <a:srgbClr val="FFFFFF"/>
                </a:solidFill>
                <a:latin typeface="Arial"/>
                <a:ea typeface="ＭＳ Ｐゴシック"/>
              </a:endParaRPr>
            </a:p>
          </p:txBody>
        </p:sp>
      </p:grpSp>
      <p:sp>
        <p:nvSpPr>
          <p:cNvPr id="105485" name="テキスト ボックス 47"/>
          <p:cNvSpPr txBox="1">
            <a:spLocks noChangeArrowheads="1"/>
          </p:cNvSpPr>
          <p:nvPr/>
        </p:nvSpPr>
        <p:spPr bwMode="auto">
          <a:xfrm>
            <a:off x="338138" y="5224463"/>
            <a:ext cx="1227137"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a:solidFill>
                  <a:srgbClr val="000000"/>
                </a:solidFill>
                <a:latin typeface="Arial" charset="0"/>
                <a:ea typeface="ＭＳ Ｐゴシック" charset="0"/>
                <a:cs typeface="ＭＳ Ｐゴシック" charset="0"/>
              </a:rPr>
              <a:t>In SM, </a:t>
            </a:r>
            <a:endParaRPr lang="ja-JP" altLang="en-US" sz="2600">
              <a:solidFill>
                <a:srgbClr val="000000"/>
              </a:solidFill>
              <a:latin typeface="Arial" charset="0"/>
              <a:ea typeface="ＭＳ Ｐゴシック" charset="0"/>
              <a:cs typeface="ＭＳ Ｐゴシック" charset="0"/>
            </a:endParaRPr>
          </a:p>
        </p:txBody>
      </p:sp>
      <p:sp>
        <p:nvSpPr>
          <p:cNvPr id="105486" name="テキスト ボックス 48"/>
          <p:cNvSpPr txBox="1">
            <a:spLocks noChangeArrowheads="1"/>
          </p:cNvSpPr>
          <p:nvPr/>
        </p:nvSpPr>
        <p:spPr bwMode="auto">
          <a:xfrm>
            <a:off x="314325" y="6502400"/>
            <a:ext cx="25717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a:solidFill>
                  <a:srgbClr val="000000"/>
                </a:solidFill>
                <a:latin typeface="Arial" charset="0"/>
                <a:ea typeface="ＭＳ Ｐゴシック" charset="0"/>
                <a:cs typeface="ＭＳ Ｐゴシック" charset="0"/>
              </a:rPr>
              <a:t>In Type II HDM, </a:t>
            </a:r>
            <a:endParaRPr lang="ja-JP" altLang="en-US" sz="2600">
              <a:solidFill>
                <a:srgbClr val="000000"/>
              </a:solidFill>
              <a:latin typeface="Arial" charset="0"/>
              <a:ea typeface="ＭＳ Ｐゴシック" charset="0"/>
              <a:cs typeface="ＭＳ Ｐゴシック" charset="0"/>
            </a:endParaRPr>
          </a:p>
        </p:txBody>
      </p:sp>
      <p:pic>
        <p:nvPicPr>
          <p:cNvPr id="105487" name="図 6" descr="belle2-logo.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017250" y="2843213"/>
            <a:ext cx="1677988"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8" name="テキスト ボックス 48"/>
          <p:cNvSpPr txBox="1">
            <a:spLocks noChangeArrowheads="1"/>
          </p:cNvSpPr>
          <p:nvPr/>
        </p:nvSpPr>
        <p:spPr bwMode="auto">
          <a:xfrm>
            <a:off x="506413" y="1325563"/>
            <a:ext cx="6021387"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a:solidFill>
                  <a:srgbClr val="000000"/>
                </a:solidFill>
                <a:latin typeface="Calibri" charset="0"/>
                <a:ea typeface="Calibri" charset="0"/>
                <a:cs typeface="Calibri" charset="0"/>
              </a:rPr>
              <a:t>Super B factories can measure the missing energy modes by fully reconstructing one of the B mesons.</a:t>
            </a:r>
            <a:endParaRPr lang="ja-JP" altLang="en-US" sz="2600">
              <a:solidFill>
                <a:srgbClr val="000000"/>
              </a:solidFill>
              <a:latin typeface="Calibri" charset="0"/>
              <a:ea typeface="ＭＳ Ｐゴシック" charset="0"/>
            </a:endParaRPr>
          </a:p>
        </p:txBody>
      </p:sp>
      <p:pic>
        <p:nvPicPr>
          <p:cNvPr id="105489" name="図 4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199313" y="1209675"/>
            <a:ext cx="5154612"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 name="Group 7"/>
          <p:cNvGrpSpPr>
            <a:grpSpLocks/>
          </p:cNvGrpSpPr>
          <p:nvPr/>
        </p:nvGrpSpPr>
        <p:grpSpPr bwMode="auto">
          <a:xfrm>
            <a:off x="1893888" y="7253064"/>
            <a:ext cx="3168352" cy="1110879"/>
            <a:chOff x="0" y="0"/>
            <a:chExt cx="3240" cy="1136"/>
          </a:xfrm>
        </p:grpSpPr>
        <p:pic>
          <p:nvPicPr>
            <p:cNvPr id="48"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 y="144"/>
              <a:ext cx="3079"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0" y="472"/>
              <a:ext cx="2086"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0" name="Rectangle 6"/>
            <p:cNvSpPr>
              <a:spLocks/>
            </p:cNvSpPr>
            <p:nvPr/>
          </p:nvSpPr>
          <p:spPr bwMode="auto">
            <a:xfrm>
              <a:off x="0" y="0"/>
              <a:ext cx="3240" cy="1136"/>
            </a:xfrm>
            <a:prstGeom prst="rect">
              <a:avLst/>
            </a:prstGeom>
            <a:noFill/>
            <a:ln w="38100">
              <a:solidFill>
                <a:srgbClr val="4C4C4C"/>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KEKphot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KE0029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7000" y="0"/>
            <a:ext cx="5257800" cy="800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
          <p:cNvGrpSpPr>
            <a:grpSpLocks/>
          </p:cNvGrpSpPr>
          <p:nvPr/>
        </p:nvGrpSpPr>
        <p:grpSpPr bwMode="auto">
          <a:xfrm>
            <a:off x="325438" y="1517650"/>
            <a:ext cx="7546975" cy="7307263"/>
            <a:chOff x="1429" y="618"/>
            <a:chExt cx="3343" cy="3237"/>
          </a:xfrm>
        </p:grpSpPr>
        <p:pic>
          <p:nvPicPr>
            <p:cNvPr id="322570" name="Picture 3" descr="ringanimation2M">
              <a:hlinkClick r:id="rId5"/>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29" y="618"/>
              <a:ext cx="2705" cy="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5" name="Text Box 4"/>
            <p:cNvSpPr txBox="1">
              <a:spLocks noChangeArrowheads="1"/>
            </p:cNvSpPr>
            <p:nvPr/>
          </p:nvSpPr>
          <p:spPr bwMode="auto">
            <a:xfrm>
              <a:off x="3366" y="2973"/>
              <a:ext cx="809" cy="232"/>
            </a:xfrm>
            <a:prstGeom prst="rect">
              <a:avLst/>
            </a:prstGeom>
            <a:solidFill>
              <a:schemeClr val="bg1"/>
            </a:solidFill>
            <a:ln w="9525">
              <a:noFill/>
              <a:miter lim="800000"/>
              <a:headEnd/>
              <a:tailEnd/>
            </a:ln>
          </p:spPr>
          <p:txBody>
            <a:bodyPr wrap="none">
              <a:spAutoFit/>
            </a:bodyPr>
            <a:lstStyle/>
            <a:p>
              <a:pPr algn="l" defTabSz="649860" fontAlgn="auto">
                <a:spcBef>
                  <a:spcPts val="0"/>
                </a:spcBef>
                <a:spcAft>
                  <a:spcPts val="0"/>
                </a:spcAft>
                <a:defRPr/>
              </a:pPr>
              <a:r>
                <a:rPr kumimoji="1" lang="en-US" altLang="ja-JP" sz="2800" dirty="0" err="1">
                  <a:solidFill>
                    <a:prstClr val="black"/>
                  </a:solidFill>
                  <a:latin typeface="Century Gothic"/>
                  <a:ea typeface="ＭＳ Ｐゴシック"/>
                  <a:cs typeface="+mn-cs"/>
                </a:rPr>
                <a:t>e</a:t>
              </a:r>
              <a:r>
                <a:rPr kumimoji="1" lang="en-US" altLang="ja-JP" sz="2800" baseline="30000" dirty="0">
                  <a:solidFill>
                    <a:prstClr val="black"/>
                  </a:solidFill>
                  <a:latin typeface="Century Gothic"/>
                  <a:ea typeface="ＭＳ Ｐゴシック"/>
                  <a:cs typeface="+mn-cs"/>
                </a:rPr>
                <a:t>+</a:t>
              </a:r>
              <a:r>
                <a:rPr kumimoji="1" lang="en-US" altLang="ja-JP" sz="2800" dirty="0">
                  <a:solidFill>
                    <a:prstClr val="black"/>
                  </a:solidFill>
                  <a:latin typeface="Century Gothic"/>
                  <a:ea typeface="ＭＳ Ｐゴシック"/>
                  <a:cs typeface="+mn-cs"/>
                </a:rPr>
                <a:t> source</a:t>
              </a:r>
            </a:p>
          </p:txBody>
        </p:sp>
        <p:sp>
          <p:nvSpPr>
            <p:cNvPr id="117776" name="Text Box 5"/>
            <p:cNvSpPr txBox="1">
              <a:spLocks noChangeArrowheads="1"/>
            </p:cNvSpPr>
            <p:nvPr/>
          </p:nvSpPr>
          <p:spPr bwMode="auto">
            <a:xfrm>
              <a:off x="3394" y="2371"/>
              <a:ext cx="1144" cy="232"/>
            </a:xfrm>
            <a:prstGeom prst="rect">
              <a:avLst/>
            </a:prstGeom>
            <a:solidFill>
              <a:schemeClr val="bg1"/>
            </a:solidFill>
            <a:ln w="9525">
              <a:noFill/>
              <a:miter lim="800000"/>
              <a:headEnd/>
              <a:tailEnd/>
            </a:ln>
          </p:spPr>
          <p:txBody>
            <a:bodyPr wrap="none">
              <a:spAutoFit/>
            </a:bodyPr>
            <a:lstStyle/>
            <a:p>
              <a:pPr algn="l" defTabSz="649860" fontAlgn="auto">
                <a:spcBef>
                  <a:spcPts val="0"/>
                </a:spcBef>
                <a:spcAft>
                  <a:spcPts val="0"/>
                </a:spcAft>
                <a:defRPr/>
              </a:pPr>
              <a:r>
                <a:rPr kumimoji="1" lang="en-US" altLang="ja-JP" sz="2800" dirty="0">
                  <a:solidFill>
                    <a:prstClr val="black"/>
                  </a:solidFill>
                  <a:latin typeface="Century Gothic"/>
                  <a:ea typeface="ＭＳ Ｐゴシック"/>
                  <a:cs typeface="+mn-cs"/>
                </a:rPr>
                <a:t>Ares RF cavity</a:t>
              </a:r>
            </a:p>
          </p:txBody>
        </p:sp>
        <p:sp>
          <p:nvSpPr>
            <p:cNvPr id="117777" name="Text Box 6"/>
            <p:cNvSpPr txBox="1">
              <a:spLocks noChangeArrowheads="1"/>
            </p:cNvSpPr>
            <p:nvPr/>
          </p:nvSpPr>
          <p:spPr bwMode="auto">
            <a:xfrm>
              <a:off x="3606" y="788"/>
              <a:ext cx="1166" cy="184"/>
            </a:xfrm>
            <a:prstGeom prst="rect">
              <a:avLst/>
            </a:prstGeom>
            <a:solidFill>
              <a:schemeClr val="bg1"/>
            </a:solidFill>
            <a:ln w="9525">
              <a:noFill/>
              <a:miter lim="800000"/>
              <a:headEnd/>
              <a:tailEnd/>
            </a:ln>
          </p:spPr>
          <p:txBody>
            <a:bodyPr wrap="none">
              <a:spAutoFit/>
            </a:bodyPr>
            <a:lstStyle/>
            <a:p>
              <a:pPr algn="l" defTabSz="649860" fontAlgn="auto">
                <a:lnSpc>
                  <a:spcPct val="70000"/>
                </a:lnSpc>
                <a:spcBef>
                  <a:spcPts val="0"/>
                </a:spcBef>
                <a:spcAft>
                  <a:spcPts val="0"/>
                </a:spcAft>
                <a:defRPr/>
              </a:pPr>
              <a:r>
                <a:rPr kumimoji="1" lang="en-US" altLang="ja-JP" sz="2800" dirty="0">
                  <a:solidFill>
                    <a:prstClr val="black"/>
                  </a:solidFill>
                  <a:latin typeface="Century Gothic"/>
                  <a:ea typeface="ＭＳ Ｐゴシック"/>
                  <a:cs typeface="+mn-cs"/>
                </a:rPr>
                <a:t>Belle detector</a:t>
              </a:r>
            </a:p>
          </p:txBody>
        </p:sp>
      </p:grpSp>
      <p:sp>
        <p:nvSpPr>
          <p:cNvPr id="31748" name="Text Box 7"/>
          <p:cNvSpPr txBox="1">
            <a:spLocks noChangeArrowheads="1"/>
          </p:cNvSpPr>
          <p:nvPr/>
        </p:nvSpPr>
        <p:spPr bwMode="auto">
          <a:xfrm>
            <a:off x="541338" y="1951038"/>
            <a:ext cx="310197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928" tIns="64966" rIns="129928" bIns="64966">
            <a:spAutoFit/>
          </a:bodyPr>
          <a:lstStyle>
            <a:lvl1pPr defTabSz="649288">
              <a:defRPr kumimoji="1" sz="4300">
                <a:solidFill>
                  <a:srgbClr val="FFFFFF"/>
                </a:solidFill>
                <a:latin typeface="Gill Sans" charset="0"/>
                <a:ea typeface="ヒラギノ角ゴ ProN W3" charset="0"/>
                <a:cs typeface="ヒラギノ角ゴ ProN W3" charset="0"/>
                <a:sym typeface="Gill Sans" charset="0"/>
              </a:defRPr>
            </a:lvl1pPr>
            <a:lvl2pPr marL="742950" indent="-285750" defTabSz="649288">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defTabSz="649288">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defTabSz="649288">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defTabSz="649288">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defTabSz="649288"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defTabSz="649288"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defTabSz="649288"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defTabSz="649288"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spcBef>
                <a:spcPct val="50000"/>
              </a:spcBef>
            </a:pPr>
            <a:r>
              <a:rPr kumimoji="0" lang="en-US" altLang="ja-JP" sz="2800">
                <a:solidFill>
                  <a:srgbClr val="000000"/>
                </a:solidFill>
                <a:latin typeface="ヒラギノ角ゴ Pro W3" charset="0"/>
                <a:ea typeface="ヒラギノ角ゴ Pro W3" charset="0"/>
                <a:cs typeface="ヒラギノ角ゴ Pro W3" charset="0"/>
              </a:rPr>
              <a:t>SCC RF(HER)</a:t>
            </a:r>
          </a:p>
        </p:txBody>
      </p:sp>
      <p:sp>
        <p:nvSpPr>
          <p:cNvPr id="31749" name="Text Box 8"/>
          <p:cNvSpPr txBox="1">
            <a:spLocks noChangeArrowheads="1"/>
          </p:cNvSpPr>
          <p:nvPr/>
        </p:nvSpPr>
        <p:spPr bwMode="auto">
          <a:xfrm>
            <a:off x="517525" y="5186363"/>
            <a:ext cx="261937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928" tIns="64966" rIns="129928" bIns="64966">
            <a:spAutoFit/>
          </a:bodyPr>
          <a:lstStyle>
            <a:lvl1pPr defTabSz="649288">
              <a:defRPr kumimoji="1" sz="4300">
                <a:solidFill>
                  <a:srgbClr val="FFFFFF"/>
                </a:solidFill>
                <a:latin typeface="Gill Sans" charset="0"/>
                <a:ea typeface="ヒラギノ角ゴ ProN W3" charset="0"/>
                <a:cs typeface="ヒラギノ角ゴ ProN W3" charset="0"/>
                <a:sym typeface="Gill Sans" charset="0"/>
              </a:defRPr>
            </a:lvl1pPr>
            <a:lvl2pPr marL="742950" indent="-285750" defTabSz="649288">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defTabSz="649288">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defTabSz="649288">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defTabSz="649288">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defTabSz="649288"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defTabSz="649288"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defTabSz="649288"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defTabSz="649288"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spcBef>
                <a:spcPct val="50000"/>
              </a:spcBef>
            </a:pPr>
            <a:r>
              <a:rPr kumimoji="0" lang="en-US" altLang="ja-JP" sz="2800">
                <a:solidFill>
                  <a:srgbClr val="000000"/>
                </a:solidFill>
                <a:latin typeface="ヒラギノ角ゴ Pro W3" charset="0"/>
                <a:ea typeface="ヒラギノ角ゴ Pro W3" charset="0"/>
                <a:cs typeface="ヒラギノ角ゴ Pro W3" charset="0"/>
              </a:rPr>
              <a:t>ARES(LER)</a:t>
            </a:r>
          </a:p>
        </p:txBody>
      </p:sp>
      <p:sp>
        <p:nvSpPr>
          <p:cNvPr id="322566" name="Rectangle 9"/>
          <p:cNvSpPr>
            <a:spLocks noGrp="1" noChangeArrowheads="1"/>
          </p:cNvSpPr>
          <p:nvPr>
            <p:ph type="title" idx="4294967295"/>
          </p:nvPr>
        </p:nvSpPr>
        <p:spPr>
          <a:xfrm>
            <a:off x="365125" y="347663"/>
            <a:ext cx="11488738" cy="1169987"/>
          </a:xfrm>
        </p:spPr>
        <p:txBody>
          <a:bodyPr/>
          <a:lstStyle/>
          <a:p>
            <a:pPr algn="l"/>
            <a:r>
              <a:rPr lang="en-GB" altLang="ja-JP">
                <a:solidFill>
                  <a:srgbClr val="FF0000"/>
                </a:solidFill>
                <a:latin typeface="ヒラギノ角ゴ Pro W6" charset="0"/>
                <a:ea typeface="ヒラギノ角ゴ Pro W6" charset="0"/>
                <a:cs typeface="ヒラギノ角ゴ Pro W6" charset="0"/>
              </a:rPr>
              <a:t>The KEKB Collider</a:t>
            </a:r>
          </a:p>
        </p:txBody>
      </p:sp>
      <p:sp>
        <p:nvSpPr>
          <p:cNvPr id="31751" name="Rectangle 10"/>
          <p:cNvSpPr>
            <a:spLocks noChangeArrowheads="1"/>
          </p:cNvSpPr>
          <p:nvPr/>
        </p:nvSpPr>
        <p:spPr bwMode="auto">
          <a:xfrm>
            <a:off x="6608763" y="1598613"/>
            <a:ext cx="6127750" cy="4445000"/>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9928" tIns="64966" rIns="129928" bIns="64966"/>
          <a:lstStyle/>
          <a:p>
            <a:pPr marL="484188" indent="-484188" algn="l" defTabSz="649288">
              <a:spcBef>
                <a:spcPct val="20000"/>
              </a:spcBef>
              <a:buClr>
                <a:srgbClr val="CC0000"/>
              </a:buClr>
              <a:buFont typeface="Wingdings" charset="0"/>
              <a:buChar char="n"/>
            </a:pPr>
            <a:r>
              <a:rPr kumimoji="1" lang="en-US" altLang="ja-JP" sz="3100">
                <a:solidFill>
                  <a:srgbClr val="000000"/>
                </a:solidFill>
                <a:latin typeface="ヒラギノ角ゴ Pro W6" charset="0"/>
                <a:ea typeface="ヒラギノ角ゴ Pro W6" charset="0"/>
                <a:cs typeface="ヒラギノ角ゴ Pro W6" charset="0"/>
              </a:rPr>
              <a:t>e</a:t>
            </a:r>
            <a:r>
              <a:rPr kumimoji="1" lang="en-US" altLang="ja-JP" sz="3100" baseline="30000">
                <a:solidFill>
                  <a:srgbClr val="000000"/>
                </a:solidFill>
                <a:latin typeface="ヒラギノ角ゴ Pro W6" charset="0"/>
                <a:ea typeface="ヒラギノ角ゴ Pro W6" charset="0"/>
                <a:cs typeface="ヒラギノ角ゴ Pro W6" charset="0"/>
              </a:rPr>
              <a:t>-</a:t>
            </a:r>
            <a:r>
              <a:rPr kumimoji="1" lang="en-US" altLang="ja-JP" sz="3100">
                <a:solidFill>
                  <a:srgbClr val="000000"/>
                </a:solidFill>
                <a:latin typeface="ヒラギノ角ゴ Pro W6" charset="0"/>
                <a:ea typeface="ヒラギノ角ゴ Pro W6" charset="0"/>
                <a:cs typeface="ヒラギノ角ゴ Pro W6" charset="0"/>
              </a:rPr>
              <a:t> (8.0GeV) × e</a:t>
            </a:r>
            <a:r>
              <a:rPr kumimoji="1" lang="en-US" altLang="ja-JP" sz="3100" baseline="30000">
                <a:solidFill>
                  <a:srgbClr val="000000"/>
                </a:solidFill>
                <a:latin typeface="ヒラギノ角ゴ Pro W6" charset="0"/>
                <a:ea typeface="ヒラギノ角ゴ Pro W6" charset="0"/>
                <a:cs typeface="ヒラギノ角ゴ Pro W6" charset="0"/>
              </a:rPr>
              <a:t>+</a:t>
            </a:r>
            <a:r>
              <a:rPr kumimoji="1" lang="en-US" altLang="ja-JP" sz="3100">
                <a:solidFill>
                  <a:srgbClr val="000000"/>
                </a:solidFill>
                <a:latin typeface="ヒラギノ角ゴ Pro W6" charset="0"/>
                <a:ea typeface="ヒラギノ角ゴ Pro W6" charset="0"/>
                <a:cs typeface="ヒラギノ角ゴ Pro W6" charset="0"/>
              </a:rPr>
              <a:t> (3.5GeV)</a:t>
            </a:r>
          </a:p>
          <a:p>
            <a:pPr marL="1052513" lvl="1" indent="-403225" algn="l" defTabSz="649288">
              <a:spcBef>
                <a:spcPct val="20000"/>
              </a:spcBef>
            </a:pPr>
            <a:r>
              <a:rPr kumimoji="1" lang="en-US" altLang="ja-JP" sz="3100">
                <a:solidFill>
                  <a:srgbClr val="000000"/>
                </a:solidFill>
                <a:latin typeface="ヒラギノ角ゴ Pro W6" charset="0"/>
                <a:ea typeface="ヒラギノ角ゴ Pro W6" charset="0"/>
                <a:cs typeface="ヒラギノ角ゴ Pro W6" charset="0"/>
              </a:rPr>
              <a:t>⇒</a:t>
            </a:r>
            <a:r>
              <a:rPr kumimoji="1" lang="en-US" altLang="ja-JP" sz="3100">
                <a:solidFill>
                  <a:srgbClr val="000000"/>
                </a:solidFill>
                <a:latin typeface="Symbol" charset="0"/>
                <a:ea typeface="Symbol" charset="0"/>
                <a:cs typeface="Symbol" charset="0"/>
              </a:rPr>
              <a:t>U</a:t>
            </a:r>
            <a:r>
              <a:rPr kumimoji="1" lang="en-US" altLang="ja-JP" sz="3100">
                <a:solidFill>
                  <a:srgbClr val="000000"/>
                </a:solidFill>
                <a:latin typeface="ヒラギノ角ゴ Pro W6" charset="0"/>
                <a:ea typeface="ヒラギノ角ゴ Pro W6" charset="0"/>
                <a:cs typeface="ヒラギノ角ゴ Pro W6" charset="0"/>
              </a:rPr>
              <a:t>(4S) →BB</a:t>
            </a:r>
          </a:p>
          <a:p>
            <a:pPr marL="1052513" lvl="1" indent="-403225" algn="l" defTabSz="649288">
              <a:spcBef>
                <a:spcPct val="20000"/>
              </a:spcBef>
            </a:pPr>
            <a:r>
              <a:rPr kumimoji="1" lang="en-US" altLang="ja-JP" sz="3100">
                <a:solidFill>
                  <a:srgbClr val="000000"/>
                </a:solidFill>
                <a:latin typeface="ヒラギノ角ゴ Pro W6" charset="0"/>
                <a:ea typeface="ヒラギノ角ゴ Pro W6" charset="0"/>
                <a:cs typeface="ヒラギノ角ゴ Pro W6" charset="0"/>
              </a:rPr>
              <a:t>⇒Lorentz boost: </a:t>
            </a:r>
          </a:p>
          <a:p>
            <a:pPr marL="1052513" lvl="1" indent="-403225" algn="l" defTabSz="649288">
              <a:spcBef>
                <a:spcPct val="20000"/>
              </a:spcBef>
            </a:pPr>
            <a:r>
              <a:rPr kumimoji="1" lang="en-US" altLang="ja-JP" sz="3100">
                <a:solidFill>
                  <a:srgbClr val="000000"/>
                </a:solidFill>
                <a:latin typeface="ヒラギノ角ゴ Pro W6" charset="0"/>
                <a:ea typeface="ヒラギノ角ゴ Pro W6" charset="0"/>
                <a:cs typeface="ヒラギノ角ゴ Pro W6" charset="0"/>
              </a:rPr>
              <a:t>	</a:t>
            </a:r>
            <a:r>
              <a:rPr kumimoji="1" lang="en-US" altLang="ja-JP" sz="3100">
                <a:solidFill>
                  <a:srgbClr val="000000"/>
                </a:solidFill>
                <a:latin typeface="Symbol" charset="0"/>
                <a:cs typeface="Symbol" charset="0"/>
              </a:rPr>
              <a:t>bg</a:t>
            </a:r>
            <a:r>
              <a:rPr kumimoji="1" lang="en-US" altLang="ja-JP" sz="3100">
                <a:solidFill>
                  <a:srgbClr val="000000"/>
                </a:solidFill>
                <a:latin typeface="ヒラギノ角ゴ Pro W6" charset="0"/>
                <a:ea typeface="ヒラギノ角ゴ Pro W6" charset="0"/>
                <a:cs typeface="ヒラギノ角ゴ Pro W6" charset="0"/>
              </a:rPr>
              <a:t> = 0.425</a:t>
            </a:r>
          </a:p>
          <a:p>
            <a:pPr marL="484188" indent="-484188" algn="l" defTabSz="649288">
              <a:spcBef>
                <a:spcPct val="20000"/>
              </a:spcBef>
              <a:buClr>
                <a:srgbClr val="CC0000"/>
              </a:buClr>
              <a:buFont typeface="Wingdings" charset="0"/>
              <a:buChar char="n"/>
            </a:pPr>
            <a:r>
              <a:rPr kumimoji="1" lang="en-US" altLang="ja-JP" sz="3100">
                <a:solidFill>
                  <a:srgbClr val="000000"/>
                </a:solidFill>
                <a:latin typeface="ヒラギノ角ゴ Pro W6" charset="0"/>
                <a:ea typeface="ヒラギノ角ゴ Pro W6" charset="0"/>
                <a:cs typeface="ヒラギノ角ゴ Pro W6" charset="0"/>
              </a:rPr>
              <a:t>Finite crossing angle</a:t>
            </a:r>
          </a:p>
          <a:p>
            <a:pPr marL="1052513" lvl="1" indent="-403225" algn="l" defTabSz="649288">
              <a:spcBef>
                <a:spcPct val="20000"/>
              </a:spcBef>
              <a:buClr>
                <a:srgbClr val="CC0000"/>
              </a:buClr>
            </a:pPr>
            <a:r>
              <a:rPr kumimoji="1" lang="en-US" altLang="ja-JP" sz="3100">
                <a:solidFill>
                  <a:srgbClr val="000000"/>
                </a:solidFill>
                <a:latin typeface="ヒラギノ角ゴ Pro W6" charset="0"/>
                <a:ea typeface="ヒラギノ角ゴ Pro W6" charset="0"/>
                <a:cs typeface="ヒラギノ角ゴ Pro W6" charset="0"/>
              </a:rPr>
              <a:t>- 11mrad ×2</a:t>
            </a:r>
          </a:p>
          <a:p>
            <a:pPr marL="484188" indent="-484188" algn="l" defTabSz="649288">
              <a:spcBef>
                <a:spcPct val="20000"/>
              </a:spcBef>
              <a:buClr>
                <a:srgbClr val="CC0000"/>
              </a:buClr>
              <a:buFont typeface="Wingdings" charset="0"/>
              <a:buChar char="n"/>
            </a:pPr>
            <a:r>
              <a:rPr kumimoji="1" lang="en-US" altLang="ja-JP" sz="3100">
                <a:solidFill>
                  <a:srgbClr val="000000"/>
                </a:solidFill>
                <a:latin typeface="ヒラギノ角ゴ Pro W6" charset="0"/>
                <a:ea typeface="ヒラギノ角ゴ Pro W6" charset="0"/>
                <a:cs typeface="ヒラギノ角ゴ Pro W6" charset="0"/>
              </a:rPr>
              <a:t>Operated 1999-2010</a:t>
            </a:r>
          </a:p>
        </p:txBody>
      </p:sp>
      <p:sp>
        <p:nvSpPr>
          <p:cNvPr id="31752" name="Text Box 11"/>
          <p:cNvSpPr txBox="1">
            <a:spLocks noChangeArrowheads="1"/>
          </p:cNvSpPr>
          <p:nvPr/>
        </p:nvSpPr>
        <p:spPr bwMode="auto">
          <a:xfrm>
            <a:off x="6756400" y="6316663"/>
            <a:ext cx="5984875" cy="1138237"/>
          </a:xfrm>
          <a:prstGeom prst="rect">
            <a:avLst/>
          </a:prstGeom>
          <a:solidFill>
            <a:srgbClr val="FFFF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928" tIns="64966" rIns="129928" bIns="64966">
            <a:spAutoFit/>
          </a:bodyPr>
          <a:lstStyle>
            <a:lvl1pPr defTabSz="649288">
              <a:defRPr kumimoji="1" sz="4300">
                <a:solidFill>
                  <a:srgbClr val="FFFFFF"/>
                </a:solidFill>
                <a:latin typeface="Gill Sans" charset="0"/>
                <a:ea typeface="ヒラギノ角ゴ ProN W3" charset="0"/>
                <a:cs typeface="ヒラギノ角ゴ ProN W3" charset="0"/>
                <a:sym typeface="Gill Sans" charset="0"/>
              </a:defRPr>
            </a:lvl1pPr>
            <a:lvl2pPr marL="742950" indent="-285750" defTabSz="649288">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defTabSz="649288">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defTabSz="649288">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defTabSz="649288">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defTabSz="649288"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defTabSz="649288"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defTabSz="649288"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defTabSz="649288"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a:solidFill>
                  <a:srgbClr val="BC0024"/>
                </a:solidFill>
                <a:latin typeface="ヒラギノ角ゴ Pro W6" charset="0"/>
                <a:ea typeface="ヒラギノ角ゴ Pro W6" charset="0"/>
                <a:cs typeface="ヒラギノ角ゴ Pro W6" charset="0"/>
              </a:rPr>
              <a:t>Peak luminosity</a:t>
            </a:r>
          </a:p>
          <a:p>
            <a:pPr algn="l"/>
            <a:r>
              <a:rPr lang="en-US" altLang="ja-JP" sz="2600">
                <a:solidFill>
                  <a:srgbClr val="BC0024"/>
                </a:solidFill>
                <a:latin typeface="ヒラギノ角ゴ Pro W6" charset="0"/>
                <a:ea typeface="ヒラギノ角ゴ Pro W6" charset="0"/>
                <a:cs typeface="ヒラギノ角ゴ Pro W6" charset="0"/>
              </a:rPr>
              <a:t>    </a:t>
            </a:r>
            <a:r>
              <a:rPr lang="en-US" altLang="ja-JP" sz="4000">
                <a:solidFill>
                  <a:srgbClr val="BC0024"/>
                </a:solidFill>
                <a:latin typeface="ヒラギノ角ゴ Pro W6" charset="0"/>
                <a:ea typeface="ヒラギノ角ゴ Pro W6" charset="0"/>
                <a:cs typeface="ヒラギノ角ゴ Pro W6" charset="0"/>
              </a:rPr>
              <a:t>2.1 x 10</a:t>
            </a:r>
            <a:r>
              <a:rPr lang="en-US" altLang="ja-JP" sz="4000" baseline="30000">
                <a:solidFill>
                  <a:srgbClr val="BC0024"/>
                </a:solidFill>
                <a:latin typeface="ヒラギノ角ゴ Pro W6" charset="0"/>
                <a:ea typeface="ヒラギノ角ゴ Pro W6" charset="0"/>
                <a:cs typeface="ヒラギノ角ゴ Pro W6" charset="0"/>
              </a:rPr>
              <a:t>34</a:t>
            </a:r>
            <a:r>
              <a:rPr lang="en-US" altLang="ja-JP" sz="4000">
                <a:solidFill>
                  <a:srgbClr val="BC0024"/>
                </a:solidFill>
                <a:latin typeface="ヒラギノ角ゴ Pro W6" charset="0"/>
                <a:ea typeface="ヒラギノ角ゴ Pro W6" charset="0"/>
                <a:cs typeface="ヒラギノ角ゴ Pro W6" charset="0"/>
              </a:rPr>
              <a:t> cm</a:t>
            </a:r>
            <a:r>
              <a:rPr lang="en-US" altLang="ja-JP" sz="4000" baseline="30000">
                <a:solidFill>
                  <a:srgbClr val="BC0024"/>
                </a:solidFill>
                <a:latin typeface="ヒラギノ角ゴ Pro W6" charset="0"/>
                <a:ea typeface="ヒラギノ角ゴ Pro W6" charset="0"/>
                <a:cs typeface="ヒラギノ角ゴ Pro W6" charset="0"/>
              </a:rPr>
              <a:t>-2</a:t>
            </a:r>
            <a:r>
              <a:rPr lang="en-US" altLang="ja-JP" sz="4000">
                <a:solidFill>
                  <a:srgbClr val="BC0024"/>
                </a:solidFill>
                <a:latin typeface="ヒラギノ角ゴ Pro W6" charset="0"/>
                <a:ea typeface="ヒラギノ角ゴ Pro W6" charset="0"/>
                <a:cs typeface="ヒラギノ角ゴ Pro W6" charset="0"/>
              </a:rPr>
              <a:t>s</a:t>
            </a:r>
            <a:r>
              <a:rPr lang="en-US" altLang="ja-JP" sz="4000" baseline="30000">
                <a:solidFill>
                  <a:srgbClr val="BC0024"/>
                </a:solidFill>
                <a:latin typeface="ヒラギノ角ゴ Pro W6" charset="0"/>
                <a:ea typeface="ヒラギノ角ゴ Pro W6" charset="0"/>
                <a:cs typeface="ヒラギノ角ゴ Pro W6" charset="0"/>
              </a:rPr>
              <a:t>-1 </a:t>
            </a:r>
            <a:r>
              <a:rPr lang="en-US" altLang="ja-JP" sz="4000">
                <a:solidFill>
                  <a:srgbClr val="BC0024"/>
                </a:solidFill>
                <a:latin typeface="ヒラギノ角ゴ Pro W6" charset="0"/>
                <a:ea typeface="ヒラギノ角ゴ Pro W6" charset="0"/>
                <a:cs typeface="ヒラギノ角ゴ Pro W6" charset="0"/>
              </a:rPr>
              <a:t>!</a:t>
            </a:r>
          </a:p>
        </p:txBody>
      </p:sp>
      <p:sp>
        <p:nvSpPr>
          <p:cNvPr id="31753" name="WordArt 12"/>
          <p:cNvSpPr>
            <a:spLocks noChangeArrowheads="1" noChangeShapeType="1" noTextEdit="1"/>
          </p:cNvSpPr>
          <p:nvPr/>
        </p:nvSpPr>
        <p:spPr bwMode="auto">
          <a:xfrm>
            <a:off x="6051550" y="7635875"/>
            <a:ext cx="6680200" cy="1808163"/>
          </a:xfrm>
          <a:prstGeom prst="rect">
            <a:avLst/>
          </a:prstGeom>
        </p:spPr>
        <p:txBody>
          <a:bodyPr wrap="none" fromWordArt="1">
            <a:prstTxWarp prst="textCascadeUp">
              <a:avLst>
                <a:gd name="adj" fmla="val 51755"/>
              </a:avLst>
            </a:prstTxWarp>
            <a:scene3d>
              <a:camera prst="legacyPerspectiveFront">
                <a:rot lat="20519958" lon="1080000" rev="0"/>
              </a:camera>
              <a:lightRig rig="legacyHarsh2" dir="b"/>
            </a:scene3d>
            <a:sp3d extrusionH="430200" prstMaterial="legacyMatte">
              <a:extrusionClr>
                <a:srgbClr val="FF6600"/>
              </a:extrusionClr>
            </a:sp3d>
          </a:bodyPr>
          <a:lstStyle/>
          <a:p>
            <a:r>
              <a:rPr lang="en-US" altLang="ja-JP" sz="5100" kern="10">
                <a:ln w="9525">
                  <a:round/>
                  <a:headEnd/>
                  <a:tailEnd/>
                </a:ln>
                <a:gradFill rotWithShape="1">
                  <a:gsLst>
                    <a:gs pos="0">
                      <a:srgbClr val="FFE701"/>
                    </a:gs>
                    <a:gs pos="100000">
                      <a:srgbClr val="FE3E02"/>
                    </a:gs>
                  </a:gsLst>
                  <a:lin ang="5400000" scaled="1"/>
                </a:gradFill>
                <a:latin typeface="ＭＳ Ｐゴシック"/>
                <a:ea typeface="ＭＳ Ｐゴシック"/>
                <a:cs typeface="ＭＳ Ｐゴシック"/>
              </a:rPr>
              <a:t>The World Highest Luminosity</a:t>
            </a:r>
            <a:endParaRPr lang="ja-JP" altLang="en-US" sz="5100" kern="10">
              <a:ln w="9525">
                <a:round/>
                <a:headEnd/>
                <a:tailEnd/>
              </a:ln>
              <a:gradFill rotWithShape="1">
                <a:gsLst>
                  <a:gs pos="0">
                    <a:srgbClr val="FFE701"/>
                  </a:gs>
                  <a:gs pos="100000">
                    <a:srgbClr val="FE3E02"/>
                  </a:gs>
                </a:gsLst>
                <a:lin ang="5400000" scaled="1"/>
              </a:gradFill>
              <a:latin typeface="ＭＳ Ｐゴシック"/>
              <a:ea typeface="ＭＳ Ｐゴシック"/>
              <a:cs typeface="ＭＳ Ｐゴシック"/>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1748"/>
                                        </p:tgtEl>
                                        <p:attrNameLst>
                                          <p:attrName>style.visibility</p:attrName>
                                        </p:attrNameLst>
                                      </p:cBhvr>
                                      <p:to>
                                        <p:strVal val="visible"/>
                                      </p:to>
                                    </p:set>
                                    <p:anim calcmode="lin" valueType="num">
                                      <p:cBhvr additive="base">
                                        <p:cTn id="15" dur="500" fill="hold"/>
                                        <p:tgtEl>
                                          <p:spTgt spid="31748"/>
                                        </p:tgtEl>
                                        <p:attrNameLst>
                                          <p:attrName>ppt_x</p:attrName>
                                        </p:attrNameLst>
                                      </p:cBhvr>
                                      <p:tavLst>
                                        <p:tav tm="0">
                                          <p:val>
                                            <p:strVal val="0-#ppt_w/2"/>
                                          </p:val>
                                        </p:tav>
                                        <p:tav tm="100000">
                                          <p:val>
                                            <p:strVal val="#ppt_x"/>
                                          </p:val>
                                        </p:tav>
                                      </p:tavLst>
                                    </p:anim>
                                    <p:anim calcmode="lin" valueType="num">
                                      <p:cBhvr additive="base">
                                        <p:cTn id="16" dur="500" fill="hold"/>
                                        <p:tgtEl>
                                          <p:spTgt spid="3174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1749"/>
                                        </p:tgtEl>
                                        <p:attrNameLst>
                                          <p:attrName>style.visibility</p:attrName>
                                        </p:attrNameLst>
                                      </p:cBhvr>
                                      <p:to>
                                        <p:strVal val="visible"/>
                                      </p:to>
                                    </p:set>
                                    <p:anim calcmode="lin" valueType="num">
                                      <p:cBhvr additive="base">
                                        <p:cTn id="19" dur="500" fill="hold"/>
                                        <p:tgtEl>
                                          <p:spTgt spid="31749"/>
                                        </p:tgtEl>
                                        <p:attrNameLst>
                                          <p:attrName>ppt_x</p:attrName>
                                        </p:attrNameLst>
                                      </p:cBhvr>
                                      <p:tavLst>
                                        <p:tav tm="0">
                                          <p:val>
                                            <p:strVal val="0-#ppt_w/2"/>
                                          </p:val>
                                        </p:tav>
                                        <p:tav tm="100000">
                                          <p:val>
                                            <p:strVal val="#ppt_x"/>
                                          </p:val>
                                        </p:tav>
                                      </p:tavLst>
                                    </p:anim>
                                    <p:anim calcmode="lin" valueType="num">
                                      <p:cBhvr additive="base">
                                        <p:cTn id="20" dur="500" fill="hold"/>
                                        <p:tgtEl>
                                          <p:spTgt spid="3174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1751"/>
                                        </p:tgtEl>
                                        <p:attrNameLst>
                                          <p:attrName>style.visibility</p:attrName>
                                        </p:attrNameLst>
                                      </p:cBhvr>
                                      <p:to>
                                        <p:strVal val="visible"/>
                                      </p:to>
                                    </p:set>
                                    <p:anim calcmode="lin" valueType="num">
                                      <p:cBhvr additive="base">
                                        <p:cTn id="23" dur="500" fill="hold"/>
                                        <p:tgtEl>
                                          <p:spTgt spid="31751"/>
                                        </p:tgtEl>
                                        <p:attrNameLst>
                                          <p:attrName>ppt_x</p:attrName>
                                        </p:attrNameLst>
                                      </p:cBhvr>
                                      <p:tavLst>
                                        <p:tav tm="0">
                                          <p:val>
                                            <p:strVal val="0-#ppt_w/2"/>
                                          </p:val>
                                        </p:tav>
                                        <p:tav tm="100000">
                                          <p:val>
                                            <p:strVal val="#ppt_x"/>
                                          </p:val>
                                        </p:tav>
                                      </p:tavLst>
                                    </p:anim>
                                    <p:anim calcmode="lin" valueType="num">
                                      <p:cBhvr additive="base">
                                        <p:cTn id="24" dur="500" fill="hold"/>
                                        <p:tgtEl>
                                          <p:spTgt spid="3175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1752"/>
                                        </p:tgtEl>
                                        <p:attrNameLst>
                                          <p:attrName>style.visibility</p:attrName>
                                        </p:attrNameLst>
                                      </p:cBhvr>
                                      <p:to>
                                        <p:strVal val="visible"/>
                                      </p:to>
                                    </p:set>
                                    <p:anim calcmode="lin" valueType="num">
                                      <p:cBhvr additive="base">
                                        <p:cTn id="27" dur="500" fill="hold"/>
                                        <p:tgtEl>
                                          <p:spTgt spid="31752"/>
                                        </p:tgtEl>
                                        <p:attrNameLst>
                                          <p:attrName>ppt_x</p:attrName>
                                        </p:attrNameLst>
                                      </p:cBhvr>
                                      <p:tavLst>
                                        <p:tav tm="0">
                                          <p:val>
                                            <p:strVal val="0-#ppt_w/2"/>
                                          </p:val>
                                        </p:tav>
                                        <p:tav tm="100000">
                                          <p:val>
                                            <p:strVal val="#ppt_x"/>
                                          </p:val>
                                        </p:tav>
                                      </p:tavLst>
                                    </p:anim>
                                    <p:anim calcmode="lin" valueType="num">
                                      <p:cBhvr additive="base">
                                        <p:cTn id="28" dur="500" fill="hold"/>
                                        <p:tgtEl>
                                          <p:spTgt spid="3175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1753"/>
                                        </p:tgtEl>
                                        <p:attrNameLst>
                                          <p:attrName>style.visibility</p:attrName>
                                        </p:attrNameLst>
                                      </p:cBhvr>
                                      <p:to>
                                        <p:strVal val="visible"/>
                                      </p:to>
                                    </p:set>
                                    <p:anim calcmode="lin" valueType="num">
                                      <p:cBhvr additive="base">
                                        <p:cTn id="31" dur="500" fill="hold"/>
                                        <p:tgtEl>
                                          <p:spTgt spid="31753"/>
                                        </p:tgtEl>
                                        <p:attrNameLst>
                                          <p:attrName>ppt_x</p:attrName>
                                        </p:attrNameLst>
                                      </p:cBhvr>
                                      <p:tavLst>
                                        <p:tav tm="0">
                                          <p:val>
                                            <p:strVal val="0-#ppt_w/2"/>
                                          </p:val>
                                        </p:tav>
                                        <p:tav tm="100000">
                                          <p:val>
                                            <p:strVal val="#ppt_x"/>
                                          </p:val>
                                        </p:tav>
                                      </p:tavLst>
                                    </p:anim>
                                    <p:anim calcmode="lin" valueType="num">
                                      <p:cBhvr additive="base">
                                        <p:cTn id="32" dur="500" fill="hold"/>
                                        <p:tgtEl>
                                          <p:spTgt spid="317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49" grpId="0"/>
      <p:bldP spid="31751" grpId="0" animBg="1"/>
      <p:bldP spid="31752" grpId="0" animBg="1"/>
      <p:bldP spid="3175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表 28"/>
          <p:cNvGraphicFramePr>
            <a:graphicFrameLocks noGrp="1"/>
          </p:cNvGraphicFramePr>
          <p:nvPr/>
        </p:nvGraphicFramePr>
        <p:xfrm>
          <a:off x="6091238" y="1379538"/>
          <a:ext cx="6223000" cy="7621580"/>
        </p:xfrm>
        <a:graphic>
          <a:graphicData uri="http://schemas.openxmlformats.org/drawingml/2006/table">
            <a:tbl>
              <a:tblPr/>
              <a:tblGrid>
                <a:gridCol w="1865093"/>
                <a:gridCol w="1582846"/>
                <a:gridCol w="1264471"/>
                <a:gridCol w="1510590"/>
              </a:tblGrid>
              <a:tr h="6140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a:ln>
                          <a:noFill/>
                        </a:ln>
                        <a:solidFill>
                          <a:srgbClr val="FFFFFF"/>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chemeClr val="tx1"/>
                          </a:solidFill>
                          <a:effectLst/>
                          <a:latin typeface="Arial" charset="0"/>
                          <a:ea typeface="ＭＳ Ｐゴシック" charset="0"/>
                          <a:cs typeface="ＭＳ Ｐゴシック" charset="0"/>
                        </a:rPr>
                        <a:t>Belle’06</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chemeClr val="tx1"/>
                          </a:solidFill>
                          <a:effectLst/>
                          <a:latin typeface="Arial" charset="0"/>
                          <a:ea typeface="ＭＳ Ｐゴシック" charset="0"/>
                          <a:cs typeface="ＭＳ Ｐゴシック" charset="0"/>
                        </a:rPr>
                        <a:t> (~0.5ab</a:t>
                      </a:r>
                      <a:r>
                        <a:rPr kumimoji="1" lang="en-US" altLang="ja-JP" sz="1600" b="1" i="0" u="none" strike="noStrike" cap="none" normalizeH="0" baseline="30000">
                          <a:ln>
                            <a:noFill/>
                          </a:ln>
                          <a:solidFill>
                            <a:schemeClr val="tx1"/>
                          </a:solidFill>
                          <a:effectLst/>
                          <a:latin typeface="Arial" charset="0"/>
                          <a:ea typeface="ＭＳ Ｐゴシック" charset="0"/>
                          <a:cs typeface="ＭＳ Ｐゴシック" charset="0"/>
                        </a:rPr>
                        <a:t>-1</a:t>
                      </a:r>
                      <a:r>
                        <a:rPr kumimoji="1" lang="en-US" altLang="ja-JP" sz="1600" b="1" i="0" u="none" strike="noStrike" cap="none" normalizeH="0" baseline="0">
                          <a:ln>
                            <a:noFill/>
                          </a:ln>
                          <a:solidFill>
                            <a:schemeClr val="tx1"/>
                          </a:solidFill>
                          <a:effectLst/>
                          <a:latin typeface="Arial" charset="0"/>
                          <a:ea typeface="ＭＳ Ｐゴシック" charset="0"/>
                          <a:cs typeface="ＭＳ Ｐゴシック" charset="0"/>
                        </a:rPr>
                        <a:t>)</a:t>
                      </a:r>
                      <a:endParaRPr kumimoji="1" lang="ja-JP" alt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chemeClr val="tx1"/>
                          </a:solidFill>
                          <a:effectLst/>
                          <a:latin typeface="Arial" charset="0"/>
                          <a:ea typeface="ＭＳ Ｐゴシック" charset="0"/>
                          <a:cs typeface="ＭＳ Ｐゴシック" charset="0"/>
                        </a:rPr>
                        <a:t>5ab</a:t>
                      </a:r>
                      <a:r>
                        <a:rPr kumimoji="1" lang="en-US" altLang="ja-JP" sz="1600" b="1" i="0" u="none" strike="noStrike" cap="none" normalizeH="0" baseline="30000">
                          <a:ln>
                            <a:noFill/>
                          </a:ln>
                          <a:solidFill>
                            <a:schemeClr val="tx1"/>
                          </a:solidFill>
                          <a:effectLst/>
                          <a:latin typeface="Arial" charset="0"/>
                          <a:ea typeface="ＭＳ Ｐゴシック" charset="0"/>
                          <a:cs typeface="ＭＳ Ｐゴシック" charset="0"/>
                        </a:rPr>
                        <a:t>-1</a:t>
                      </a:r>
                      <a:endParaRPr kumimoji="1" lang="ja-JP" altLang="en-US" sz="1600" b="1" i="0" u="none" strike="noStrike" cap="none" normalizeH="0" baseline="30000">
                        <a:ln>
                          <a:noFill/>
                        </a:ln>
                        <a:solidFill>
                          <a:schemeClr val="tx1"/>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50ab</a:t>
                      </a:r>
                      <a:r>
                        <a:rPr kumimoji="1" lang="en-US" altLang="ja-JP" sz="1600" b="1" i="0" u="none" strike="noStrike" cap="none" normalizeH="0" baseline="30000">
                          <a:ln>
                            <a:noFill/>
                          </a:ln>
                          <a:solidFill>
                            <a:srgbClr val="FF0000"/>
                          </a:solidFill>
                          <a:effectLst/>
                          <a:latin typeface="Arial" charset="0"/>
                          <a:ea typeface="ＭＳ Ｐゴシック" charset="0"/>
                          <a:cs typeface="ＭＳ Ｐゴシック" charset="0"/>
                        </a:rPr>
                        <a:t>-1</a:t>
                      </a:r>
                      <a:endParaRPr kumimoji="1" lang="ja-JP" altLang="en-US" sz="1600" b="1" i="0" u="none" strike="noStrike" cap="none" normalizeH="0" baseline="3000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67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D</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S(</a:t>
                      </a: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f</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K</a:t>
                      </a:r>
                      <a:r>
                        <a:rPr kumimoji="1" lang="en-US" altLang="ja-JP" sz="1600" b="0" i="0" u="none" strike="noStrike" cap="none" normalizeH="0" baseline="30000">
                          <a:ln>
                            <a:noFill/>
                          </a:ln>
                          <a:solidFill>
                            <a:srgbClr val="000000"/>
                          </a:solidFill>
                          <a:effectLst/>
                          <a:latin typeface="Arial" charset="0"/>
                          <a:ea typeface="ＭＳ Ｐゴシック" charset="0"/>
                          <a:cs typeface="ＭＳ Ｐゴシック" charset="0"/>
                        </a:rPr>
                        <a:t>0</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0.22</a:t>
                      </a:r>
                      <a:endParaRPr kumimoji="1" lang="ja-JP" altLang="en-US"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0.073</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0.029</a:t>
                      </a:r>
                      <a:endParaRPr kumimoji="1" lang="ja-JP" altLang="en-US" sz="16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367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D</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S(</a:t>
                      </a: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h</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’K</a:t>
                      </a:r>
                      <a:r>
                        <a:rPr kumimoji="1" lang="en-US" altLang="ja-JP" sz="1600" b="0" i="0" u="none" strike="noStrike" cap="none" normalizeH="0" baseline="30000">
                          <a:ln>
                            <a:noFill/>
                          </a:ln>
                          <a:solidFill>
                            <a:srgbClr val="000000"/>
                          </a:solidFill>
                          <a:effectLst/>
                          <a:latin typeface="Arial" charset="0"/>
                          <a:ea typeface="ＭＳ Ｐゴシック" charset="0"/>
                          <a:cs typeface="ＭＳ Ｐゴシック" charset="0"/>
                        </a:rPr>
                        <a:t>0</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0.11</a:t>
                      </a:r>
                      <a:endParaRPr kumimoji="1" lang="ja-JP" altLang="en-US"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0.038</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0.020</a:t>
                      </a:r>
                      <a:endParaRPr kumimoji="1" lang="ja-JP" altLang="en-US" sz="16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367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D</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S(K</a:t>
                      </a:r>
                      <a:r>
                        <a:rPr kumimoji="1" lang="en-US" altLang="ja-JP" sz="1600" b="0" i="0" u="none" strike="noStrike" cap="none" normalizeH="0" baseline="-25000">
                          <a:ln>
                            <a:noFill/>
                          </a:ln>
                          <a:solidFill>
                            <a:srgbClr val="000000"/>
                          </a:solidFill>
                          <a:effectLst/>
                          <a:latin typeface="Arial" charset="0"/>
                          <a:ea typeface="ＭＳ Ｐゴシック" charset="0"/>
                          <a:cs typeface="ＭＳ Ｐゴシック" charset="0"/>
                        </a:rPr>
                        <a:t>S</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K</a:t>
                      </a:r>
                      <a:r>
                        <a:rPr kumimoji="1" lang="en-US" altLang="ja-JP" sz="1600" b="0" i="0" u="none" strike="noStrike" cap="none" normalizeH="0" baseline="-25000">
                          <a:ln>
                            <a:noFill/>
                          </a:ln>
                          <a:solidFill>
                            <a:srgbClr val="000000"/>
                          </a:solidFill>
                          <a:effectLst/>
                          <a:latin typeface="Arial" charset="0"/>
                          <a:ea typeface="ＭＳ Ｐゴシック" charset="0"/>
                          <a:cs typeface="ＭＳ Ｐゴシック" charset="0"/>
                        </a:rPr>
                        <a:t>S</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K</a:t>
                      </a:r>
                      <a:r>
                        <a:rPr kumimoji="1" lang="en-US" altLang="ja-JP" sz="1600" b="0" i="0" u="none" strike="noStrike" cap="none" normalizeH="0" baseline="-25000">
                          <a:ln>
                            <a:noFill/>
                          </a:ln>
                          <a:solidFill>
                            <a:srgbClr val="000000"/>
                          </a:solidFill>
                          <a:effectLst/>
                          <a:latin typeface="Arial" charset="0"/>
                          <a:ea typeface="ＭＳ Ｐゴシック" charset="0"/>
                          <a:cs typeface="ＭＳ Ｐゴシック" charset="0"/>
                        </a:rPr>
                        <a:t>S</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0.33</a:t>
                      </a:r>
                      <a:endParaRPr kumimoji="1" lang="ja-JP" altLang="en-US"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0.105</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0.037</a:t>
                      </a:r>
                      <a:endParaRPr kumimoji="1" lang="ja-JP" altLang="en-US" sz="16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ECDE"/>
                    </a:solidFill>
                  </a:tcPr>
                </a:tc>
              </a:tr>
              <a:tr h="367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D</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S(K</a:t>
                      </a:r>
                      <a:r>
                        <a:rPr kumimoji="1" lang="en-US" altLang="ja-JP" sz="1600" b="0" i="0" u="none" strike="noStrike" cap="none" normalizeH="0" baseline="-25000">
                          <a:ln>
                            <a:noFill/>
                          </a:ln>
                          <a:solidFill>
                            <a:srgbClr val="000000"/>
                          </a:solidFill>
                          <a:effectLst/>
                          <a:latin typeface="Arial" charset="0"/>
                          <a:ea typeface="ＭＳ Ｐゴシック" charset="0"/>
                          <a:cs typeface="ＭＳ Ｐゴシック" charset="0"/>
                        </a:rPr>
                        <a:t>S</a:t>
                      </a: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p</a:t>
                      </a:r>
                      <a:r>
                        <a:rPr kumimoji="1" lang="en-US" altLang="ja-JP" sz="1600" b="0" i="0" u="none" strike="noStrike" cap="none" normalizeH="0" baseline="30000">
                          <a:ln>
                            <a:noFill/>
                          </a:ln>
                          <a:solidFill>
                            <a:srgbClr val="000000"/>
                          </a:solidFill>
                          <a:effectLst/>
                          <a:latin typeface="Arial" charset="0"/>
                          <a:ea typeface="ＭＳ Ｐゴシック" charset="0"/>
                          <a:cs typeface="ＭＳ Ｐゴシック" charset="0"/>
                        </a:rPr>
                        <a:t>0</a:t>
                      </a: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g</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0.32</a:t>
                      </a:r>
                      <a:endParaRPr kumimoji="1" lang="ja-JP" altLang="en-US"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0.10</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0.03</a:t>
                      </a:r>
                      <a:endParaRPr kumimoji="1" lang="ja-JP" altLang="en-US" sz="16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3837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Br(X</a:t>
                      </a:r>
                      <a:r>
                        <a:rPr kumimoji="1" lang="en-US" altLang="ja-JP" sz="1600" b="0" i="0" u="none" strike="noStrike" cap="none" normalizeH="0" baseline="-25000">
                          <a:ln>
                            <a:noFill/>
                          </a:ln>
                          <a:solidFill>
                            <a:srgbClr val="000000"/>
                          </a:solidFill>
                          <a:effectLst/>
                          <a:latin typeface="Arial" charset="0"/>
                          <a:ea typeface="ＭＳ Ｐゴシック" charset="0"/>
                          <a:cs typeface="ＭＳ Ｐゴシック" charset="0"/>
                        </a:rPr>
                        <a:t>s</a:t>
                      </a: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g</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13%</a:t>
                      </a:r>
                      <a:endParaRPr kumimoji="1" lang="ja-JP" altLang="en-US"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367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A</a:t>
                      </a:r>
                      <a:r>
                        <a:rPr kumimoji="1" lang="en-US" altLang="ja-JP" sz="1600" b="0" i="0" u="none" strike="noStrike" cap="none" normalizeH="0" baseline="-25000">
                          <a:ln>
                            <a:noFill/>
                          </a:ln>
                          <a:solidFill>
                            <a:srgbClr val="000000"/>
                          </a:solidFill>
                          <a:effectLst/>
                          <a:latin typeface="Arial" charset="0"/>
                          <a:ea typeface="ＭＳ Ｐゴシック" charset="0"/>
                          <a:cs typeface="ＭＳ Ｐゴシック" charset="0"/>
                        </a:rPr>
                        <a:t>CP</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(X</a:t>
                      </a:r>
                      <a:r>
                        <a:rPr kumimoji="1" lang="en-US" altLang="ja-JP" sz="1600" b="0" i="0" u="none" strike="noStrike" cap="none" normalizeH="0" baseline="-25000">
                          <a:ln>
                            <a:noFill/>
                          </a:ln>
                          <a:solidFill>
                            <a:srgbClr val="000000"/>
                          </a:solidFill>
                          <a:effectLst/>
                          <a:latin typeface="Arial" charset="0"/>
                          <a:ea typeface="ＭＳ Ｐゴシック" charset="0"/>
                          <a:cs typeface="ＭＳ Ｐゴシック" charset="0"/>
                        </a:rPr>
                        <a:t>s</a:t>
                      </a: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g</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0.058</a:t>
                      </a:r>
                      <a:endParaRPr kumimoji="1" lang="ja-JP" altLang="en-US"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0.01</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0.005</a:t>
                      </a:r>
                      <a:endParaRPr kumimoji="1" lang="ja-JP" altLang="en-US" sz="16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367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C</a:t>
                      </a:r>
                      <a:r>
                        <a:rPr kumimoji="1" lang="en-US" altLang="ja-JP" sz="1600" b="0" i="0" u="none" strike="noStrike" cap="none" normalizeH="0" baseline="-25000">
                          <a:ln>
                            <a:noFill/>
                          </a:ln>
                          <a:solidFill>
                            <a:srgbClr val="000000"/>
                          </a:solidFill>
                          <a:effectLst/>
                          <a:latin typeface="Arial" charset="0"/>
                          <a:ea typeface="ＭＳ Ｐゴシック" charset="0"/>
                          <a:cs typeface="ＭＳ Ｐゴシック" charset="0"/>
                        </a:rPr>
                        <a:t>9</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 [A</a:t>
                      </a:r>
                      <a:r>
                        <a:rPr kumimoji="1" lang="en-US" altLang="ja-JP" sz="1600" b="0" i="0" u="none" strike="noStrike" cap="none" normalizeH="0" baseline="-25000">
                          <a:ln>
                            <a:noFill/>
                          </a:ln>
                          <a:solidFill>
                            <a:srgbClr val="000000"/>
                          </a:solidFill>
                          <a:effectLst/>
                          <a:latin typeface="Arial" charset="0"/>
                          <a:ea typeface="ＭＳ Ｐゴシック" charset="0"/>
                          <a:cs typeface="ＭＳ Ｐゴシック" charset="0"/>
                        </a:rPr>
                        <a:t>FB</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(K*ll)]</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a:t>
                      </a:r>
                      <a:endParaRPr kumimoji="1" lang="ja-JP" altLang="en-US"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11%</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4%</a:t>
                      </a:r>
                      <a:endParaRPr kumimoji="1" lang="ja-JP" altLang="en-US" sz="16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367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C</a:t>
                      </a:r>
                      <a:r>
                        <a:rPr kumimoji="1" lang="en-US" altLang="ja-JP" sz="1600" b="0" i="0" u="none" strike="noStrike" cap="none" normalizeH="0" baseline="-25000">
                          <a:ln>
                            <a:noFill/>
                          </a:ln>
                          <a:solidFill>
                            <a:srgbClr val="000000"/>
                          </a:solidFill>
                          <a:effectLst/>
                          <a:latin typeface="Arial" charset="0"/>
                          <a:ea typeface="ＭＳ Ｐゴシック" charset="0"/>
                          <a:cs typeface="ＭＳ Ｐゴシック" charset="0"/>
                        </a:rPr>
                        <a:t>10 </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[A</a:t>
                      </a:r>
                      <a:r>
                        <a:rPr kumimoji="1" lang="en-US" altLang="ja-JP" sz="1600" b="0" i="0" u="none" strike="noStrike" cap="none" normalizeH="0" baseline="-25000">
                          <a:ln>
                            <a:noFill/>
                          </a:ln>
                          <a:solidFill>
                            <a:srgbClr val="000000"/>
                          </a:solidFill>
                          <a:effectLst/>
                          <a:latin typeface="Arial" charset="0"/>
                          <a:ea typeface="ＭＳ Ｐゴシック" charset="0"/>
                          <a:cs typeface="ＭＳ Ｐゴシック" charset="0"/>
                        </a:rPr>
                        <a:t>FB</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(K*ll)]</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a:t>
                      </a:r>
                      <a:endParaRPr kumimoji="1" lang="ja-JP" altLang="en-US"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13%</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4%</a:t>
                      </a:r>
                      <a:endParaRPr kumimoji="1" lang="ja-JP" altLang="en-US" sz="16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367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Br(B</a:t>
                      </a:r>
                      <a:r>
                        <a:rPr kumimoji="1" lang="en-US" altLang="ja-JP" sz="1600" b="0" i="0" u="none" strike="noStrike" cap="none" normalizeH="0" baseline="30000">
                          <a:ln>
                            <a:noFill/>
                          </a:ln>
                          <a:solidFill>
                            <a:srgbClr val="000000"/>
                          </a:solidFill>
                          <a:effectLst/>
                          <a:latin typeface="Arial" charset="0"/>
                          <a:ea typeface="ＭＳ Ｐゴシック" charset="0"/>
                          <a:cs typeface="ＭＳ Ｐゴシック" charset="0"/>
                        </a:rPr>
                        <a:t>+</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 </a:t>
                      </a:r>
                      <a:r>
                        <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sym typeface="Wingdings" charset="0"/>
                        </a:rPr>
                        <a:t>→</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sym typeface="Wingdings" charset="0"/>
                        </a:rPr>
                        <a:t> K</a:t>
                      </a:r>
                      <a:r>
                        <a:rPr kumimoji="1" lang="en-US" altLang="ja-JP" sz="1600" b="0" i="0" u="none" strike="noStrike" cap="none" normalizeH="0" baseline="30000">
                          <a:ln>
                            <a:noFill/>
                          </a:ln>
                          <a:solidFill>
                            <a:srgbClr val="000000"/>
                          </a:solidFill>
                          <a:effectLst/>
                          <a:latin typeface="Arial" charset="0"/>
                          <a:ea typeface="ＭＳ Ｐゴシック" charset="0"/>
                          <a:cs typeface="ＭＳ Ｐゴシック" charset="0"/>
                          <a:sym typeface="Wingdings" charset="0"/>
                        </a:rPr>
                        <a:t>+</a:t>
                      </a: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sym typeface="Wingdings" charset="0"/>
                        </a:rPr>
                        <a:t>nn</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sym typeface="Wingdings" charset="0"/>
                        </a:rPr>
                        <a:t>)</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&lt;9Br(SM)</a:t>
                      </a:r>
                      <a:endParaRPr kumimoji="1" lang="ja-JP" altLang="en-US"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ECDE"/>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33ab</a:t>
                      </a:r>
                      <a:r>
                        <a:rPr kumimoji="1" lang="en-US" altLang="ja-JP" sz="1600" b="1" i="0" u="none" strike="noStrike" cap="none" normalizeH="0" baseline="30000">
                          <a:ln>
                            <a:noFill/>
                          </a:ln>
                          <a:solidFill>
                            <a:srgbClr val="FF0000"/>
                          </a:solidFill>
                          <a:effectLst/>
                          <a:latin typeface="Arial" charset="0"/>
                          <a:ea typeface="ＭＳ Ｐゴシック" charset="0"/>
                          <a:cs typeface="ＭＳ Ｐゴシック" charset="0"/>
                        </a:rPr>
                        <a:t>-1</a:t>
                      </a: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 for 5</a:t>
                      </a:r>
                      <a:r>
                        <a:rPr kumimoji="1" lang="en-US" altLang="ja-JP" sz="1600" b="1" i="0" u="none" strike="noStrike" cap="none" normalizeH="0" baseline="0">
                          <a:ln>
                            <a:noFill/>
                          </a:ln>
                          <a:solidFill>
                            <a:srgbClr val="FF0000"/>
                          </a:solidFill>
                          <a:effectLst/>
                          <a:latin typeface="Symbol" charset="0"/>
                          <a:ea typeface="ＭＳ Ｐゴシック" charset="0"/>
                          <a:cs typeface="ＭＳ Ｐゴシック" charset="0"/>
                        </a:rPr>
                        <a:t>s</a:t>
                      </a: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 discovery</a:t>
                      </a:r>
                      <a:endParaRPr kumimoji="1" lang="ja-JP" altLang="en-US" sz="16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ECDE"/>
                    </a:solidFill>
                  </a:tcPr>
                </a:tc>
                <a:tc hMerge="1">
                  <a:txBody>
                    <a:bodyPr/>
                    <a:lstStyle/>
                    <a:p>
                      <a:endParaRPr kumimoji="1" lang="ja-JP" altLang="en-US"/>
                    </a:p>
                  </a:txBody>
                  <a:tcPr/>
                </a:tc>
              </a:tr>
              <a:tr h="367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Br(B</a:t>
                      </a:r>
                      <a:r>
                        <a:rPr kumimoji="1" lang="en-US" altLang="ja-JP" sz="1600" b="0" i="0" u="none" strike="noStrike" cap="none" normalizeH="0" baseline="30000">
                          <a:ln>
                            <a:noFill/>
                          </a:ln>
                          <a:solidFill>
                            <a:srgbClr val="000000"/>
                          </a:solidFill>
                          <a:effectLst/>
                          <a:latin typeface="Arial" charset="0"/>
                          <a:ea typeface="ＭＳ Ｐゴシック" charset="0"/>
                          <a:cs typeface="ＭＳ Ｐゴシック" charset="0"/>
                        </a:rPr>
                        <a:t>+</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 </a:t>
                      </a:r>
                      <a:r>
                        <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sym typeface="Wingdings" charset="0"/>
                        </a:rPr>
                        <a:t>→</a:t>
                      </a: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sym typeface="Wingdings" charset="0"/>
                        </a:rPr>
                        <a:t>tn</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sym typeface="Wingdings" charset="0"/>
                        </a:rPr>
                        <a:t>)</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3.5</a:t>
                      </a:r>
                      <a:r>
                        <a:rPr kumimoji="1" lang="en-US" altLang="ja-JP" sz="1600" b="1" i="0" u="none" strike="noStrike" cap="none" normalizeH="0" baseline="0">
                          <a:ln>
                            <a:noFill/>
                          </a:ln>
                          <a:solidFill>
                            <a:srgbClr val="000000"/>
                          </a:solidFill>
                          <a:effectLst/>
                          <a:latin typeface="Symbol" charset="0"/>
                          <a:ea typeface="ＭＳ Ｐゴシック" charset="0"/>
                          <a:cs typeface="ＭＳ Ｐゴシック" charset="0"/>
                        </a:rPr>
                        <a:t>s</a:t>
                      </a:r>
                      <a:endParaRPr kumimoji="1" lang="ja-JP" altLang="en-US" sz="1600" b="1" i="0" u="none" strike="noStrike" cap="none" normalizeH="0" baseline="0">
                        <a:ln>
                          <a:noFill/>
                        </a:ln>
                        <a:solidFill>
                          <a:srgbClr val="000000"/>
                        </a:solidFill>
                        <a:effectLst/>
                        <a:latin typeface="Symbo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10%</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3%</a:t>
                      </a:r>
                      <a:endParaRPr kumimoji="1" lang="ja-JP" altLang="en-US" sz="16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367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Br(B</a:t>
                      </a:r>
                      <a:r>
                        <a:rPr kumimoji="1" lang="en-US" altLang="ja-JP" sz="1600" b="0" i="0" u="none" strike="noStrike" cap="none" normalizeH="0" baseline="30000">
                          <a:ln>
                            <a:noFill/>
                          </a:ln>
                          <a:solidFill>
                            <a:srgbClr val="000000"/>
                          </a:solidFill>
                          <a:effectLst/>
                          <a:latin typeface="Arial" charset="0"/>
                          <a:ea typeface="ＭＳ Ｐゴシック" charset="0"/>
                          <a:cs typeface="ＭＳ Ｐゴシック" charset="0"/>
                        </a:rPr>
                        <a:t>+</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 </a:t>
                      </a:r>
                      <a:r>
                        <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sym typeface="Wingdings" charset="0"/>
                        </a:rPr>
                        <a:t>→</a:t>
                      </a: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sym typeface="Wingdings" charset="0"/>
                        </a:rPr>
                        <a:t>mn</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sym typeface="Wingdings" charset="0"/>
                        </a:rPr>
                        <a:t>)</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&lt;2.4Br(SM)</a:t>
                      </a:r>
                      <a:endParaRPr kumimoji="1" lang="ja-JP" altLang="en-US"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4.3ab</a:t>
                      </a:r>
                      <a:r>
                        <a:rPr kumimoji="1" lang="en-US" altLang="ja-JP" sz="1600" b="1" i="0" u="none" strike="noStrike" cap="none" normalizeH="0" baseline="30000">
                          <a:ln>
                            <a:noFill/>
                          </a:ln>
                          <a:solidFill>
                            <a:srgbClr val="FF0000"/>
                          </a:solidFill>
                          <a:effectLst/>
                          <a:latin typeface="Arial" charset="0"/>
                          <a:ea typeface="ＭＳ Ｐゴシック" charset="0"/>
                          <a:cs typeface="ＭＳ Ｐゴシック" charset="0"/>
                        </a:rPr>
                        <a:t>-1</a:t>
                      </a: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 for 5</a:t>
                      </a:r>
                      <a:r>
                        <a:rPr kumimoji="1" lang="en-US" altLang="ja-JP" sz="1600" b="1" i="0" u="none" strike="noStrike" cap="none" normalizeH="0" baseline="0">
                          <a:ln>
                            <a:noFill/>
                          </a:ln>
                          <a:solidFill>
                            <a:srgbClr val="FF0000"/>
                          </a:solidFill>
                          <a:effectLst/>
                          <a:latin typeface="Symbol" charset="0"/>
                          <a:ea typeface="ＭＳ Ｐゴシック" charset="0"/>
                          <a:cs typeface="ＭＳ Ｐゴシック" charset="0"/>
                        </a:rPr>
                        <a:t>s</a:t>
                      </a: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 discovery</a:t>
                      </a:r>
                      <a:endParaRPr kumimoji="1" lang="ja-JP" altLang="en-US" sz="16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hMerge="1">
                  <a:txBody>
                    <a:bodyPr/>
                    <a:lstStyle/>
                    <a:p>
                      <a:endParaRPr kumimoji="1" lang="ja-JP" altLang="en-US"/>
                    </a:p>
                  </a:txBody>
                  <a:tcPr/>
                </a:tc>
              </a:tr>
              <a:tr h="367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Br(B</a:t>
                      </a:r>
                      <a:r>
                        <a:rPr kumimoji="1" lang="en-US" altLang="ja-JP" sz="1600" b="0" i="0" u="none" strike="noStrike" cap="none" normalizeH="0" baseline="30000">
                          <a:ln>
                            <a:noFill/>
                          </a:ln>
                          <a:solidFill>
                            <a:srgbClr val="000000"/>
                          </a:solidFill>
                          <a:effectLst/>
                          <a:latin typeface="Arial" charset="0"/>
                          <a:ea typeface="ＭＳ Ｐゴシック" charset="0"/>
                          <a:cs typeface="ＭＳ Ｐゴシック" charset="0"/>
                        </a:rPr>
                        <a:t>+</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 </a:t>
                      </a:r>
                      <a:r>
                        <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rPr>
                        <a:t>→ </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D</a:t>
                      </a: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tn</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a:t>
                      </a:r>
                      <a:endParaRPr kumimoji="1" lang="ja-JP" altLang="en-US"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7.9%</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2.5%</a:t>
                      </a:r>
                      <a:endParaRPr kumimoji="1" lang="ja-JP" altLang="en-US" sz="16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6EF"/>
                    </a:solidFill>
                  </a:tcPr>
                </a:tc>
              </a:tr>
              <a:tr h="367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Br(</a:t>
                      </a: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t</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 </a:t>
                      </a:r>
                      <a:r>
                        <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rPr>
                        <a:t>→</a:t>
                      </a: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mg</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&lt;45</a:t>
                      </a:r>
                      <a:endParaRPr kumimoji="1" lang="ja-JP" altLang="en-US"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&lt;30</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&lt;8</a:t>
                      </a:r>
                      <a:endParaRPr kumimoji="1" lang="ja-JP" altLang="en-US" sz="16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367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Br(</a:t>
                      </a: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t</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 </a:t>
                      </a:r>
                      <a:r>
                        <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rPr>
                        <a:t>→</a:t>
                      </a: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mh</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&lt;65</a:t>
                      </a:r>
                      <a:endParaRPr kumimoji="1" lang="ja-JP" altLang="en-US"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&lt;20</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&lt;4</a:t>
                      </a:r>
                      <a:endParaRPr kumimoji="1" lang="ja-JP" altLang="en-US" sz="16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367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Br(</a:t>
                      </a: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t</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 </a:t>
                      </a:r>
                      <a:r>
                        <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rPr>
                        <a:t>→</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 3</a:t>
                      </a: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m</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&lt;209</a:t>
                      </a:r>
                      <a:endParaRPr kumimoji="1" lang="ja-JP" altLang="en-US"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&lt;10</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&lt;1</a:t>
                      </a:r>
                      <a:endParaRPr kumimoji="1" lang="ja-JP" altLang="en-US" sz="16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ECDE"/>
                    </a:solidFill>
                  </a:tcPr>
                </a:tc>
              </a:tr>
              <a:tr h="367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D</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sin2</a:t>
                      </a: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f</a:t>
                      </a:r>
                      <a:r>
                        <a:rPr kumimoji="1" lang="en-US" altLang="ja-JP" sz="1600" b="0" i="0" u="none" strike="noStrike" cap="none" normalizeH="0" baseline="-25000">
                          <a:ln>
                            <a:noFill/>
                          </a:ln>
                          <a:solidFill>
                            <a:srgbClr val="000000"/>
                          </a:solidFill>
                          <a:effectLst/>
                          <a:latin typeface="Arial" charset="0"/>
                          <a:ea typeface="ＭＳ Ｐゴシック" charset="0"/>
                          <a:cs typeface="ＭＳ Ｐゴシック" charset="0"/>
                        </a:rPr>
                        <a:t>1</a:t>
                      </a:r>
                      <a:endParaRPr kumimoji="1" lang="ja-JP" altLang="en-US" sz="1600" b="0" i="0" u="none" strike="noStrike" cap="none" normalizeH="0" baseline="-2500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0.026</a:t>
                      </a:r>
                      <a:endParaRPr kumimoji="1" lang="ja-JP" altLang="en-US"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0.016</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0.012</a:t>
                      </a:r>
                      <a:endParaRPr kumimoji="1" lang="ja-JP" altLang="en-US" sz="16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367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DF</a:t>
                      </a:r>
                      <a:r>
                        <a:rPr kumimoji="1" lang="en-US" altLang="ja-JP" sz="1600" b="0" i="0" u="none" strike="noStrike" cap="none" normalizeH="0" baseline="-25000">
                          <a:ln>
                            <a:noFill/>
                          </a:ln>
                          <a:solidFill>
                            <a:srgbClr val="000000"/>
                          </a:solidFill>
                          <a:effectLst/>
                          <a:latin typeface="Arial" charset="0"/>
                          <a:ea typeface="ＭＳ Ｐゴシック" charset="0"/>
                          <a:cs typeface="ＭＳ Ｐゴシック" charset="0"/>
                        </a:rPr>
                        <a:t>2</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 (</a:t>
                      </a: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rp</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68°</a:t>
                      </a:r>
                      <a:r>
                        <a:rPr kumimoji="1" lang="ja-JP" altLang="en-US" sz="1600" b="1" i="0" u="none" strike="noStrike" cap="none" normalizeH="0" baseline="0">
                          <a:ln>
                            <a:noFill/>
                          </a:ln>
                          <a:solidFill>
                            <a:srgbClr val="000000"/>
                          </a:solidFill>
                          <a:effectLst/>
                          <a:latin typeface="Arial" charset="0"/>
                          <a:ea typeface="ＭＳ Ｐゴシック" charset="0"/>
                          <a:cs typeface="ＭＳ Ｐゴシック" charset="0"/>
                        </a:rPr>
                        <a:t>ー</a:t>
                      </a: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95°</a:t>
                      </a:r>
                      <a:endParaRPr kumimoji="1" lang="ja-JP" altLang="en-US"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1°</a:t>
                      </a:r>
                      <a:endParaRPr kumimoji="1" lang="ja-JP" altLang="en-US" sz="16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367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DF</a:t>
                      </a:r>
                      <a:r>
                        <a:rPr kumimoji="1" lang="en-US" altLang="ja-JP" sz="1600" b="0" i="0" u="none" strike="noStrike" cap="none" normalizeH="0" baseline="-25000">
                          <a:ln>
                            <a:noFill/>
                          </a:ln>
                          <a:solidFill>
                            <a:srgbClr val="000000"/>
                          </a:solidFill>
                          <a:effectLst/>
                          <a:latin typeface="Arial" charset="0"/>
                          <a:ea typeface="ＭＳ Ｐゴシック" charset="0"/>
                          <a:cs typeface="ＭＳ Ｐゴシック" charset="0"/>
                        </a:rPr>
                        <a:t>3</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 Dalitz)</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20°</a:t>
                      </a:r>
                      <a:endParaRPr kumimoji="1" lang="ja-JP" altLang="en-US"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7°</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2.5°</a:t>
                      </a:r>
                      <a:endParaRPr kumimoji="1" lang="ja-JP" altLang="en-US" sz="16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367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Symbol" charset="0"/>
                          <a:ea typeface="ＭＳ Ｐゴシック" charset="0"/>
                          <a:cs typeface="ＭＳ Ｐゴシック" charset="0"/>
                        </a:rPr>
                        <a:t>D</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V</a:t>
                      </a:r>
                      <a:r>
                        <a:rPr kumimoji="1" lang="en-US" altLang="ja-JP" sz="1600" b="0" i="0" u="none" strike="noStrike" cap="none" normalizeH="0" baseline="-25000">
                          <a:ln>
                            <a:noFill/>
                          </a:ln>
                          <a:solidFill>
                            <a:srgbClr val="000000"/>
                          </a:solidFill>
                          <a:effectLst/>
                          <a:latin typeface="Arial" charset="0"/>
                          <a:ea typeface="ＭＳ Ｐゴシック" charset="0"/>
                          <a:cs typeface="ＭＳ Ｐゴシック" charset="0"/>
                        </a:rPr>
                        <a:t>ub</a:t>
                      </a: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 (incl.)</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000000"/>
                          </a:solidFill>
                          <a:effectLst/>
                          <a:latin typeface="Arial" charset="0"/>
                          <a:ea typeface="ＭＳ Ｐゴシック" charset="0"/>
                          <a:cs typeface="ＭＳ Ｐゴシック" charset="0"/>
                        </a:rPr>
                        <a:t>7.3%</a:t>
                      </a:r>
                      <a:endParaRPr kumimoji="1" lang="ja-JP" altLang="en-US" sz="16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rgbClr val="000000"/>
                          </a:solidFill>
                          <a:effectLst/>
                          <a:latin typeface="Arial" charset="0"/>
                          <a:ea typeface="ＭＳ Ｐゴシック" charset="0"/>
                          <a:cs typeface="ＭＳ Ｐゴシック" charset="0"/>
                        </a:rPr>
                        <a:t>6.6%</a:t>
                      </a:r>
                      <a:endParaRPr kumimoji="1" lang="ja-JP" altLang="en-US" sz="1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a:ln>
                            <a:noFill/>
                          </a:ln>
                          <a:solidFill>
                            <a:srgbClr val="FF0000"/>
                          </a:solidFill>
                          <a:effectLst/>
                          <a:latin typeface="Arial" charset="0"/>
                          <a:ea typeface="ＭＳ Ｐゴシック" charset="0"/>
                          <a:cs typeface="ＭＳ Ｐゴシック" charset="0"/>
                        </a:rPr>
                        <a:t>6.1%</a:t>
                      </a:r>
                      <a:endParaRPr kumimoji="1" lang="ja-JP" altLang="en-US" sz="1600" b="1" i="0" u="none" strike="noStrike" cap="none" normalizeH="0" baseline="0">
                        <a:ln>
                          <a:noFill/>
                        </a:ln>
                        <a:solidFill>
                          <a:srgbClr val="FF0000"/>
                        </a:solidFill>
                        <a:effectLst/>
                        <a:latin typeface="Arial" charset="0"/>
                        <a:ea typeface="ＭＳ Ｐゴシック" charset="0"/>
                        <a:cs typeface="ＭＳ Ｐゴシック" charset="0"/>
                      </a:endParaRPr>
                    </a:p>
                  </a:txBody>
                  <a:tcPr marL="122789" marR="122789" marT="61384" marB="613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ECDE"/>
                    </a:solidFill>
                  </a:tcPr>
                </a:tc>
              </a:tr>
            </a:tbl>
          </a:graphicData>
        </a:graphic>
      </p:graphicFrame>
      <p:sp>
        <p:nvSpPr>
          <p:cNvPr id="22" name="右矢印吹き出し 21"/>
          <p:cNvSpPr/>
          <p:nvPr/>
        </p:nvSpPr>
        <p:spPr>
          <a:xfrm>
            <a:off x="8123238" y="1393825"/>
            <a:ext cx="2743200" cy="7564438"/>
          </a:xfrm>
          <a:prstGeom prst="rightArrowCallout">
            <a:avLst>
              <a:gd name="adj1" fmla="val 25000"/>
              <a:gd name="adj2" fmla="val 25000"/>
              <a:gd name="adj3" fmla="val 21731"/>
              <a:gd name="adj4" fmla="val 57621"/>
            </a:avLst>
          </a:prstGeom>
          <a:solidFill>
            <a:srgbClr val="FF66CC">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lIns="129736" tIns="64869" rIns="129736" bIns="64869" anchor="ctr"/>
          <a:lstStyle/>
          <a:p>
            <a:pPr>
              <a:defRPr/>
            </a:pPr>
            <a:endParaRPr kumimoji="1" lang="ja-JP" altLang="en-US" sz="2600">
              <a:solidFill>
                <a:srgbClr val="FFFFFF"/>
              </a:solidFill>
              <a:latin typeface="Arial"/>
              <a:ea typeface="ＭＳ Ｐゴシック"/>
            </a:endParaRPr>
          </a:p>
        </p:txBody>
      </p:sp>
      <p:sp>
        <p:nvSpPr>
          <p:cNvPr id="103533" name="タイトル 1"/>
          <p:cNvSpPr>
            <a:spLocks noGrp="1"/>
          </p:cNvSpPr>
          <p:nvPr>
            <p:ph type="title"/>
          </p:nvPr>
        </p:nvSpPr>
        <p:spPr/>
        <p:txBody>
          <a:bodyPr/>
          <a:lstStyle/>
          <a:p>
            <a:r>
              <a:rPr lang="en-US" altLang="ja-JP">
                <a:latin typeface="Calibri" charset="0"/>
                <a:ea typeface="ＭＳ Ｐゴシック" charset="0"/>
                <a:cs typeface="Calibri" charset="0"/>
              </a:rPr>
              <a:t>Key Measurements at Belle II</a:t>
            </a:r>
            <a:endParaRPr lang="ja-JP" altLang="en-US">
              <a:latin typeface="Calibri" charset="0"/>
              <a:ea typeface="ＭＳ Ｐゴシック" charset="0"/>
              <a:cs typeface="Calibri" charset="0"/>
            </a:endParaRPr>
          </a:p>
        </p:txBody>
      </p:sp>
      <p:sp>
        <p:nvSpPr>
          <p:cNvPr id="31" name="正方形/長方形 30"/>
          <p:cNvSpPr/>
          <p:nvPr/>
        </p:nvSpPr>
        <p:spPr>
          <a:xfrm>
            <a:off x="10828338" y="1363663"/>
            <a:ext cx="1406525" cy="76930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9736" tIns="64869" rIns="129736" bIns="64869" anchor="ctr"/>
          <a:lstStyle/>
          <a:p>
            <a:pPr>
              <a:defRPr/>
            </a:pPr>
            <a:endParaRPr kumimoji="1" lang="ja-JP" altLang="en-US" sz="4600">
              <a:solidFill>
                <a:srgbClr val="FFFFFF"/>
              </a:solidFill>
              <a:latin typeface="Arial"/>
              <a:ea typeface="ＭＳ Ｐゴシック"/>
            </a:endParaRPr>
          </a:p>
        </p:txBody>
      </p:sp>
      <p:sp>
        <p:nvSpPr>
          <p:cNvPr id="103535" name="テキスト ボックス 14"/>
          <p:cNvSpPr txBox="1">
            <a:spLocks noChangeArrowheads="1"/>
          </p:cNvSpPr>
          <p:nvPr/>
        </p:nvSpPr>
        <p:spPr bwMode="auto">
          <a:xfrm>
            <a:off x="560388" y="1651000"/>
            <a:ext cx="29464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400">
                <a:solidFill>
                  <a:srgbClr val="3333CC"/>
                </a:solidFill>
                <a:latin typeface="Arial" charset="0"/>
                <a:ea typeface="ＭＳ Ｐゴシック" charset="0"/>
                <a:cs typeface="ＭＳ Ｐゴシック" charset="0"/>
              </a:rPr>
              <a:t>CPV in b</a:t>
            </a:r>
            <a:r>
              <a:rPr lang="ja-JP" altLang="en-US" sz="2400">
                <a:solidFill>
                  <a:srgbClr val="3333CC"/>
                </a:solidFill>
                <a:latin typeface="Arial" charset="0"/>
                <a:ea typeface="ＭＳ Ｐゴシック" charset="0"/>
                <a:cs typeface="ＭＳ Ｐゴシック" charset="0"/>
              </a:rPr>
              <a:t>→</a:t>
            </a:r>
            <a:r>
              <a:rPr lang="en-US" altLang="ja-JP" sz="2400">
                <a:solidFill>
                  <a:srgbClr val="3333CC"/>
                </a:solidFill>
                <a:latin typeface="Arial" charset="0"/>
                <a:ea typeface="ＭＳ Ｐゴシック" charset="0"/>
                <a:cs typeface="ＭＳ Ｐゴシック" charset="0"/>
              </a:rPr>
              <a:t>s modes</a:t>
            </a:r>
            <a:endParaRPr lang="ja-JP" altLang="en-US" sz="2400">
              <a:solidFill>
                <a:srgbClr val="3333CC"/>
              </a:solidFill>
              <a:latin typeface="Arial" charset="0"/>
              <a:ea typeface="ＭＳ Ｐゴシック" charset="0"/>
              <a:cs typeface="ＭＳ Ｐゴシック" charset="0"/>
            </a:endParaRPr>
          </a:p>
        </p:txBody>
      </p:sp>
      <p:sp>
        <p:nvSpPr>
          <p:cNvPr id="103536" name="テキスト ボックス 15"/>
          <p:cNvSpPr txBox="1">
            <a:spLocks noChangeArrowheads="1"/>
          </p:cNvSpPr>
          <p:nvPr/>
        </p:nvSpPr>
        <p:spPr bwMode="auto">
          <a:xfrm>
            <a:off x="2741613" y="2413000"/>
            <a:ext cx="10207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400">
                <a:solidFill>
                  <a:srgbClr val="3333CC"/>
                </a:solidFill>
                <a:latin typeface="Arial" charset="0"/>
                <a:ea typeface="ＭＳ Ｐゴシック" charset="0"/>
                <a:cs typeface="ＭＳ Ｐゴシック" charset="0"/>
              </a:rPr>
              <a:t>b</a:t>
            </a:r>
            <a:r>
              <a:rPr lang="ja-JP" altLang="en-US" sz="2400">
                <a:solidFill>
                  <a:srgbClr val="3333CC"/>
                </a:solidFill>
                <a:latin typeface="Arial" charset="0"/>
                <a:ea typeface="ＭＳ Ｐゴシック" charset="0"/>
                <a:cs typeface="ＭＳ Ｐゴシック" charset="0"/>
              </a:rPr>
              <a:t>→</a:t>
            </a:r>
            <a:r>
              <a:rPr lang="en-US" altLang="ja-JP" sz="2400">
                <a:solidFill>
                  <a:srgbClr val="3333CC"/>
                </a:solidFill>
                <a:latin typeface="Arial" charset="0"/>
                <a:ea typeface="ＭＳ Ｐゴシック" charset="0"/>
                <a:cs typeface="ＭＳ Ｐゴシック" charset="0"/>
              </a:rPr>
              <a:t>s</a:t>
            </a:r>
            <a:r>
              <a:rPr lang="en-US" altLang="ja-JP" sz="2400">
                <a:solidFill>
                  <a:srgbClr val="3333CC"/>
                </a:solidFill>
                <a:latin typeface="Symbol" charset="0"/>
                <a:ea typeface="ＭＳ Ｐゴシック" charset="0"/>
                <a:cs typeface="ＭＳ Ｐゴシック" charset="0"/>
              </a:rPr>
              <a:t>g</a:t>
            </a:r>
          </a:p>
        </p:txBody>
      </p:sp>
      <p:sp>
        <p:nvSpPr>
          <p:cNvPr id="103537" name="テキスト ボックス 16"/>
          <p:cNvSpPr txBox="1">
            <a:spLocks noChangeArrowheads="1"/>
          </p:cNvSpPr>
          <p:nvPr/>
        </p:nvSpPr>
        <p:spPr bwMode="auto">
          <a:xfrm>
            <a:off x="2787650" y="3116263"/>
            <a:ext cx="10318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400">
                <a:solidFill>
                  <a:srgbClr val="3333CC"/>
                </a:solidFill>
                <a:latin typeface="Arial" charset="0"/>
                <a:ea typeface="ＭＳ Ｐゴシック" charset="0"/>
                <a:cs typeface="ＭＳ Ｐゴシック" charset="0"/>
              </a:rPr>
              <a:t>b</a:t>
            </a:r>
            <a:r>
              <a:rPr lang="ja-JP" altLang="en-US" sz="2400">
                <a:solidFill>
                  <a:srgbClr val="3333CC"/>
                </a:solidFill>
                <a:latin typeface="Arial" charset="0"/>
                <a:ea typeface="ＭＳ Ｐゴシック" charset="0"/>
                <a:cs typeface="ＭＳ Ｐゴシック" charset="0"/>
              </a:rPr>
              <a:t>→</a:t>
            </a:r>
            <a:r>
              <a:rPr lang="en-US" altLang="ja-JP" sz="2400">
                <a:solidFill>
                  <a:srgbClr val="3333CC"/>
                </a:solidFill>
                <a:latin typeface="Arial" charset="0"/>
                <a:ea typeface="ＭＳ Ｐゴシック" charset="0"/>
                <a:cs typeface="ＭＳ Ｐゴシック" charset="0"/>
              </a:rPr>
              <a:t>sll</a:t>
            </a:r>
            <a:endParaRPr lang="en-US" altLang="ja-JP" sz="2400">
              <a:solidFill>
                <a:srgbClr val="3333CC"/>
              </a:solidFill>
              <a:latin typeface="Symbol" charset="0"/>
              <a:ea typeface="ＭＳ Ｐゴシック" charset="0"/>
              <a:cs typeface="ＭＳ Ｐゴシック" charset="0"/>
            </a:endParaRPr>
          </a:p>
        </p:txBody>
      </p:sp>
      <p:sp>
        <p:nvSpPr>
          <p:cNvPr id="103538" name="テキスト ボックス 17"/>
          <p:cNvSpPr txBox="1">
            <a:spLocks noChangeArrowheads="1"/>
          </p:cNvSpPr>
          <p:nvPr/>
        </p:nvSpPr>
        <p:spPr bwMode="auto">
          <a:xfrm>
            <a:off x="560388" y="2460625"/>
            <a:ext cx="1116012"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400">
                <a:solidFill>
                  <a:srgbClr val="3333CC"/>
                </a:solidFill>
                <a:latin typeface="Arial" charset="0"/>
                <a:ea typeface="ＭＳ Ｐゴシック" charset="0"/>
                <a:cs typeface="ＭＳ Ｐゴシック" charset="0"/>
              </a:rPr>
              <a:t>FCNC</a:t>
            </a:r>
            <a:endParaRPr lang="ja-JP" altLang="en-US" sz="2400">
              <a:solidFill>
                <a:srgbClr val="3333CC"/>
              </a:solidFill>
              <a:latin typeface="Arial" charset="0"/>
              <a:ea typeface="ＭＳ Ｐゴシック" charset="0"/>
              <a:cs typeface="ＭＳ Ｐゴシック" charset="0"/>
            </a:endParaRPr>
          </a:p>
        </p:txBody>
      </p:sp>
      <p:sp>
        <p:nvSpPr>
          <p:cNvPr id="103539" name="テキスト ボックス 18"/>
          <p:cNvSpPr txBox="1">
            <a:spLocks noChangeArrowheads="1"/>
          </p:cNvSpPr>
          <p:nvPr/>
        </p:nvSpPr>
        <p:spPr bwMode="auto">
          <a:xfrm>
            <a:off x="560388" y="3924300"/>
            <a:ext cx="2382837"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400">
                <a:solidFill>
                  <a:srgbClr val="3333CC"/>
                </a:solidFill>
                <a:latin typeface="Arial" charset="0"/>
                <a:ea typeface="ＭＳ Ｐゴシック" charset="0"/>
                <a:cs typeface="ＭＳ Ｐゴシック" charset="0"/>
              </a:rPr>
              <a:t>Tauonic decays</a:t>
            </a:r>
            <a:endParaRPr lang="ja-JP" altLang="en-US" sz="2400">
              <a:solidFill>
                <a:srgbClr val="3333CC"/>
              </a:solidFill>
              <a:latin typeface="Arial" charset="0"/>
              <a:ea typeface="ＭＳ Ｐゴシック" charset="0"/>
              <a:cs typeface="ＭＳ Ｐゴシック" charset="0"/>
            </a:endParaRPr>
          </a:p>
        </p:txBody>
      </p:sp>
      <p:sp>
        <p:nvSpPr>
          <p:cNvPr id="103540" name="テキスト ボックス 19"/>
          <p:cNvSpPr txBox="1">
            <a:spLocks noChangeArrowheads="1"/>
          </p:cNvSpPr>
          <p:nvPr/>
        </p:nvSpPr>
        <p:spPr bwMode="auto">
          <a:xfrm>
            <a:off x="560388" y="4738688"/>
            <a:ext cx="24003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400">
                <a:solidFill>
                  <a:srgbClr val="3333CC"/>
                </a:solidFill>
                <a:latin typeface="Arial" charset="0"/>
                <a:ea typeface="ＭＳ Ｐゴシック" charset="0"/>
                <a:cs typeface="ＭＳ Ｐゴシック" charset="0"/>
              </a:rPr>
              <a:t>LFV tau decays</a:t>
            </a:r>
            <a:endParaRPr lang="ja-JP" altLang="en-US" sz="2400">
              <a:solidFill>
                <a:srgbClr val="3333CC"/>
              </a:solidFill>
              <a:latin typeface="Arial" charset="0"/>
              <a:ea typeface="ＭＳ Ｐゴシック" charset="0"/>
              <a:cs typeface="ＭＳ Ｐゴシック" charset="0"/>
            </a:endParaRPr>
          </a:p>
        </p:txBody>
      </p:sp>
      <p:sp>
        <p:nvSpPr>
          <p:cNvPr id="103541" name="テキスト ボックス 20"/>
          <p:cNvSpPr txBox="1">
            <a:spLocks noChangeArrowheads="1"/>
          </p:cNvSpPr>
          <p:nvPr/>
        </p:nvSpPr>
        <p:spPr bwMode="auto">
          <a:xfrm>
            <a:off x="560388" y="5414963"/>
            <a:ext cx="2297112"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400">
                <a:solidFill>
                  <a:srgbClr val="3333CC"/>
                </a:solidFill>
                <a:latin typeface="Arial" charset="0"/>
                <a:ea typeface="ＭＳ Ｐゴシック" charset="0"/>
                <a:cs typeface="ＭＳ Ｐゴシック" charset="0"/>
              </a:rPr>
              <a:t>Precision CKM</a:t>
            </a:r>
            <a:endParaRPr lang="ja-JP" altLang="en-US" sz="2400">
              <a:solidFill>
                <a:srgbClr val="3333CC"/>
              </a:solidFill>
              <a:latin typeface="Arial" charset="0"/>
              <a:ea typeface="ＭＳ Ｐゴシック" charset="0"/>
              <a:cs typeface="ＭＳ Ｐゴシック" charset="0"/>
            </a:endParaRPr>
          </a:p>
        </p:txBody>
      </p:sp>
      <p:sp>
        <p:nvSpPr>
          <p:cNvPr id="103542" name="スライド番号プレースホルダ 1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7686DE55-BBB3-B241-ABB5-F5413D419951}" type="slidenum">
              <a:rPr lang="en-US" altLang="ja-JP" sz="2600">
                <a:solidFill>
                  <a:srgbClr val="000000"/>
                </a:solidFill>
                <a:latin typeface="Arial" charset="0"/>
                <a:ea typeface="ＭＳ Ｐゴシック" charset="0"/>
                <a:cs typeface="ＭＳ Ｐゴシック" charset="0"/>
              </a:rPr>
              <a:pPr/>
              <a:t>20</a:t>
            </a:fld>
            <a:endParaRPr lang="en-US" altLang="ja-JP" sz="2600">
              <a:solidFill>
                <a:srgbClr val="000000"/>
              </a:solidFill>
              <a:latin typeface="Arial" charset="0"/>
              <a:ea typeface="ＭＳ Ｐゴシック" charset="0"/>
              <a:cs typeface="ＭＳ Ｐゴシック" charset="0"/>
            </a:endParaRPr>
          </a:p>
        </p:txBody>
      </p:sp>
      <p:pic>
        <p:nvPicPr>
          <p:cNvPr id="103543" name="図 6" descr="belle2-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60138" y="0"/>
            <a:ext cx="1744662"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44" name="テキスト ボックス 15"/>
          <p:cNvSpPr txBox="1">
            <a:spLocks noChangeArrowheads="1"/>
          </p:cNvSpPr>
          <p:nvPr/>
        </p:nvSpPr>
        <p:spPr bwMode="auto">
          <a:xfrm>
            <a:off x="4598988" y="9185275"/>
            <a:ext cx="7683500" cy="5683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800">
                <a:solidFill>
                  <a:srgbClr val="000000"/>
                </a:solidFill>
                <a:latin typeface="Arial" charset="0"/>
                <a:ea typeface="ＭＳ Ｐゴシック" charset="0"/>
                <a:cs typeface="ＭＳ Ｐゴシック" charset="0"/>
              </a:rPr>
              <a:t>Ultimate measurements down to theory error !</a:t>
            </a:r>
            <a:endParaRPr lang="ja-JP" altLang="en-US" sz="2800">
              <a:solidFill>
                <a:srgbClr val="000000"/>
              </a:solidFill>
              <a:latin typeface="Arial" charset="0"/>
              <a:ea typeface="ＭＳ Ｐゴシック" charset="0"/>
              <a:cs typeface="ＭＳ Ｐゴシック" charset="0"/>
            </a:endParaRPr>
          </a:p>
        </p:txBody>
      </p:sp>
      <p:pic>
        <p:nvPicPr>
          <p:cNvPr id="103545" name="図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225" y="6956425"/>
            <a:ext cx="3525838"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46" name="テキスト ボックス 18"/>
          <p:cNvSpPr txBox="1">
            <a:spLocks noChangeArrowheads="1"/>
          </p:cNvSpPr>
          <p:nvPr/>
        </p:nvSpPr>
        <p:spPr bwMode="auto">
          <a:xfrm>
            <a:off x="458788" y="6599238"/>
            <a:ext cx="4227512"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a:solidFill>
                  <a:srgbClr val="000000"/>
                </a:solidFill>
                <a:latin typeface="Arial" charset="0"/>
                <a:ea typeface="ＭＳ Ｐゴシック" charset="0"/>
                <a:cs typeface="ＭＳ Ｐゴシック" charset="0"/>
              </a:rPr>
              <a:t>QCD correction/error in </a:t>
            </a:r>
            <a:r>
              <a:rPr lang="en-US" altLang="ja-JP" sz="2600">
                <a:solidFill>
                  <a:srgbClr val="000000"/>
                </a:solidFill>
                <a:latin typeface="Symbol" charset="0"/>
                <a:ea typeface="Symbol" charset="0"/>
                <a:cs typeface="Symbol" charset="0"/>
              </a:rPr>
              <a:t>D</a:t>
            </a:r>
            <a:r>
              <a:rPr lang="en-US" altLang="ja-JP" sz="2600">
                <a:solidFill>
                  <a:srgbClr val="000000"/>
                </a:solidFill>
                <a:latin typeface="Arial" charset="0"/>
                <a:ea typeface="ＭＳ Ｐゴシック" charset="0"/>
                <a:cs typeface="ＭＳ Ｐゴシック" charset="0"/>
              </a:rPr>
              <a:t>S</a:t>
            </a:r>
            <a:endParaRPr lang="ja-JP" altLang="en-US" sz="2600">
              <a:solidFill>
                <a:srgbClr val="000000"/>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タイトル 1"/>
          <p:cNvSpPr>
            <a:spLocks noGrp="1"/>
          </p:cNvSpPr>
          <p:nvPr>
            <p:ph type="title"/>
          </p:nvPr>
        </p:nvSpPr>
        <p:spPr/>
        <p:txBody>
          <a:bodyPr/>
          <a:lstStyle/>
          <a:p>
            <a:r>
              <a:rPr lang="en-US" altLang="ja-JP">
                <a:latin typeface="Calibri" charset="0"/>
                <a:ea typeface="ＭＳ Ｐゴシック" charset="0"/>
                <a:cs typeface="Calibri" charset="0"/>
              </a:rPr>
              <a:t>Hadron Spectroscopy</a:t>
            </a:r>
            <a:endParaRPr lang="ja-JP" altLang="en-US">
              <a:latin typeface="Calibri" charset="0"/>
              <a:ea typeface="ＭＳ Ｐゴシック" charset="0"/>
              <a:cs typeface="Calibri" charset="0"/>
            </a:endParaRPr>
          </a:p>
        </p:txBody>
      </p:sp>
      <p:sp>
        <p:nvSpPr>
          <p:cNvPr id="111618" name="コンテンツ プレースホルダ 2"/>
          <p:cNvSpPr>
            <a:spLocks noGrp="1"/>
          </p:cNvSpPr>
          <p:nvPr>
            <p:ph idx="1"/>
          </p:nvPr>
        </p:nvSpPr>
        <p:spPr>
          <a:xfrm>
            <a:off x="288925" y="8597900"/>
            <a:ext cx="12330113" cy="1155700"/>
          </a:xfrm>
          <a:solidFill>
            <a:srgbClr val="FFFF99"/>
          </a:solidFill>
        </p:spPr>
        <p:txBody>
          <a:bodyPr/>
          <a:lstStyle/>
          <a:p>
            <a:pPr marL="0" indent="0">
              <a:buFontTx/>
              <a:buNone/>
            </a:pPr>
            <a:r>
              <a:rPr lang="en-US" altLang="ja-JP" sz="3400">
                <a:latin typeface="Calibri" charset="0"/>
                <a:ea typeface="ＭＳ Ｐゴシック" charset="0"/>
                <a:cs typeface="Calibri" charset="0"/>
              </a:rPr>
              <a:t>Future heavy flavor experiments enable us to search for new states and to study their detailed properties (J</a:t>
            </a:r>
            <a:r>
              <a:rPr lang="en-US" altLang="ja-JP" sz="3400" baseline="30000">
                <a:latin typeface="Calibri" charset="0"/>
                <a:ea typeface="ＭＳ Ｐゴシック" charset="0"/>
                <a:cs typeface="Calibri" charset="0"/>
              </a:rPr>
              <a:t>PC</a:t>
            </a:r>
            <a:r>
              <a:rPr lang="en-US" altLang="ja-JP" sz="3400">
                <a:latin typeface="Calibri" charset="0"/>
                <a:ea typeface="ＭＳ Ｐゴシック" charset="0"/>
                <a:cs typeface="Calibri" charset="0"/>
              </a:rPr>
              <a:t>, decay modes etc. ) </a:t>
            </a:r>
            <a:endParaRPr lang="ja-JP" altLang="en-US" sz="3400">
              <a:latin typeface="Calibri" charset="0"/>
              <a:ea typeface="ＭＳ Ｐゴシック" charset="0"/>
              <a:cs typeface="Calibri" charset="0"/>
            </a:endParaRPr>
          </a:p>
        </p:txBody>
      </p:sp>
      <p:pic>
        <p:nvPicPr>
          <p:cNvPr id="1116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439863"/>
            <a:ext cx="5260975"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6388" y="1744663"/>
            <a:ext cx="3808412"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Rectangle 8"/>
          <p:cNvSpPr>
            <a:spLocks noChangeArrowheads="1"/>
          </p:cNvSpPr>
          <p:nvPr/>
        </p:nvSpPr>
        <p:spPr bwMode="auto">
          <a:xfrm>
            <a:off x="10042525" y="2444750"/>
            <a:ext cx="1065213" cy="438150"/>
          </a:xfrm>
          <a:prstGeom prst="rect">
            <a:avLst/>
          </a:prstGeom>
          <a:solidFill>
            <a:srgbClr val="FFCC99"/>
          </a:solidFill>
          <a:ln w="12700" cap="sq">
            <a:solidFill>
              <a:srgbClr val="000066"/>
            </a:solidFill>
            <a:miter lim="800000"/>
            <a:headEnd type="none" w="sm" len="sm"/>
            <a:tailEnd type="none" w="sm" len="sm"/>
          </a:ln>
        </p:spPr>
        <p:txBody>
          <a:bodyPr lIns="129736" tIns="64869" rIns="129736" bIns="64869">
            <a:spAutoFit/>
          </a:bodyPr>
          <a:lstStyle/>
          <a:p>
            <a:pPr algn="l"/>
            <a:r>
              <a:rPr lang="en-US" altLang="ko-KR" sz="2000">
                <a:solidFill>
                  <a:srgbClr val="000000"/>
                </a:solidFill>
                <a:latin typeface="Times New Roman" charset="0"/>
                <a:ea typeface="Times New Roman" charset="0"/>
                <a:cs typeface="Times New Roman" charset="0"/>
                <a:sym typeface="Wingdings" charset="0"/>
              </a:rPr>
              <a:t>605fb</a:t>
            </a:r>
            <a:r>
              <a:rPr lang="en-US" altLang="ko-KR" sz="2000" baseline="30000">
                <a:solidFill>
                  <a:srgbClr val="000000"/>
                </a:solidFill>
                <a:latin typeface="Times New Roman" charset="0"/>
                <a:ea typeface="Times New Roman" charset="0"/>
                <a:cs typeface="Times New Roman" charset="0"/>
                <a:sym typeface="Wingdings" charset="0"/>
              </a:rPr>
              <a:t>-1</a:t>
            </a:r>
            <a:endParaRPr lang="en-US" altLang="ja-JP" sz="2000" baseline="30000">
              <a:solidFill>
                <a:srgbClr val="000000"/>
              </a:solidFill>
              <a:latin typeface="Times New Roman" charset="0"/>
              <a:ea typeface="Times New Roman" charset="0"/>
              <a:cs typeface="Times New Roman" charset="0"/>
              <a:sym typeface="Wingdings" charset="0"/>
            </a:endParaRPr>
          </a:p>
        </p:txBody>
      </p:sp>
      <p:grpSp>
        <p:nvGrpSpPr>
          <p:cNvPr id="111622" name="グループ化 98"/>
          <p:cNvGrpSpPr>
            <a:grpSpLocks/>
          </p:cNvGrpSpPr>
          <p:nvPr/>
        </p:nvGrpSpPr>
        <p:grpSpPr bwMode="auto">
          <a:xfrm>
            <a:off x="5819775" y="1165225"/>
            <a:ext cx="3525838" cy="3822700"/>
            <a:chOff x="3661410" y="3169062"/>
            <a:chExt cx="1828800" cy="1907166"/>
          </a:xfrm>
        </p:grpSpPr>
        <p:pic>
          <p:nvPicPr>
            <p:cNvPr id="111669"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1410" y="3169062"/>
              <a:ext cx="18288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70" name="Text Box 22"/>
            <p:cNvSpPr txBox="1">
              <a:spLocks noChangeArrowheads="1"/>
            </p:cNvSpPr>
            <p:nvPr/>
          </p:nvSpPr>
          <p:spPr bwMode="auto">
            <a:xfrm>
              <a:off x="4207308" y="3597197"/>
              <a:ext cx="1144588" cy="17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1700" b="1">
                  <a:solidFill>
                    <a:srgbClr val="996633"/>
                  </a:solidFill>
                  <a:latin typeface="Comic Sans MS" charset="0"/>
                  <a:ea typeface="ＭＳ Ｐゴシック" charset="0"/>
                  <a:cs typeface="ＭＳ Ｐゴシック" charset="0"/>
                </a:rPr>
                <a:t>B</a:t>
              </a:r>
              <a:r>
                <a:rPr lang="en-US" altLang="ja-JP" sz="1700" b="1">
                  <a:solidFill>
                    <a:srgbClr val="996633"/>
                  </a:solidFill>
                  <a:latin typeface="Comic Sans MS" charset="0"/>
                  <a:ea typeface="ＭＳ Ｐゴシック" charset="0"/>
                  <a:cs typeface="ＭＳ Ｐゴシック" charset="0"/>
                  <a:sym typeface="Wingdings" charset="0"/>
                </a:rPr>
                <a:t></a:t>
              </a:r>
              <a:r>
                <a:rPr lang="en-US" altLang="ja-JP" sz="1700" b="1">
                  <a:solidFill>
                    <a:srgbClr val="996633"/>
                  </a:solidFill>
                  <a:latin typeface="Comic Sans MS" charset="0"/>
                  <a:ea typeface="ＭＳ Ｐゴシック" charset="0"/>
                  <a:cs typeface="ＭＳ Ｐゴシック" charset="0"/>
                </a:rPr>
                <a:t>K</a:t>
              </a:r>
              <a:r>
                <a:rPr lang="en-US" altLang="ja-JP" sz="1700" b="1" baseline="-25000">
                  <a:solidFill>
                    <a:srgbClr val="996633"/>
                  </a:solidFill>
                  <a:latin typeface="Comic Sans MS" charset="0"/>
                  <a:ea typeface="ＭＳ Ｐゴシック" charset="0"/>
                  <a:cs typeface="ＭＳ Ｐゴシック" charset="0"/>
                </a:rPr>
                <a:t> </a:t>
              </a:r>
              <a:r>
                <a:rPr lang="en-US" altLang="ja-JP" sz="1700" b="1">
                  <a:solidFill>
                    <a:srgbClr val="996633"/>
                  </a:solidFill>
                  <a:latin typeface="Symbol" charset="0"/>
                  <a:ea typeface="ＭＳ Ｐゴシック" charset="0"/>
                  <a:cs typeface="ＭＳ Ｐゴシック" charset="0"/>
                </a:rPr>
                <a:t>p</a:t>
              </a:r>
              <a:r>
                <a:rPr lang="en-US" altLang="ja-JP" sz="1700" b="1" baseline="30000">
                  <a:solidFill>
                    <a:srgbClr val="996633"/>
                  </a:solidFill>
                  <a:latin typeface="Comic Sans MS" charset="0"/>
                  <a:ea typeface="ＭＳ Ｐゴシック" charset="0"/>
                  <a:cs typeface="ＭＳ Ｐゴシック" charset="0"/>
                </a:rPr>
                <a:t>+</a:t>
              </a:r>
              <a:r>
                <a:rPr lang="en-US" altLang="ja-JP" sz="1700" b="1">
                  <a:solidFill>
                    <a:srgbClr val="996633"/>
                  </a:solidFill>
                  <a:latin typeface="Symbol" charset="0"/>
                  <a:ea typeface="ＭＳ Ｐゴシック" charset="0"/>
                  <a:cs typeface="ＭＳ Ｐゴシック" charset="0"/>
                </a:rPr>
                <a:t>p</a:t>
              </a:r>
              <a:r>
                <a:rPr lang="en-US" altLang="ja-JP" sz="1700" b="1" baseline="30000">
                  <a:solidFill>
                    <a:srgbClr val="996633"/>
                  </a:solidFill>
                  <a:latin typeface="Comic Sans MS" charset="0"/>
                  <a:ea typeface="ＭＳ Ｐゴシック" charset="0"/>
                  <a:cs typeface="ＭＳ Ｐゴシック" charset="0"/>
                </a:rPr>
                <a:t>-</a:t>
              </a:r>
              <a:r>
                <a:rPr lang="en-US" altLang="ja-JP" sz="1700" b="1">
                  <a:solidFill>
                    <a:srgbClr val="996633"/>
                  </a:solidFill>
                  <a:latin typeface="Comic Sans MS" charset="0"/>
                  <a:ea typeface="ＭＳ Ｐゴシック" charset="0"/>
                  <a:cs typeface="ＭＳ Ｐゴシック" charset="0"/>
                </a:rPr>
                <a:t>J/</a:t>
              </a:r>
              <a:r>
                <a:rPr lang="en-US" altLang="ja-JP" sz="1700" b="1">
                  <a:solidFill>
                    <a:srgbClr val="996633"/>
                  </a:solidFill>
                  <a:latin typeface="Symbol" charset="0"/>
                  <a:ea typeface="ＭＳ Ｐゴシック" charset="0"/>
                  <a:cs typeface="ＭＳ Ｐゴシック" charset="0"/>
                </a:rPr>
                <a:t>y</a:t>
              </a:r>
            </a:p>
          </p:txBody>
        </p:sp>
        <p:sp>
          <p:nvSpPr>
            <p:cNvPr id="111671" name="Text Box 23"/>
            <p:cNvSpPr txBox="1">
              <a:spLocks noChangeArrowheads="1"/>
            </p:cNvSpPr>
            <p:nvPr/>
          </p:nvSpPr>
          <p:spPr bwMode="auto">
            <a:xfrm>
              <a:off x="3783330" y="4899660"/>
              <a:ext cx="1581150" cy="1765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1700" b="1">
                  <a:solidFill>
                    <a:srgbClr val="996633"/>
                  </a:solidFill>
                  <a:latin typeface="Comic Sans MS" charset="0"/>
                  <a:ea typeface="ＭＳ Ｐゴシック" charset="0"/>
                  <a:cs typeface="ＭＳ Ｐゴシック" charset="0"/>
                </a:rPr>
                <a:t>M(</a:t>
              </a:r>
              <a:r>
                <a:rPr lang="en-US" altLang="ja-JP" sz="1700" b="1">
                  <a:solidFill>
                    <a:srgbClr val="996633"/>
                  </a:solidFill>
                  <a:latin typeface="Symbol" charset="0"/>
                  <a:ea typeface="ＭＳ Ｐゴシック" charset="0"/>
                  <a:cs typeface="ＭＳ Ｐゴシック" charset="0"/>
                </a:rPr>
                <a:t>p</a:t>
              </a:r>
              <a:r>
                <a:rPr lang="en-US" altLang="ja-JP" sz="1700" b="1" baseline="30000">
                  <a:solidFill>
                    <a:srgbClr val="996633"/>
                  </a:solidFill>
                  <a:latin typeface="Comic Sans MS" charset="0"/>
                  <a:ea typeface="ＭＳ Ｐゴシック" charset="0"/>
                  <a:cs typeface="ＭＳ Ｐゴシック" charset="0"/>
                </a:rPr>
                <a:t>+</a:t>
              </a:r>
              <a:r>
                <a:rPr lang="en-US" altLang="ja-JP" sz="1700" b="1">
                  <a:solidFill>
                    <a:srgbClr val="996633"/>
                  </a:solidFill>
                  <a:latin typeface="Symbol" charset="0"/>
                  <a:ea typeface="ＭＳ Ｐゴシック" charset="0"/>
                  <a:cs typeface="ＭＳ Ｐゴシック" charset="0"/>
                </a:rPr>
                <a:t>p</a:t>
              </a:r>
              <a:r>
                <a:rPr lang="en-US" altLang="ja-JP" sz="1700" b="1" baseline="30000">
                  <a:solidFill>
                    <a:srgbClr val="996633"/>
                  </a:solidFill>
                  <a:latin typeface="Comic Sans MS" charset="0"/>
                  <a:ea typeface="ＭＳ Ｐゴシック" charset="0"/>
                  <a:cs typeface="ＭＳ Ｐゴシック" charset="0"/>
                </a:rPr>
                <a:t>-</a:t>
              </a:r>
              <a:r>
                <a:rPr lang="en-US" altLang="ja-JP" sz="1700" b="1">
                  <a:solidFill>
                    <a:srgbClr val="996633"/>
                  </a:solidFill>
                  <a:latin typeface="Comic Sans MS" charset="0"/>
                  <a:ea typeface="ＭＳ Ｐゴシック" charset="0"/>
                  <a:cs typeface="ＭＳ Ｐゴシック" charset="0"/>
                </a:rPr>
                <a:t>J/</a:t>
              </a:r>
              <a:r>
                <a:rPr lang="en-US" altLang="ja-JP" sz="1700" b="1">
                  <a:solidFill>
                    <a:srgbClr val="996633"/>
                  </a:solidFill>
                  <a:latin typeface="Symbol" charset="0"/>
                  <a:ea typeface="ＭＳ Ｐゴシック" charset="0"/>
                  <a:cs typeface="ＭＳ Ｐゴシック" charset="0"/>
                </a:rPr>
                <a:t>y)-</a:t>
              </a:r>
              <a:r>
                <a:rPr lang="en-US" altLang="ja-JP" sz="1700" b="1">
                  <a:solidFill>
                    <a:srgbClr val="996633"/>
                  </a:solidFill>
                  <a:latin typeface="Comic Sans MS" charset="0"/>
                  <a:ea typeface="ＭＳ Ｐゴシック" charset="0"/>
                  <a:cs typeface="ＭＳ Ｐゴシック" charset="0"/>
                </a:rPr>
                <a:t>M(J</a:t>
              </a:r>
              <a:r>
                <a:rPr lang="en-US" altLang="ja-JP" sz="1700" b="1">
                  <a:solidFill>
                    <a:srgbClr val="996633"/>
                  </a:solidFill>
                  <a:latin typeface="Symbol" charset="0"/>
                  <a:ea typeface="ＭＳ Ｐゴシック" charset="0"/>
                  <a:cs typeface="ＭＳ Ｐゴシック" charset="0"/>
                </a:rPr>
                <a:t>/y</a:t>
              </a:r>
              <a:r>
                <a:rPr lang="en-US" altLang="ja-JP" sz="1700" b="1">
                  <a:solidFill>
                    <a:srgbClr val="996633"/>
                  </a:solidFill>
                  <a:latin typeface="Comic Sans MS" charset="0"/>
                  <a:ea typeface="ＭＳ Ｐゴシック" charset="0"/>
                  <a:cs typeface="ＭＳ Ｐゴシック" charset="0"/>
                </a:rPr>
                <a:t>)</a:t>
              </a:r>
            </a:p>
          </p:txBody>
        </p:sp>
        <p:sp>
          <p:nvSpPr>
            <p:cNvPr id="111672" name="Text Box 36"/>
            <p:cNvSpPr txBox="1">
              <a:spLocks noChangeArrowheads="1"/>
            </p:cNvSpPr>
            <p:nvPr/>
          </p:nvSpPr>
          <p:spPr bwMode="auto">
            <a:xfrm>
              <a:off x="4575810" y="3810000"/>
              <a:ext cx="547688" cy="176568"/>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r>
                <a:rPr lang="en-US" altLang="zh-CN" sz="1700" b="1">
                  <a:solidFill>
                    <a:srgbClr val="000066"/>
                  </a:solidFill>
                  <a:latin typeface="Arial" charset="0"/>
                  <a:ea typeface="SimSun" charset="0"/>
                  <a:cs typeface="SimSun" charset="0"/>
                  <a:sym typeface="Wingdings" charset="0"/>
                </a:rPr>
                <a:t>Belle</a:t>
              </a:r>
              <a:endParaRPr lang="en-US" altLang="zh-CN" sz="1700" b="1">
                <a:solidFill>
                  <a:srgbClr val="000066"/>
                </a:solidFill>
                <a:latin typeface="Arial" charset="0"/>
                <a:ea typeface="SimSun" charset="0"/>
                <a:cs typeface="SimSun" charset="0"/>
              </a:endParaRPr>
            </a:p>
          </p:txBody>
        </p:sp>
        <p:sp>
          <p:nvSpPr>
            <p:cNvPr id="111673" name="Text Box 67"/>
            <p:cNvSpPr txBox="1">
              <a:spLocks noChangeArrowheads="1"/>
            </p:cNvSpPr>
            <p:nvPr/>
          </p:nvSpPr>
          <p:spPr bwMode="auto">
            <a:xfrm>
              <a:off x="3890010" y="3657600"/>
              <a:ext cx="393700" cy="24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b="1">
                  <a:solidFill>
                    <a:srgbClr val="000000"/>
                  </a:solidFill>
                  <a:latin typeface="Symbol" charset="0"/>
                  <a:ea typeface="ＭＳ Ｐゴシック" charset="0"/>
                  <a:cs typeface="ＭＳ Ｐゴシック" charset="0"/>
                </a:rPr>
                <a:t>y</a:t>
              </a:r>
              <a:r>
                <a:rPr lang="en-US" altLang="ja-JP" sz="2600" b="1">
                  <a:solidFill>
                    <a:srgbClr val="000000"/>
                  </a:solidFill>
                  <a:latin typeface="Comic Sans MS" charset="0"/>
                  <a:ea typeface="ＭＳ Ｐゴシック" charset="0"/>
                  <a:cs typeface="ＭＳ Ｐゴシック" charset="0"/>
                </a:rPr>
                <a:t>’</a:t>
              </a:r>
            </a:p>
          </p:txBody>
        </p:sp>
        <p:sp>
          <p:nvSpPr>
            <p:cNvPr id="111674" name="Text Box 68"/>
            <p:cNvSpPr txBox="1">
              <a:spLocks noChangeArrowheads="1"/>
            </p:cNvSpPr>
            <p:nvPr/>
          </p:nvSpPr>
          <p:spPr bwMode="auto">
            <a:xfrm rot="-917211">
              <a:off x="4534562" y="4278433"/>
              <a:ext cx="779462" cy="17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1700" b="1">
                  <a:solidFill>
                    <a:srgbClr val="000000"/>
                  </a:solidFill>
                  <a:latin typeface="Comic Sans MS" charset="0"/>
                  <a:ea typeface="ＭＳ Ｐゴシック" charset="0"/>
                  <a:cs typeface="ＭＳ Ｐゴシック" charset="0"/>
                </a:rPr>
                <a:t>X(3872)</a:t>
              </a:r>
            </a:p>
          </p:txBody>
        </p:sp>
        <p:sp>
          <p:nvSpPr>
            <p:cNvPr id="111675" name="Line 69"/>
            <p:cNvSpPr>
              <a:spLocks noChangeShapeType="1"/>
            </p:cNvSpPr>
            <p:nvPr/>
          </p:nvSpPr>
          <p:spPr bwMode="auto">
            <a:xfrm flipH="1">
              <a:off x="4575810" y="4572000"/>
              <a:ext cx="152400" cy="7620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spAutoFit/>
            </a:bodyPr>
            <a:lstStyle/>
            <a:p>
              <a:endParaRPr lang="ja-JP" altLang="en-US"/>
            </a:p>
          </p:txBody>
        </p:sp>
      </p:grpSp>
      <p:pic>
        <p:nvPicPr>
          <p:cNvPr id="111623" name="Picture 18" descr="tree_meson_mo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0338" y="0"/>
            <a:ext cx="2132012"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図 15" descr="bottomonium_exo.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27700" y="5226050"/>
            <a:ext cx="19304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5" name="図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807700" y="6929438"/>
            <a:ext cx="1357313"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6" name="図 28" descr="mzb_3s.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781925" y="5567363"/>
            <a:ext cx="4837113"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7" name="正方形/長方形 40"/>
          <p:cNvSpPr>
            <a:spLocks noChangeArrowheads="1"/>
          </p:cNvSpPr>
          <p:nvPr/>
        </p:nvSpPr>
        <p:spPr bwMode="auto">
          <a:xfrm>
            <a:off x="10042525" y="6880225"/>
            <a:ext cx="134778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19" tIns="64862" rIns="129719" bIns="64862">
            <a:spAutoFit/>
          </a:bodyPr>
          <a:lstStyle/>
          <a:p>
            <a:pPr algn="l"/>
            <a:r>
              <a:rPr kumimoji="1" lang="en-US" altLang="ja-JP" sz="2800">
                <a:solidFill>
                  <a:srgbClr val="000000"/>
                </a:solidFill>
                <a:latin typeface="Osaka" charset="0"/>
                <a:ea typeface="Osaka" charset="0"/>
                <a:cs typeface="Osaka" charset="0"/>
              </a:rPr>
              <a:t>Υ</a:t>
            </a:r>
            <a:r>
              <a:rPr kumimoji="1" lang="en-US" altLang="ja-JP" sz="2800">
                <a:solidFill>
                  <a:srgbClr val="000000"/>
                </a:solidFill>
                <a:latin typeface="Arial" charset="0"/>
                <a:ea typeface="ＭＳ Ｐゴシック" charset="0"/>
                <a:cs typeface="ＭＳ Ｐゴシック" charset="0"/>
              </a:rPr>
              <a:t>(3S)</a:t>
            </a:r>
            <a:endParaRPr kumimoji="1" lang="ja-JP" altLang="en-US" sz="2800">
              <a:solidFill>
                <a:srgbClr val="000000"/>
              </a:solidFill>
              <a:latin typeface="Arial" charset="0"/>
              <a:ea typeface="ＭＳ Ｐゴシック" charset="0"/>
              <a:cs typeface="ＭＳ Ｐゴシック" charset="0"/>
            </a:endParaRPr>
          </a:p>
        </p:txBody>
      </p:sp>
      <p:sp>
        <p:nvSpPr>
          <p:cNvPr id="111628" name="テキスト ボックス 17"/>
          <p:cNvSpPr txBox="1">
            <a:spLocks noChangeArrowheads="1"/>
          </p:cNvSpPr>
          <p:nvPr/>
        </p:nvSpPr>
        <p:spPr bwMode="auto">
          <a:xfrm>
            <a:off x="7956550" y="4945063"/>
            <a:ext cx="5048250" cy="50006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9719" tIns="64862" rIns="129719" bIns="64862">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400">
                <a:solidFill>
                  <a:srgbClr val="FF0000"/>
                </a:solidFill>
                <a:latin typeface="Arial" charset="0"/>
                <a:ea typeface="ＭＳ Ｐゴシック" charset="0"/>
                <a:cs typeface="ＭＳ Ｐゴシック" charset="0"/>
              </a:rPr>
              <a:t>Z</a:t>
            </a:r>
            <a:r>
              <a:rPr lang="en-US" altLang="ja-JP" sz="2400" baseline="-25000">
                <a:solidFill>
                  <a:srgbClr val="FF0000"/>
                </a:solidFill>
                <a:latin typeface="Arial" charset="0"/>
                <a:ea typeface="ＭＳ Ｐゴシック" charset="0"/>
                <a:cs typeface="ＭＳ Ｐゴシック" charset="0"/>
              </a:rPr>
              <a:t>b</a:t>
            </a:r>
            <a:r>
              <a:rPr lang="en-US" altLang="ja-JP" sz="2400" baseline="30000">
                <a:solidFill>
                  <a:srgbClr val="FF0000"/>
                </a:solidFill>
                <a:latin typeface="Arial" charset="0"/>
                <a:ea typeface="ＭＳ Ｐゴシック" charset="0"/>
                <a:cs typeface="ＭＳ Ｐゴシック" charset="0"/>
              </a:rPr>
              <a:t>+</a:t>
            </a:r>
            <a:r>
              <a:rPr lang="en-US" altLang="ja-JP" sz="2400">
                <a:solidFill>
                  <a:srgbClr val="FF0000"/>
                </a:solidFill>
                <a:latin typeface="Arial" charset="0"/>
                <a:ea typeface="ＭＳ Ｐゴシック" charset="0"/>
                <a:cs typeface="ＭＳ Ｐゴシック" charset="0"/>
              </a:rPr>
              <a:t>(10510) , Z</a:t>
            </a:r>
            <a:r>
              <a:rPr lang="en-US" altLang="ja-JP" sz="2400" baseline="-25000">
                <a:solidFill>
                  <a:srgbClr val="FF0000"/>
                </a:solidFill>
                <a:latin typeface="Arial" charset="0"/>
                <a:ea typeface="ＭＳ Ｐゴシック" charset="0"/>
                <a:cs typeface="ＭＳ Ｐゴシック" charset="0"/>
              </a:rPr>
              <a:t>b2</a:t>
            </a:r>
            <a:r>
              <a:rPr lang="en-US" altLang="ja-JP" sz="2400" baseline="30000">
                <a:solidFill>
                  <a:srgbClr val="FF0000"/>
                </a:solidFill>
                <a:latin typeface="Arial" charset="0"/>
                <a:ea typeface="ＭＳ Ｐゴシック" charset="0"/>
                <a:cs typeface="ＭＳ Ｐゴシック" charset="0"/>
              </a:rPr>
              <a:t>+</a:t>
            </a:r>
            <a:r>
              <a:rPr lang="en-US" altLang="ja-JP" sz="2400">
                <a:solidFill>
                  <a:srgbClr val="FF0000"/>
                </a:solidFill>
                <a:latin typeface="Arial" charset="0"/>
                <a:ea typeface="ＭＳ Ｐゴシック" charset="0"/>
                <a:cs typeface="ＭＳ Ｐゴシック" charset="0"/>
              </a:rPr>
              <a:t>(10560)</a:t>
            </a:r>
          </a:p>
        </p:txBody>
      </p:sp>
      <p:pic>
        <p:nvPicPr>
          <p:cNvPr id="111629" name="図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287125" y="6229350"/>
            <a:ext cx="1355725"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30" name="テキスト ボックス 25"/>
          <p:cNvSpPr txBox="1">
            <a:spLocks noChangeArrowheads="1"/>
          </p:cNvSpPr>
          <p:nvPr/>
        </p:nvSpPr>
        <p:spPr bwMode="auto">
          <a:xfrm>
            <a:off x="6310313" y="1155700"/>
            <a:ext cx="1357312" cy="500063"/>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400">
                <a:solidFill>
                  <a:srgbClr val="FF0000"/>
                </a:solidFill>
                <a:latin typeface="Arial" charset="0"/>
                <a:ea typeface="ＭＳ Ｐゴシック" charset="0"/>
                <a:cs typeface="ＭＳ Ｐゴシック" charset="0"/>
              </a:rPr>
              <a:t>X(3872)</a:t>
            </a:r>
            <a:endParaRPr lang="ja-JP" altLang="en-US" sz="2400">
              <a:solidFill>
                <a:srgbClr val="FF0000"/>
              </a:solidFill>
              <a:latin typeface="Arial" charset="0"/>
              <a:ea typeface="ＭＳ Ｐゴシック" charset="0"/>
              <a:cs typeface="ＭＳ Ｐゴシック" charset="0"/>
            </a:endParaRPr>
          </a:p>
        </p:txBody>
      </p:sp>
      <p:sp>
        <p:nvSpPr>
          <p:cNvPr id="111631" name="テキスト ボックス 26"/>
          <p:cNvSpPr txBox="1">
            <a:spLocks noChangeArrowheads="1"/>
          </p:cNvSpPr>
          <p:nvPr/>
        </p:nvSpPr>
        <p:spPr bwMode="auto">
          <a:xfrm>
            <a:off x="9512300" y="2047875"/>
            <a:ext cx="1458913" cy="500063"/>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400">
                <a:solidFill>
                  <a:srgbClr val="FF0000"/>
                </a:solidFill>
                <a:latin typeface="Arial" charset="0"/>
                <a:ea typeface="ＭＳ Ｐゴシック" charset="0"/>
                <a:cs typeface="ＭＳ Ｐゴシック" charset="0"/>
              </a:rPr>
              <a:t>Z</a:t>
            </a:r>
            <a:r>
              <a:rPr lang="en-US" altLang="ja-JP" sz="2400" baseline="30000">
                <a:solidFill>
                  <a:srgbClr val="FF0000"/>
                </a:solidFill>
                <a:latin typeface="Arial" charset="0"/>
                <a:ea typeface="ＭＳ Ｐゴシック" charset="0"/>
                <a:cs typeface="ＭＳ Ｐゴシック" charset="0"/>
              </a:rPr>
              <a:t>+</a:t>
            </a:r>
            <a:r>
              <a:rPr lang="en-US" altLang="ja-JP" sz="2400">
                <a:solidFill>
                  <a:srgbClr val="FF0000"/>
                </a:solidFill>
                <a:latin typeface="Arial" charset="0"/>
                <a:ea typeface="ＭＳ Ｐゴシック" charset="0"/>
                <a:cs typeface="ＭＳ Ｐゴシック" charset="0"/>
              </a:rPr>
              <a:t>(4430)</a:t>
            </a:r>
            <a:endParaRPr lang="ja-JP" altLang="en-US" sz="2400">
              <a:solidFill>
                <a:srgbClr val="FF0000"/>
              </a:solidFill>
              <a:latin typeface="Arial" charset="0"/>
              <a:ea typeface="ＭＳ Ｐゴシック" charset="0"/>
              <a:cs typeface="ＭＳ Ｐゴシック" charset="0"/>
            </a:endParaRPr>
          </a:p>
        </p:txBody>
      </p:sp>
      <p:sp>
        <p:nvSpPr>
          <p:cNvPr id="111632" name="テキスト ボックス 20"/>
          <p:cNvSpPr txBox="1">
            <a:spLocks noChangeArrowheads="1"/>
          </p:cNvSpPr>
          <p:nvPr/>
        </p:nvSpPr>
        <p:spPr bwMode="auto">
          <a:xfrm>
            <a:off x="9245600" y="5688013"/>
            <a:ext cx="308451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a:solidFill>
                  <a:srgbClr val="000000"/>
                </a:solidFill>
                <a:latin typeface="Arial" charset="0"/>
                <a:ea typeface="ＭＳ Ｐゴシック" charset="0"/>
                <a:cs typeface="ＭＳ Ｐゴシック" charset="0"/>
              </a:rPr>
              <a:t>arXiv:1105.4583</a:t>
            </a:r>
          </a:p>
        </p:txBody>
      </p:sp>
      <p:grpSp>
        <p:nvGrpSpPr>
          <p:cNvPr id="111633" name="Group 5"/>
          <p:cNvGrpSpPr>
            <a:grpSpLocks/>
          </p:cNvGrpSpPr>
          <p:nvPr/>
        </p:nvGrpSpPr>
        <p:grpSpPr bwMode="auto">
          <a:xfrm>
            <a:off x="3036888" y="7110413"/>
            <a:ext cx="1031875" cy="1050925"/>
            <a:chOff x="672" y="1056"/>
            <a:chExt cx="672" cy="675"/>
          </a:xfrm>
        </p:grpSpPr>
        <p:sp>
          <p:nvSpPr>
            <p:cNvPr id="111659" name="Oval 6"/>
            <p:cNvSpPr>
              <a:spLocks noChangeArrowheads="1"/>
            </p:cNvSpPr>
            <p:nvPr/>
          </p:nvSpPr>
          <p:spPr bwMode="auto">
            <a:xfrm>
              <a:off x="960" y="1104"/>
              <a:ext cx="288" cy="336"/>
            </a:xfrm>
            <a:prstGeom prst="ellipse">
              <a:avLst/>
            </a:prstGeom>
            <a:solidFill>
              <a:srgbClr val="FFCCFF">
                <a:alpha val="58823"/>
              </a:srgbClr>
            </a:solidFill>
            <a:ln w="12700" cap="sq">
              <a:solidFill>
                <a:schemeClr val="tx1"/>
              </a:solidFill>
              <a:round/>
              <a:headEnd type="none" w="sm" len="sm"/>
              <a:tailEnd type="none" w="sm" len="sm"/>
            </a:ln>
          </p:spPr>
          <p:txBody>
            <a:bodyPr wrap="none" anchor="ctr"/>
            <a:lstStyle/>
            <a:p>
              <a:pPr algn="l" eaLnBrk="0" hangingPunct="0"/>
              <a:r>
                <a:rPr kumimoji="1" lang="en-US" altLang="ja-JP" sz="2000">
                  <a:solidFill>
                    <a:srgbClr val="000000"/>
                  </a:solidFill>
                  <a:latin typeface="Arial" charset="0"/>
                  <a:ea typeface="ＭＳ Ｐゴシック" charset="0"/>
                  <a:cs typeface="ＭＳ Ｐゴシック" charset="0"/>
                </a:rPr>
                <a:t>c</a:t>
              </a:r>
            </a:p>
          </p:txBody>
        </p:sp>
        <p:grpSp>
          <p:nvGrpSpPr>
            <p:cNvPr id="111660" name="Group 7"/>
            <p:cNvGrpSpPr>
              <a:grpSpLocks/>
            </p:cNvGrpSpPr>
            <p:nvPr/>
          </p:nvGrpSpPr>
          <p:grpSpPr bwMode="auto">
            <a:xfrm>
              <a:off x="672" y="1104"/>
              <a:ext cx="288" cy="336"/>
              <a:chOff x="720" y="1248"/>
              <a:chExt cx="288" cy="336"/>
            </a:xfrm>
          </p:grpSpPr>
          <p:sp>
            <p:nvSpPr>
              <p:cNvPr id="111667" name="Oval 8"/>
              <p:cNvSpPr>
                <a:spLocks noChangeArrowheads="1"/>
              </p:cNvSpPr>
              <p:nvPr/>
            </p:nvSpPr>
            <p:spPr bwMode="auto">
              <a:xfrm>
                <a:off x="720" y="1248"/>
                <a:ext cx="288" cy="336"/>
              </a:xfrm>
              <a:prstGeom prst="ellipse">
                <a:avLst/>
              </a:prstGeom>
              <a:solidFill>
                <a:srgbClr val="CCECFF">
                  <a:alpha val="49019"/>
                </a:srgbClr>
              </a:solidFill>
              <a:ln w="12700" cap="sq">
                <a:solidFill>
                  <a:schemeClr val="tx1"/>
                </a:solidFill>
                <a:round/>
                <a:headEnd type="none" w="sm" len="sm"/>
                <a:tailEnd type="none" w="sm" len="sm"/>
              </a:ln>
            </p:spPr>
            <p:txBody>
              <a:bodyPr wrap="none" anchor="ctr"/>
              <a:lstStyle/>
              <a:p>
                <a:pPr algn="l" eaLnBrk="0" hangingPunct="0"/>
                <a:r>
                  <a:rPr kumimoji="1" lang="en-US" altLang="ja-JP" sz="2000">
                    <a:solidFill>
                      <a:srgbClr val="000000"/>
                    </a:solidFill>
                    <a:latin typeface="Arial" charset="0"/>
                    <a:ea typeface="ＭＳ Ｐゴシック" charset="0"/>
                    <a:cs typeface="ＭＳ Ｐゴシック" charset="0"/>
                  </a:rPr>
                  <a:t>u</a:t>
                </a:r>
              </a:p>
            </p:txBody>
          </p:sp>
          <p:sp>
            <p:nvSpPr>
              <p:cNvPr id="111668" name="Line 9"/>
              <p:cNvSpPr>
                <a:spLocks noChangeShapeType="1"/>
              </p:cNvSpPr>
              <p:nvPr/>
            </p:nvSpPr>
            <p:spPr bwMode="auto">
              <a:xfrm>
                <a:off x="816" y="1344"/>
                <a:ext cx="96"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11661" name="Group 10"/>
            <p:cNvGrpSpPr>
              <a:grpSpLocks/>
            </p:cNvGrpSpPr>
            <p:nvPr/>
          </p:nvGrpSpPr>
          <p:grpSpPr bwMode="auto">
            <a:xfrm>
              <a:off x="768" y="1344"/>
              <a:ext cx="288" cy="336"/>
              <a:chOff x="720" y="1248"/>
              <a:chExt cx="288" cy="336"/>
            </a:xfrm>
          </p:grpSpPr>
          <p:sp>
            <p:nvSpPr>
              <p:cNvPr id="111665" name="Oval 11"/>
              <p:cNvSpPr>
                <a:spLocks noChangeArrowheads="1"/>
              </p:cNvSpPr>
              <p:nvPr/>
            </p:nvSpPr>
            <p:spPr bwMode="auto">
              <a:xfrm>
                <a:off x="720" y="1248"/>
                <a:ext cx="288" cy="336"/>
              </a:xfrm>
              <a:prstGeom prst="ellipse">
                <a:avLst/>
              </a:prstGeom>
              <a:solidFill>
                <a:srgbClr val="C4A6BF">
                  <a:alpha val="49019"/>
                </a:srgbClr>
              </a:solidFill>
              <a:ln w="12700" cap="sq">
                <a:solidFill>
                  <a:schemeClr val="tx1"/>
                </a:solidFill>
                <a:round/>
                <a:headEnd type="none" w="sm" len="sm"/>
                <a:tailEnd type="none" w="sm" len="sm"/>
              </a:ln>
            </p:spPr>
            <p:txBody>
              <a:bodyPr wrap="none" anchor="ctr"/>
              <a:lstStyle/>
              <a:p>
                <a:pPr algn="l" eaLnBrk="0" hangingPunct="0"/>
                <a:r>
                  <a:rPr kumimoji="1" lang="en-US" altLang="ja-JP" sz="2000">
                    <a:solidFill>
                      <a:srgbClr val="000000"/>
                    </a:solidFill>
                    <a:latin typeface="Arial" charset="0"/>
                    <a:ea typeface="ＭＳ Ｐゴシック" charset="0"/>
                    <a:cs typeface="ＭＳ Ｐゴシック" charset="0"/>
                  </a:rPr>
                  <a:t>c</a:t>
                </a:r>
              </a:p>
            </p:txBody>
          </p:sp>
          <p:sp>
            <p:nvSpPr>
              <p:cNvPr id="111666" name="Line 12"/>
              <p:cNvSpPr>
                <a:spLocks noChangeShapeType="1"/>
              </p:cNvSpPr>
              <p:nvPr/>
            </p:nvSpPr>
            <p:spPr bwMode="auto">
              <a:xfrm>
                <a:off x="816" y="1344"/>
                <a:ext cx="96"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11662" name="Oval 13"/>
            <p:cNvSpPr>
              <a:spLocks noChangeArrowheads="1"/>
            </p:cNvSpPr>
            <p:nvPr/>
          </p:nvSpPr>
          <p:spPr bwMode="auto">
            <a:xfrm>
              <a:off x="1056" y="1344"/>
              <a:ext cx="288" cy="336"/>
            </a:xfrm>
            <a:prstGeom prst="ellipse">
              <a:avLst/>
            </a:prstGeom>
            <a:gradFill rotWithShape="1">
              <a:gsLst>
                <a:gs pos="0">
                  <a:srgbClr val="CCECFF">
                    <a:alpha val="59000"/>
                  </a:srgbClr>
                </a:gs>
                <a:gs pos="100000">
                  <a:srgbClr val="9DB5C4"/>
                </a:gs>
              </a:gsLst>
              <a:lin ang="5400000" scaled="1"/>
            </a:gradFill>
            <a:ln w="12700" cap="sq">
              <a:solidFill>
                <a:schemeClr val="tx1"/>
              </a:solidFill>
              <a:round/>
              <a:headEnd type="none" w="sm" len="sm"/>
              <a:tailEnd type="none" w="sm" len="sm"/>
            </a:ln>
          </p:spPr>
          <p:txBody>
            <a:bodyPr wrap="none" anchor="ctr"/>
            <a:lstStyle/>
            <a:p>
              <a:pPr algn="l" eaLnBrk="0" hangingPunct="0"/>
              <a:r>
                <a:rPr kumimoji="1" lang="en-US" altLang="ja-JP" sz="2000">
                  <a:solidFill>
                    <a:srgbClr val="000000"/>
                  </a:solidFill>
                  <a:latin typeface="Arial" charset="0"/>
                  <a:ea typeface="ＭＳ Ｐゴシック" charset="0"/>
                  <a:cs typeface="ＭＳ Ｐゴシック" charset="0"/>
                </a:rPr>
                <a:t>u</a:t>
              </a:r>
            </a:p>
          </p:txBody>
        </p:sp>
        <p:sp>
          <p:nvSpPr>
            <p:cNvPr id="111663" name="Oval 14"/>
            <p:cNvSpPr>
              <a:spLocks noChangeArrowheads="1"/>
            </p:cNvSpPr>
            <p:nvPr/>
          </p:nvSpPr>
          <p:spPr bwMode="auto">
            <a:xfrm rot="-1414185">
              <a:off x="672" y="1056"/>
              <a:ext cx="336" cy="675"/>
            </a:xfrm>
            <a:prstGeom prst="ellipse">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kumimoji="1" lang="ja-JP" altLang="en-US" sz="2000">
                <a:solidFill>
                  <a:srgbClr val="000000"/>
                </a:solidFill>
                <a:latin typeface="Arial" charset="0"/>
                <a:ea typeface="ＭＳ Ｐゴシック" charset="0"/>
                <a:cs typeface="ＭＳ Ｐゴシック" charset="0"/>
              </a:endParaRPr>
            </a:p>
          </p:txBody>
        </p:sp>
        <p:sp>
          <p:nvSpPr>
            <p:cNvPr id="111664" name="Oval 15"/>
            <p:cNvSpPr>
              <a:spLocks noChangeArrowheads="1"/>
            </p:cNvSpPr>
            <p:nvPr/>
          </p:nvSpPr>
          <p:spPr bwMode="auto">
            <a:xfrm rot="-1414185">
              <a:off x="960" y="1056"/>
              <a:ext cx="336" cy="675"/>
            </a:xfrm>
            <a:prstGeom prst="ellipse">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kumimoji="1" lang="ja-JP" altLang="en-US" sz="2000">
                <a:solidFill>
                  <a:srgbClr val="000000"/>
                </a:solidFill>
                <a:latin typeface="Arial" charset="0"/>
                <a:ea typeface="ＭＳ Ｐゴシック" charset="0"/>
                <a:cs typeface="ＭＳ Ｐゴシック" charset="0"/>
              </a:endParaRPr>
            </a:p>
          </p:txBody>
        </p:sp>
      </p:grpSp>
      <p:grpSp>
        <p:nvGrpSpPr>
          <p:cNvPr id="111634" name="Group 16"/>
          <p:cNvGrpSpPr>
            <a:grpSpLocks/>
          </p:cNvGrpSpPr>
          <p:nvPr/>
        </p:nvGrpSpPr>
        <p:grpSpPr bwMode="auto">
          <a:xfrm>
            <a:off x="946150" y="6967538"/>
            <a:ext cx="1374775" cy="1239837"/>
            <a:chOff x="3016" y="2568"/>
            <a:chExt cx="968" cy="857"/>
          </a:xfrm>
        </p:grpSpPr>
        <p:grpSp>
          <p:nvGrpSpPr>
            <p:cNvPr id="111645" name="Group 17"/>
            <p:cNvGrpSpPr>
              <a:grpSpLocks/>
            </p:cNvGrpSpPr>
            <p:nvPr/>
          </p:nvGrpSpPr>
          <p:grpSpPr bwMode="auto">
            <a:xfrm>
              <a:off x="3016" y="2750"/>
              <a:ext cx="424" cy="675"/>
              <a:chOff x="3107" y="2614"/>
              <a:chExt cx="424" cy="675"/>
            </a:xfrm>
          </p:grpSpPr>
          <p:sp>
            <p:nvSpPr>
              <p:cNvPr id="111654" name="Oval 18"/>
              <p:cNvSpPr>
                <a:spLocks noChangeArrowheads="1"/>
              </p:cNvSpPr>
              <p:nvPr/>
            </p:nvSpPr>
            <p:spPr bwMode="auto">
              <a:xfrm>
                <a:off x="3107" y="2659"/>
                <a:ext cx="288" cy="336"/>
              </a:xfrm>
              <a:prstGeom prst="ellipse">
                <a:avLst/>
              </a:prstGeom>
              <a:solidFill>
                <a:srgbClr val="FFCCFF">
                  <a:alpha val="58823"/>
                </a:srgbClr>
              </a:solidFill>
              <a:ln w="12700" cap="sq">
                <a:solidFill>
                  <a:schemeClr val="tx1"/>
                </a:solidFill>
                <a:round/>
                <a:headEnd type="none" w="sm" len="sm"/>
                <a:tailEnd type="none" w="sm" len="sm"/>
              </a:ln>
            </p:spPr>
            <p:txBody>
              <a:bodyPr wrap="none" anchor="ctr"/>
              <a:lstStyle/>
              <a:p>
                <a:pPr algn="l" eaLnBrk="0" hangingPunct="0"/>
                <a:r>
                  <a:rPr kumimoji="1" lang="en-US" altLang="ja-JP" sz="2000">
                    <a:solidFill>
                      <a:srgbClr val="000000"/>
                    </a:solidFill>
                    <a:latin typeface="Arial" charset="0"/>
                    <a:ea typeface="ＭＳ Ｐゴシック" charset="0"/>
                    <a:cs typeface="ＭＳ Ｐゴシック" charset="0"/>
                  </a:rPr>
                  <a:t>c</a:t>
                </a:r>
              </a:p>
            </p:txBody>
          </p:sp>
          <p:grpSp>
            <p:nvGrpSpPr>
              <p:cNvPr id="111655" name="Group 19"/>
              <p:cNvGrpSpPr>
                <a:grpSpLocks/>
              </p:cNvGrpSpPr>
              <p:nvPr/>
            </p:nvGrpSpPr>
            <p:grpSpPr bwMode="auto">
              <a:xfrm>
                <a:off x="3243" y="2931"/>
                <a:ext cx="288" cy="339"/>
                <a:chOff x="720" y="1248"/>
                <a:chExt cx="288" cy="336"/>
              </a:xfrm>
            </p:grpSpPr>
            <p:sp>
              <p:nvSpPr>
                <p:cNvPr id="111657" name="Oval 20"/>
                <p:cNvSpPr>
                  <a:spLocks noChangeArrowheads="1"/>
                </p:cNvSpPr>
                <p:nvPr/>
              </p:nvSpPr>
              <p:spPr bwMode="auto">
                <a:xfrm>
                  <a:off x="720" y="1248"/>
                  <a:ext cx="288" cy="336"/>
                </a:xfrm>
                <a:prstGeom prst="ellipse">
                  <a:avLst/>
                </a:prstGeom>
                <a:solidFill>
                  <a:srgbClr val="CCECFF">
                    <a:alpha val="49019"/>
                  </a:srgbClr>
                </a:solidFill>
                <a:ln w="12700" cap="sq">
                  <a:solidFill>
                    <a:schemeClr val="tx1"/>
                  </a:solidFill>
                  <a:round/>
                  <a:headEnd type="none" w="sm" len="sm"/>
                  <a:tailEnd type="none" w="sm" len="sm"/>
                </a:ln>
              </p:spPr>
              <p:txBody>
                <a:bodyPr wrap="none" anchor="ctr"/>
                <a:lstStyle/>
                <a:p>
                  <a:pPr algn="l" eaLnBrk="0" hangingPunct="0"/>
                  <a:r>
                    <a:rPr kumimoji="1" lang="en-US" altLang="ja-JP" sz="2000">
                      <a:solidFill>
                        <a:srgbClr val="000000"/>
                      </a:solidFill>
                      <a:latin typeface="Arial" charset="0"/>
                      <a:ea typeface="ＭＳ Ｐゴシック" charset="0"/>
                      <a:cs typeface="ＭＳ Ｐゴシック" charset="0"/>
                    </a:rPr>
                    <a:t>u</a:t>
                  </a:r>
                </a:p>
              </p:txBody>
            </p:sp>
            <p:sp>
              <p:nvSpPr>
                <p:cNvPr id="111658" name="Line 21"/>
                <p:cNvSpPr>
                  <a:spLocks noChangeShapeType="1"/>
                </p:cNvSpPr>
                <p:nvPr/>
              </p:nvSpPr>
              <p:spPr bwMode="auto">
                <a:xfrm>
                  <a:off x="816" y="1344"/>
                  <a:ext cx="96"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11656" name="Oval 22"/>
              <p:cNvSpPr>
                <a:spLocks noChangeArrowheads="1"/>
              </p:cNvSpPr>
              <p:nvPr/>
            </p:nvSpPr>
            <p:spPr bwMode="auto">
              <a:xfrm rot="-1414185">
                <a:off x="3152" y="2614"/>
                <a:ext cx="336" cy="675"/>
              </a:xfrm>
              <a:prstGeom prst="ellipse">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kumimoji="1" lang="ja-JP" altLang="en-US" sz="2000">
                  <a:solidFill>
                    <a:srgbClr val="000000"/>
                  </a:solidFill>
                  <a:latin typeface="Arial" charset="0"/>
                  <a:ea typeface="ＭＳ Ｐゴシック" charset="0"/>
                  <a:cs typeface="ＭＳ Ｐゴシック" charset="0"/>
                </a:endParaRPr>
              </a:p>
            </p:txBody>
          </p:sp>
        </p:grpSp>
        <p:grpSp>
          <p:nvGrpSpPr>
            <p:cNvPr id="111646" name="Group 23"/>
            <p:cNvGrpSpPr>
              <a:grpSpLocks/>
            </p:cNvGrpSpPr>
            <p:nvPr/>
          </p:nvGrpSpPr>
          <p:grpSpPr bwMode="auto">
            <a:xfrm>
              <a:off x="3560" y="2568"/>
              <a:ext cx="424" cy="675"/>
              <a:chOff x="3560" y="2568"/>
              <a:chExt cx="424" cy="675"/>
            </a:xfrm>
          </p:grpSpPr>
          <p:grpSp>
            <p:nvGrpSpPr>
              <p:cNvPr id="111649" name="Group 24"/>
              <p:cNvGrpSpPr>
                <a:grpSpLocks/>
              </p:cNvGrpSpPr>
              <p:nvPr/>
            </p:nvGrpSpPr>
            <p:grpSpPr bwMode="auto">
              <a:xfrm>
                <a:off x="3560" y="2614"/>
                <a:ext cx="288" cy="336"/>
                <a:chOff x="720" y="1248"/>
                <a:chExt cx="288" cy="336"/>
              </a:xfrm>
            </p:grpSpPr>
            <p:sp>
              <p:nvSpPr>
                <p:cNvPr id="111652" name="Oval 25"/>
                <p:cNvSpPr>
                  <a:spLocks noChangeArrowheads="1"/>
                </p:cNvSpPr>
                <p:nvPr/>
              </p:nvSpPr>
              <p:spPr bwMode="auto">
                <a:xfrm>
                  <a:off x="720" y="1248"/>
                  <a:ext cx="288" cy="336"/>
                </a:xfrm>
                <a:prstGeom prst="ellipse">
                  <a:avLst/>
                </a:prstGeom>
                <a:solidFill>
                  <a:srgbClr val="C4A6BF">
                    <a:alpha val="49019"/>
                  </a:srgbClr>
                </a:solidFill>
                <a:ln w="12700" cap="sq">
                  <a:solidFill>
                    <a:schemeClr val="tx1"/>
                  </a:solidFill>
                  <a:round/>
                  <a:headEnd type="none" w="sm" len="sm"/>
                  <a:tailEnd type="none" w="sm" len="sm"/>
                </a:ln>
              </p:spPr>
              <p:txBody>
                <a:bodyPr wrap="none" anchor="ctr"/>
                <a:lstStyle/>
                <a:p>
                  <a:pPr algn="l" eaLnBrk="0" hangingPunct="0"/>
                  <a:r>
                    <a:rPr kumimoji="1" lang="en-US" altLang="ja-JP" sz="2000">
                      <a:solidFill>
                        <a:srgbClr val="000000"/>
                      </a:solidFill>
                      <a:latin typeface="Arial" charset="0"/>
                      <a:ea typeface="ＭＳ Ｐゴシック" charset="0"/>
                      <a:cs typeface="ＭＳ Ｐゴシック" charset="0"/>
                    </a:rPr>
                    <a:t>c</a:t>
                  </a:r>
                </a:p>
              </p:txBody>
            </p:sp>
            <p:sp>
              <p:nvSpPr>
                <p:cNvPr id="111653" name="Line 26"/>
                <p:cNvSpPr>
                  <a:spLocks noChangeShapeType="1"/>
                </p:cNvSpPr>
                <p:nvPr/>
              </p:nvSpPr>
              <p:spPr bwMode="auto">
                <a:xfrm>
                  <a:off x="816" y="1344"/>
                  <a:ext cx="96"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11650" name="Oval 27"/>
              <p:cNvSpPr>
                <a:spLocks noChangeArrowheads="1"/>
              </p:cNvSpPr>
              <p:nvPr/>
            </p:nvSpPr>
            <p:spPr bwMode="auto">
              <a:xfrm>
                <a:off x="3696" y="2840"/>
                <a:ext cx="288" cy="336"/>
              </a:xfrm>
              <a:prstGeom prst="ellipse">
                <a:avLst/>
              </a:prstGeom>
              <a:gradFill rotWithShape="1">
                <a:gsLst>
                  <a:gs pos="0">
                    <a:srgbClr val="CCECFF">
                      <a:alpha val="59000"/>
                    </a:srgbClr>
                  </a:gs>
                  <a:gs pos="100000">
                    <a:srgbClr val="9DB5C4"/>
                  </a:gs>
                </a:gsLst>
                <a:lin ang="5400000" scaled="1"/>
              </a:gradFill>
              <a:ln w="12700" cap="sq">
                <a:solidFill>
                  <a:schemeClr val="tx1"/>
                </a:solidFill>
                <a:round/>
                <a:headEnd type="none" w="sm" len="sm"/>
                <a:tailEnd type="none" w="sm" len="sm"/>
              </a:ln>
            </p:spPr>
            <p:txBody>
              <a:bodyPr wrap="none" anchor="ctr"/>
              <a:lstStyle/>
              <a:p>
                <a:pPr algn="l" eaLnBrk="0" hangingPunct="0"/>
                <a:r>
                  <a:rPr kumimoji="1" lang="en-US" altLang="ja-JP" sz="2000">
                    <a:solidFill>
                      <a:srgbClr val="000000"/>
                    </a:solidFill>
                    <a:latin typeface="Arial" charset="0"/>
                    <a:ea typeface="ＭＳ Ｐゴシック" charset="0"/>
                    <a:cs typeface="ＭＳ Ｐゴシック" charset="0"/>
                  </a:rPr>
                  <a:t>u</a:t>
                </a:r>
              </a:p>
            </p:txBody>
          </p:sp>
          <p:sp>
            <p:nvSpPr>
              <p:cNvPr id="111651" name="Oval 28"/>
              <p:cNvSpPr>
                <a:spLocks noChangeArrowheads="1"/>
              </p:cNvSpPr>
              <p:nvPr/>
            </p:nvSpPr>
            <p:spPr bwMode="auto">
              <a:xfrm rot="-1414185">
                <a:off x="3606" y="2568"/>
                <a:ext cx="336" cy="675"/>
              </a:xfrm>
              <a:prstGeom prst="ellipse">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kumimoji="1" lang="ja-JP" altLang="en-US" sz="2000">
                  <a:solidFill>
                    <a:srgbClr val="000000"/>
                  </a:solidFill>
                  <a:latin typeface="Arial" charset="0"/>
                  <a:ea typeface="ＭＳ Ｐゴシック" charset="0"/>
                  <a:cs typeface="ＭＳ Ｐゴシック" charset="0"/>
                </a:endParaRPr>
              </a:p>
            </p:txBody>
          </p:sp>
        </p:grpSp>
        <p:sp>
          <p:nvSpPr>
            <p:cNvPr id="111647" name="Line 29"/>
            <p:cNvSpPr>
              <a:spLocks noChangeShapeType="1"/>
            </p:cNvSpPr>
            <p:nvPr/>
          </p:nvSpPr>
          <p:spPr bwMode="auto">
            <a:xfrm flipV="1">
              <a:off x="3424" y="2931"/>
              <a:ext cx="181" cy="91"/>
            </a:xfrm>
            <a:prstGeom prst="line">
              <a:avLst/>
            </a:prstGeom>
            <a:noFill/>
            <a:ln w="38100">
              <a:solidFill>
                <a:srgbClr val="A5002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1648" name="Text Box 30"/>
            <p:cNvSpPr txBox="1">
              <a:spLocks noChangeArrowheads="1"/>
            </p:cNvSpPr>
            <p:nvPr/>
          </p:nvSpPr>
          <p:spPr bwMode="auto">
            <a:xfrm>
              <a:off x="3334" y="2704"/>
              <a:ext cx="221"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l-GR" altLang="ja-JP" sz="2000">
                  <a:solidFill>
                    <a:srgbClr val="660033"/>
                  </a:solidFill>
                  <a:latin typeface="Arial" charset="0"/>
                  <a:ea typeface="ＭＳ Ｐゴシック" charset="0"/>
                  <a:cs typeface="ＭＳ Ｐゴシック" charset="0"/>
                </a:rPr>
                <a:t>π</a:t>
              </a:r>
            </a:p>
          </p:txBody>
        </p:sp>
      </p:grpSp>
      <p:grpSp>
        <p:nvGrpSpPr>
          <p:cNvPr id="111635" name="Group 31"/>
          <p:cNvGrpSpPr>
            <a:grpSpLocks/>
          </p:cNvGrpSpPr>
          <p:nvPr/>
        </p:nvGrpSpPr>
        <p:grpSpPr bwMode="auto">
          <a:xfrm rot="-156218">
            <a:off x="4578350" y="6994525"/>
            <a:ext cx="1054100" cy="1203325"/>
            <a:chOff x="1565" y="2795"/>
            <a:chExt cx="741" cy="835"/>
          </a:xfrm>
        </p:grpSpPr>
        <p:sp>
          <p:nvSpPr>
            <p:cNvPr id="111640" name="Oval 32"/>
            <p:cNvSpPr>
              <a:spLocks noChangeArrowheads="1"/>
            </p:cNvSpPr>
            <p:nvPr/>
          </p:nvSpPr>
          <p:spPr bwMode="auto">
            <a:xfrm>
              <a:off x="1565" y="3294"/>
              <a:ext cx="288" cy="336"/>
            </a:xfrm>
            <a:prstGeom prst="ellipse">
              <a:avLst/>
            </a:prstGeom>
            <a:solidFill>
              <a:srgbClr val="FFCCFF">
                <a:alpha val="58823"/>
              </a:srgbClr>
            </a:solidFill>
            <a:ln w="12700" cap="sq">
              <a:solidFill>
                <a:schemeClr val="tx1"/>
              </a:solidFill>
              <a:round/>
              <a:headEnd type="none" w="sm" len="sm"/>
              <a:tailEnd type="none" w="sm" len="sm"/>
            </a:ln>
          </p:spPr>
          <p:txBody>
            <a:bodyPr wrap="none" anchor="ctr"/>
            <a:lstStyle/>
            <a:p>
              <a:pPr algn="l" eaLnBrk="0" hangingPunct="0"/>
              <a:r>
                <a:rPr kumimoji="1" lang="en-US" altLang="ja-JP" sz="2000">
                  <a:solidFill>
                    <a:srgbClr val="000000"/>
                  </a:solidFill>
                  <a:latin typeface="Arial" charset="0"/>
                  <a:ea typeface="ＭＳ Ｐゴシック" charset="0"/>
                  <a:cs typeface="ＭＳ Ｐゴシック" charset="0"/>
                </a:rPr>
                <a:t>c</a:t>
              </a:r>
            </a:p>
          </p:txBody>
        </p:sp>
        <p:grpSp>
          <p:nvGrpSpPr>
            <p:cNvPr id="111641" name="Group 33"/>
            <p:cNvGrpSpPr>
              <a:grpSpLocks/>
            </p:cNvGrpSpPr>
            <p:nvPr/>
          </p:nvGrpSpPr>
          <p:grpSpPr bwMode="auto">
            <a:xfrm>
              <a:off x="2018" y="2795"/>
              <a:ext cx="288" cy="339"/>
              <a:chOff x="720" y="1248"/>
              <a:chExt cx="288" cy="336"/>
            </a:xfrm>
          </p:grpSpPr>
          <p:sp>
            <p:nvSpPr>
              <p:cNvPr id="111643" name="Oval 34"/>
              <p:cNvSpPr>
                <a:spLocks noChangeArrowheads="1"/>
              </p:cNvSpPr>
              <p:nvPr/>
            </p:nvSpPr>
            <p:spPr bwMode="auto">
              <a:xfrm>
                <a:off x="720" y="1248"/>
                <a:ext cx="288" cy="336"/>
              </a:xfrm>
              <a:prstGeom prst="ellipse">
                <a:avLst/>
              </a:prstGeom>
              <a:solidFill>
                <a:srgbClr val="CCECFF">
                  <a:alpha val="49019"/>
                </a:srgbClr>
              </a:solidFill>
              <a:ln w="12700" cap="sq">
                <a:solidFill>
                  <a:schemeClr val="tx1"/>
                </a:solidFill>
                <a:round/>
                <a:headEnd type="none" w="sm" len="sm"/>
                <a:tailEnd type="none" w="sm" len="sm"/>
              </a:ln>
            </p:spPr>
            <p:txBody>
              <a:bodyPr wrap="none" anchor="ctr"/>
              <a:lstStyle/>
              <a:p>
                <a:pPr algn="l" eaLnBrk="0" hangingPunct="0"/>
                <a:r>
                  <a:rPr kumimoji="1" lang="en-US" altLang="ja-JP" sz="2000">
                    <a:solidFill>
                      <a:srgbClr val="000000"/>
                    </a:solidFill>
                    <a:latin typeface="Arial" charset="0"/>
                    <a:ea typeface="ＭＳ Ｐゴシック" charset="0"/>
                    <a:cs typeface="ＭＳ Ｐゴシック" charset="0"/>
                  </a:rPr>
                  <a:t>c</a:t>
                </a:r>
              </a:p>
            </p:txBody>
          </p:sp>
          <p:sp>
            <p:nvSpPr>
              <p:cNvPr id="111644" name="Line 35"/>
              <p:cNvSpPr>
                <a:spLocks noChangeShapeType="1"/>
              </p:cNvSpPr>
              <p:nvPr/>
            </p:nvSpPr>
            <p:spPr bwMode="auto">
              <a:xfrm>
                <a:off x="816" y="1344"/>
                <a:ext cx="96"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11642" name="Freeform 36"/>
            <p:cNvSpPr>
              <a:spLocks/>
            </p:cNvSpPr>
            <p:nvPr/>
          </p:nvSpPr>
          <p:spPr bwMode="auto">
            <a:xfrm rot="-4254889">
              <a:off x="1793" y="3111"/>
              <a:ext cx="316" cy="227"/>
            </a:xfrm>
            <a:custGeom>
              <a:avLst/>
              <a:gdLst>
                <a:gd name="T0" fmla="*/ 0 w 1292"/>
                <a:gd name="T1" fmla="*/ 0 h 510"/>
                <a:gd name="T2" fmla="*/ 0 w 1292"/>
                <a:gd name="T3" fmla="*/ 0 h 510"/>
                <a:gd name="T4" fmla="*/ 0 w 1292"/>
                <a:gd name="T5" fmla="*/ 0 h 510"/>
                <a:gd name="T6" fmla="*/ 0 w 1292"/>
                <a:gd name="T7" fmla="*/ 0 h 510"/>
                <a:gd name="T8" fmla="*/ 0 w 1292"/>
                <a:gd name="T9" fmla="*/ 0 h 510"/>
                <a:gd name="T10" fmla="*/ 0 w 1292"/>
                <a:gd name="T11" fmla="*/ 0 h 510"/>
                <a:gd name="T12" fmla="*/ 0 w 1292"/>
                <a:gd name="T13" fmla="*/ 0 h 510"/>
                <a:gd name="T14" fmla="*/ 0 w 1292"/>
                <a:gd name="T15" fmla="*/ 0 h 510"/>
                <a:gd name="T16" fmla="*/ 0 w 1292"/>
                <a:gd name="T17" fmla="*/ 0 h 510"/>
                <a:gd name="T18" fmla="*/ 0 w 1292"/>
                <a:gd name="T19" fmla="*/ 0 h 510"/>
                <a:gd name="T20" fmla="*/ 0 w 1292"/>
                <a:gd name="T21" fmla="*/ 0 h 510"/>
                <a:gd name="T22" fmla="*/ 0 w 1292"/>
                <a:gd name="T23" fmla="*/ 0 h 510"/>
                <a:gd name="T24" fmla="*/ 0 w 1292"/>
                <a:gd name="T25" fmla="*/ 0 h 510"/>
                <a:gd name="T26" fmla="*/ 0 w 1292"/>
                <a:gd name="T27" fmla="*/ 0 h 510"/>
                <a:gd name="T28" fmla="*/ 0 w 1292"/>
                <a:gd name="T29" fmla="*/ 0 h 510"/>
                <a:gd name="T30" fmla="*/ 0 w 1292"/>
                <a:gd name="T31" fmla="*/ 0 h 510"/>
                <a:gd name="T32" fmla="*/ 0 w 1292"/>
                <a:gd name="T33" fmla="*/ 0 h 510"/>
                <a:gd name="T34" fmla="*/ 0 w 1292"/>
                <a:gd name="T35" fmla="*/ 0 h 510"/>
                <a:gd name="T36" fmla="*/ 0 w 1292"/>
                <a:gd name="T37" fmla="*/ 0 h 510"/>
                <a:gd name="T38" fmla="*/ 0 w 1292"/>
                <a:gd name="T39" fmla="*/ 0 h 510"/>
                <a:gd name="T40" fmla="*/ 0 w 1292"/>
                <a:gd name="T41" fmla="*/ 0 h 510"/>
                <a:gd name="T42" fmla="*/ 0 w 1292"/>
                <a:gd name="T43" fmla="*/ 0 h 510"/>
                <a:gd name="T44" fmla="*/ 0 w 1292"/>
                <a:gd name="T45" fmla="*/ 0 h 510"/>
                <a:gd name="T46" fmla="*/ 0 w 1292"/>
                <a:gd name="T47" fmla="*/ 0 h 510"/>
                <a:gd name="T48" fmla="*/ 0 w 1292"/>
                <a:gd name="T49" fmla="*/ 0 h 510"/>
                <a:gd name="T50" fmla="*/ 0 w 1292"/>
                <a:gd name="T51" fmla="*/ 0 h 510"/>
                <a:gd name="T52" fmla="*/ 0 w 1292"/>
                <a:gd name="T53" fmla="*/ 0 h 510"/>
                <a:gd name="T54" fmla="*/ 0 w 1292"/>
                <a:gd name="T55" fmla="*/ 0 h 510"/>
                <a:gd name="T56" fmla="*/ 0 w 1292"/>
                <a:gd name="T57" fmla="*/ 0 h 51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92"/>
                <a:gd name="T88" fmla="*/ 0 h 510"/>
                <a:gd name="T89" fmla="*/ 1292 w 1292"/>
                <a:gd name="T90" fmla="*/ 510 h 51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92" h="510">
                  <a:moveTo>
                    <a:pt x="0" y="0"/>
                  </a:moveTo>
                  <a:cubicBezTo>
                    <a:pt x="61" y="20"/>
                    <a:pt x="72" y="36"/>
                    <a:pt x="115" y="82"/>
                  </a:cubicBezTo>
                  <a:cubicBezTo>
                    <a:pt x="134" y="143"/>
                    <a:pt x="178" y="241"/>
                    <a:pt x="91" y="263"/>
                  </a:cubicBezTo>
                  <a:cubicBezTo>
                    <a:pt x="83" y="255"/>
                    <a:pt x="60" y="234"/>
                    <a:pt x="58" y="222"/>
                  </a:cubicBezTo>
                  <a:cubicBezTo>
                    <a:pt x="56" y="208"/>
                    <a:pt x="80" y="148"/>
                    <a:pt x="91" y="139"/>
                  </a:cubicBezTo>
                  <a:cubicBezTo>
                    <a:pt x="97" y="134"/>
                    <a:pt x="146" y="124"/>
                    <a:pt x="148" y="123"/>
                  </a:cubicBezTo>
                  <a:cubicBezTo>
                    <a:pt x="179" y="94"/>
                    <a:pt x="197" y="76"/>
                    <a:pt x="239" y="65"/>
                  </a:cubicBezTo>
                  <a:cubicBezTo>
                    <a:pt x="319" y="80"/>
                    <a:pt x="317" y="91"/>
                    <a:pt x="379" y="131"/>
                  </a:cubicBezTo>
                  <a:cubicBezTo>
                    <a:pt x="399" y="193"/>
                    <a:pt x="406" y="282"/>
                    <a:pt x="337" y="304"/>
                  </a:cubicBezTo>
                  <a:cubicBezTo>
                    <a:pt x="317" y="273"/>
                    <a:pt x="302" y="267"/>
                    <a:pt x="329" y="238"/>
                  </a:cubicBezTo>
                  <a:cubicBezTo>
                    <a:pt x="332" y="230"/>
                    <a:pt x="332" y="221"/>
                    <a:pt x="337" y="214"/>
                  </a:cubicBezTo>
                  <a:cubicBezTo>
                    <a:pt x="353" y="194"/>
                    <a:pt x="382" y="184"/>
                    <a:pt x="403" y="172"/>
                  </a:cubicBezTo>
                  <a:cubicBezTo>
                    <a:pt x="483" y="127"/>
                    <a:pt x="425" y="148"/>
                    <a:pt x="477" y="131"/>
                  </a:cubicBezTo>
                  <a:cubicBezTo>
                    <a:pt x="557" y="138"/>
                    <a:pt x="648" y="154"/>
                    <a:pt x="708" y="214"/>
                  </a:cubicBezTo>
                  <a:cubicBezTo>
                    <a:pt x="729" y="277"/>
                    <a:pt x="753" y="366"/>
                    <a:pt x="675" y="395"/>
                  </a:cubicBezTo>
                  <a:cubicBezTo>
                    <a:pt x="637" y="385"/>
                    <a:pt x="629" y="382"/>
                    <a:pt x="617" y="345"/>
                  </a:cubicBezTo>
                  <a:cubicBezTo>
                    <a:pt x="623" y="337"/>
                    <a:pt x="627" y="327"/>
                    <a:pt x="634" y="320"/>
                  </a:cubicBezTo>
                  <a:cubicBezTo>
                    <a:pt x="644" y="310"/>
                    <a:pt x="659" y="307"/>
                    <a:pt x="667" y="296"/>
                  </a:cubicBezTo>
                  <a:cubicBezTo>
                    <a:pt x="681" y="277"/>
                    <a:pt x="676" y="231"/>
                    <a:pt x="708" y="222"/>
                  </a:cubicBezTo>
                  <a:cubicBezTo>
                    <a:pt x="745" y="211"/>
                    <a:pt x="785" y="212"/>
                    <a:pt x="823" y="205"/>
                  </a:cubicBezTo>
                  <a:cubicBezTo>
                    <a:pt x="947" y="216"/>
                    <a:pt x="907" y="218"/>
                    <a:pt x="996" y="246"/>
                  </a:cubicBezTo>
                  <a:cubicBezTo>
                    <a:pt x="1007" y="257"/>
                    <a:pt x="1022" y="265"/>
                    <a:pt x="1029" y="279"/>
                  </a:cubicBezTo>
                  <a:cubicBezTo>
                    <a:pt x="1037" y="295"/>
                    <a:pt x="1045" y="329"/>
                    <a:pt x="1045" y="329"/>
                  </a:cubicBezTo>
                  <a:cubicBezTo>
                    <a:pt x="1042" y="380"/>
                    <a:pt x="1064" y="510"/>
                    <a:pt x="1012" y="510"/>
                  </a:cubicBezTo>
                  <a:cubicBezTo>
                    <a:pt x="994" y="510"/>
                    <a:pt x="986" y="486"/>
                    <a:pt x="971" y="477"/>
                  </a:cubicBezTo>
                  <a:cubicBezTo>
                    <a:pt x="946" y="400"/>
                    <a:pt x="1073" y="373"/>
                    <a:pt x="1127" y="362"/>
                  </a:cubicBezTo>
                  <a:cubicBezTo>
                    <a:pt x="1152" y="365"/>
                    <a:pt x="1177" y="365"/>
                    <a:pt x="1201" y="370"/>
                  </a:cubicBezTo>
                  <a:cubicBezTo>
                    <a:pt x="1218" y="373"/>
                    <a:pt x="1251" y="386"/>
                    <a:pt x="1251" y="386"/>
                  </a:cubicBezTo>
                  <a:cubicBezTo>
                    <a:pt x="1252" y="390"/>
                    <a:pt x="1266" y="470"/>
                    <a:pt x="1292" y="444"/>
                  </a:cubicBezTo>
                </a:path>
              </a:pathLst>
            </a:custGeom>
            <a:noFill/>
            <a:ln w="28575">
              <a:solidFill>
                <a:srgbClr val="A5002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ja-JP" altLang="en-US"/>
            </a:p>
          </p:txBody>
        </p:sp>
      </p:grpSp>
      <p:sp>
        <p:nvSpPr>
          <p:cNvPr id="111636" name="テキスト ボックス 65"/>
          <p:cNvSpPr txBox="1">
            <a:spLocks noChangeArrowheads="1"/>
          </p:cNvSpPr>
          <p:nvPr/>
        </p:nvSpPr>
        <p:spPr bwMode="auto">
          <a:xfrm>
            <a:off x="573088" y="8115300"/>
            <a:ext cx="2116137"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000">
                <a:solidFill>
                  <a:srgbClr val="3333CC"/>
                </a:solidFill>
                <a:latin typeface="Arial" charset="0"/>
                <a:ea typeface="ＭＳ Ｐゴシック" charset="0"/>
                <a:cs typeface="ＭＳ Ｐゴシック" charset="0"/>
              </a:rPr>
              <a:t>Molecular states</a:t>
            </a:r>
            <a:endParaRPr lang="ja-JP" altLang="en-US" sz="2000">
              <a:solidFill>
                <a:srgbClr val="3333CC"/>
              </a:solidFill>
              <a:latin typeface="Arial" charset="0"/>
              <a:ea typeface="ＭＳ Ｐゴシック" charset="0"/>
              <a:cs typeface="ＭＳ Ｐゴシック" charset="0"/>
            </a:endParaRPr>
          </a:p>
        </p:txBody>
      </p:sp>
      <p:sp>
        <p:nvSpPr>
          <p:cNvPr id="111637" name="テキスト ボックス 66"/>
          <p:cNvSpPr txBox="1">
            <a:spLocks noChangeArrowheads="1"/>
          </p:cNvSpPr>
          <p:nvPr/>
        </p:nvSpPr>
        <p:spPr bwMode="auto">
          <a:xfrm>
            <a:off x="3016250" y="8112125"/>
            <a:ext cx="15763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000">
                <a:solidFill>
                  <a:srgbClr val="3333CC"/>
                </a:solidFill>
                <a:latin typeface="Arial" charset="0"/>
                <a:ea typeface="ＭＳ Ｐゴシック" charset="0"/>
                <a:cs typeface="ＭＳ Ｐゴシック" charset="0"/>
              </a:rPr>
              <a:t>Tetra-quark</a:t>
            </a:r>
            <a:endParaRPr lang="ja-JP" altLang="en-US" sz="2000">
              <a:solidFill>
                <a:srgbClr val="3333CC"/>
              </a:solidFill>
              <a:latin typeface="Arial" charset="0"/>
              <a:ea typeface="ＭＳ Ｐゴシック" charset="0"/>
              <a:cs typeface="ＭＳ Ｐゴシック" charset="0"/>
            </a:endParaRPr>
          </a:p>
        </p:txBody>
      </p:sp>
      <p:sp>
        <p:nvSpPr>
          <p:cNvPr id="111638" name="テキスト ボックス 67"/>
          <p:cNvSpPr txBox="1">
            <a:spLocks noChangeArrowheads="1"/>
          </p:cNvSpPr>
          <p:nvPr/>
        </p:nvSpPr>
        <p:spPr bwMode="auto">
          <a:xfrm>
            <a:off x="4721225" y="8105775"/>
            <a:ext cx="9969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000">
                <a:solidFill>
                  <a:srgbClr val="3333CC"/>
                </a:solidFill>
                <a:latin typeface="Arial" charset="0"/>
                <a:ea typeface="ＭＳ Ｐゴシック" charset="0"/>
                <a:cs typeface="ＭＳ Ｐゴシック" charset="0"/>
              </a:rPr>
              <a:t>Hybrid</a:t>
            </a:r>
            <a:endParaRPr lang="ja-JP" altLang="en-US" sz="2000">
              <a:solidFill>
                <a:srgbClr val="3333CC"/>
              </a:solidFill>
              <a:latin typeface="Arial" charset="0"/>
              <a:ea typeface="ＭＳ Ｐゴシック" charset="0"/>
              <a:cs typeface="ＭＳ Ｐゴシック" charset="0"/>
            </a:endParaRPr>
          </a:p>
        </p:txBody>
      </p:sp>
      <p:sp>
        <p:nvSpPr>
          <p:cNvPr id="111639" name="テキスト ボックス 63"/>
          <p:cNvSpPr txBox="1">
            <a:spLocks noChangeArrowheads="1"/>
          </p:cNvSpPr>
          <p:nvPr/>
        </p:nvSpPr>
        <p:spPr bwMode="auto">
          <a:xfrm>
            <a:off x="577850" y="6454775"/>
            <a:ext cx="3729038"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a:solidFill>
                  <a:srgbClr val="000000"/>
                </a:solidFill>
                <a:latin typeface="Arial" charset="0"/>
                <a:ea typeface="ＭＳ Ｐゴシック" charset="0"/>
                <a:cs typeface="ＭＳ Ｐゴシック" charset="0"/>
              </a:rPr>
              <a:t>Possible interpretations</a:t>
            </a:r>
            <a:endParaRPr lang="ja-JP" altLang="en-US" sz="2600">
              <a:solidFill>
                <a:srgbClr val="000000"/>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p:cNvSpPr/>
          <p:nvPr/>
        </p:nvSpPr>
        <p:spPr>
          <a:xfrm>
            <a:off x="0" y="0"/>
            <a:ext cx="13004800" cy="1662113"/>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lIns="129756" tIns="64879" rIns="129756" bIns="64879" anchor="ctr"/>
          <a:lstStyle/>
          <a:p>
            <a:pPr>
              <a:defRPr/>
            </a:pPr>
            <a:endParaRPr kumimoji="1" lang="ja-JP" altLang="en-US" sz="2600">
              <a:solidFill>
                <a:srgbClr val="FFFFFF"/>
              </a:solidFill>
              <a:latin typeface="Arial"/>
              <a:ea typeface="ＭＳ Ｐゴシック"/>
            </a:endParaRPr>
          </a:p>
        </p:txBody>
      </p:sp>
      <p:sp>
        <p:nvSpPr>
          <p:cNvPr id="119810" name="タイトル 1"/>
          <p:cNvSpPr>
            <a:spLocks noGrp="1"/>
          </p:cNvSpPr>
          <p:nvPr>
            <p:ph type="title"/>
          </p:nvPr>
        </p:nvSpPr>
        <p:spPr/>
        <p:txBody>
          <a:bodyPr/>
          <a:lstStyle/>
          <a:p>
            <a:endParaRPr lang="ja-JP" altLang="en-US" dirty="0">
              <a:latin typeface="Arial" charset="0"/>
              <a:ea typeface="ＭＳ Ｐゴシック" charset="0"/>
              <a:cs typeface="ＭＳ Ｐゴシック" charset="0"/>
            </a:endParaRPr>
          </a:p>
        </p:txBody>
      </p:sp>
      <p:sp>
        <p:nvSpPr>
          <p:cNvPr id="119811" name="コンテンツ プレースホルダ 2"/>
          <p:cNvSpPr>
            <a:spLocks noGrp="1"/>
          </p:cNvSpPr>
          <p:nvPr>
            <p:ph idx="1"/>
          </p:nvPr>
        </p:nvSpPr>
        <p:spPr/>
        <p:txBody>
          <a:bodyPr/>
          <a:lstStyle/>
          <a:p>
            <a:endParaRPr lang="ja-JP" altLang="en-US">
              <a:latin typeface="Arial" charset="0"/>
              <a:ea typeface="ＭＳ Ｐゴシック" charset="0"/>
              <a:cs typeface="ＭＳ Ｐゴシック" charset="0"/>
            </a:endParaRPr>
          </a:p>
        </p:txBody>
      </p:sp>
      <p:sp>
        <p:nvSpPr>
          <p:cNvPr id="119812"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7EDDCD18-317F-2F44-A08C-48ADF9E10875}" type="slidenum">
              <a:rPr lang="en-US" altLang="ja-JP" sz="2600">
                <a:solidFill>
                  <a:srgbClr val="000000"/>
                </a:solidFill>
                <a:latin typeface="Arial" charset="0"/>
                <a:ea typeface="ＭＳ Ｐゴシック" charset="0"/>
                <a:cs typeface="ＭＳ Ｐゴシック" charset="0"/>
              </a:rPr>
              <a:pPr/>
              <a:t>22</a:t>
            </a:fld>
            <a:endParaRPr lang="en-US" altLang="ja-JP" sz="2600">
              <a:solidFill>
                <a:srgbClr val="000000"/>
              </a:solidFill>
              <a:latin typeface="Arial" charset="0"/>
              <a:ea typeface="ＭＳ Ｐゴシック" charset="0"/>
              <a:cs typeface="ＭＳ Ｐゴシック" charset="0"/>
            </a:endParaRPr>
          </a:p>
        </p:txBody>
      </p:sp>
      <p:pic>
        <p:nvPicPr>
          <p:cNvPr id="119813" name="Picture 2" descr=" Ring4.JPG                                                      04FFC802Macintosh HD                   C12DDCC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0" y="433388"/>
            <a:ext cx="12030075" cy="899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3" y="7974013"/>
            <a:ext cx="2822575"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9815" name="Rectangle 20"/>
          <p:cNvSpPr>
            <a:spLocks/>
          </p:cNvSpPr>
          <p:nvPr/>
        </p:nvSpPr>
        <p:spPr bwMode="auto">
          <a:xfrm>
            <a:off x="5429250" y="1517650"/>
            <a:ext cx="1604963" cy="246063"/>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57673" bIns="0">
            <a:spAutoFit/>
          </a:bodyPr>
          <a:lstStyle/>
          <a:p>
            <a:pPr algn="l"/>
            <a:r>
              <a:rPr kumimoji="1" lang="en-US" altLang="ja-JP" sz="1600" b="1">
                <a:solidFill>
                  <a:srgbClr val="0000FF"/>
                </a:solidFill>
                <a:latin typeface="Lucida Grande" charset="0"/>
                <a:ea typeface="Lucida Grande" charset="0"/>
                <a:cs typeface="Lucida Grande" charset="0"/>
              </a:rPr>
              <a:t>e- 7 GeV 2.6 A</a:t>
            </a:r>
          </a:p>
        </p:txBody>
      </p:sp>
      <p:sp>
        <p:nvSpPr>
          <p:cNvPr id="119816" name="Rectangle 21"/>
          <p:cNvSpPr>
            <a:spLocks/>
          </p:cNvSpPr>
          <p:nvPr/>
        </p:nvSpPr>
        <p:spPr bwMode="auto">
          <a:xfrm>
            <a:off x="6883400" y="530225"/>
            <a:ext cx="1636713" cy="246063"/>
          </a:xfrm>
          <a:prstGeom prst="rect">
            <a:avLst/>
          </a:prstGeom>
          <a:noFill/>
          <a:ln w="12700">
            <a:solidFill>
              <a:srgbClr val="F51C15"/>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57673" bIns="0">
            <a:spAutoFit/>
          </a:bodyPr>
          <a:lstStyle/>
          <a:p>
            <a:pPr algn="l"/>
            <a:r>
              <a:rPr kumimoji="1" lang="en-US" altLang="ja-JP" sz="1600" b="1">
                <a:solidFill>
                  <a:srgbClr val="FF0000"/>
                </a:solidFill>
                <a:latin typeface="Lucida Grande" charset="0"/>
                <a:ea typeface="Lucida Grande" charset="0"/>
                <a:cs typeface="Lucida Grande" charset="0"/>
              </a:rPr>
              <a:t>e+ 4 GeV 3.6 A</a:t>
            </a:r>
          </a:p>
        </p:txBody>
      </p:sp>
      <p:sp>
        <p:nvSpPr>
          <p:cNvPr id="119817" name="Rectangle 23"/>
          <p:cNvSpPr>
            <a:spLocks/>
          </p:cNvSpPr>
          <p:nvPr/>
        </p:nvSpPr>
        <p:spPr bwMode="auto">
          <a:xfrm>
            <a:off x="6610350" y="8886825"/>
            <a:ext cx="6176963" cy="603250"/>
          </a:xfrm>
          <a:prstGeom prst="rect">
            <a:avLst/>
          </a:prstGeom>
          <a:solidFill>
            <a:srgbClr val="FFCCC9"/>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57673" bIns="0"/>
          <a:lstStyle/>
          <a:p>
            <a:r>
              <a:rPr kumimoji="1" lang="en-US" altLang="ja-JP" sz="3800">
                <a:solidFill>
                  <a:srgbClr val="000000"/>
                </a:solidFill>
                <a:latin typeface="ＭＳ Ｐゴシック" charset="0"/>
                <a:ea typeface="ＭＳ Ｐゴシック" charset="0"/>
                <a:cs typeface="ＭＳ Ｐゴシック" charset="0"/>
              </a:rPr>
              <a:t>x 40 Gain in Luminosity</a:t>
            </a:r>
            <a:endParaRPr kumimoji="1" lang="ja-JP" altLang="en-US" sz="3800">
              <a:solidFill>
                <a:srgbClr val="000000"/>
              </a:solidFill>
              <a:latin typeface="ＭＳ Ｐゴシック" charset="0"/>
              <a:ea typeface="ＭＳ Ｐゴシック" charset="0"/>
              <a:cs typeface="ＭＳ Ｐゴシック" charset="0"/>
            </a:endParaRPr>
          </a:p>
        </p:txBody>
      </p:sp>
      <p:grpSp>
        <p:nvGrpSpPr>
          <p:cNvPr id="119818" name="Group 24"/>
          <p:cNvGrpSpPr>
            <a:grpSpLocks/>
          </p:cNvGrpSpPr>
          <p:nvPr/>
        </p:nvGrpSpPr>
        <p:grpSpPr bwMode="auto">
          <a:xfrm>
            <a:off x="9212263" y="7694613"/>
            <a:ext cx="3478212" cy="1004887"/>
            <a:chOff x="0" y="0"/>
            <a:chExt cx="2192" cy="632"/>
          </a:xfrm>
        </p:grpSpPr>
        <p:grpSp>
          <p:nvGrpSpPr>
            <p:cNvPr id="119862" name="Group 25"/>
            <p:cNvGrpSpPr>
              <a:grpSpLocks/>
            </p:cNvGrpSpPr>
            <p:nvPr/>
          </p:nvGrpSpPr>
          <p:grpSpPr bwMode="auto">
            <a:xfrm>
              <a:off x="0" y="77"/>
              <a:ext cx="2192" cy="555"/>
              <a:chOff x="0" y="0"/>
              <a:chExt cx="2192" cy="554"/>
            </a:xfrm>
          </p:grpSpPr>
          <p:sp>
            <p:nvSpPr>
              <p:cNvPr id="119864" name="Rectangle 26"/>
              <p:cNvSpPr>
                <a:spLocks/>
              </p:cNvSpPr>
              <p:nvPr/>
            </p:nvSpPr>
            <p:spPr bwMode="auto">
              <a:xfrm>
                <a:off x="0" y="0"/>
                <a:ext cx="2192" cy="453"/>
              </a:xfrm>
              <a:prstGeom prst="rect">
                <a:avLst/>
              </a:prstGeom>
              <a:solidFill>
                <a:srgbClr val="FFFFFF"/>
              </a:solidFill>
              <a:ln w="25400">
                <a:solidFill>
                  <a:srgbClr val="FFFFFF"/>
                </a:solidFill>
                <a:miter lim="800000"/>
                <a:headEnd/>
                <a:tailEnd/>
              </a:ln>
            </p:spPr>
            <p:txBody>
              <a:bodyPr lIns="0" tIns="0" rIns="0" bIns="0"/>
              <a:lstStyle/>
              <a:p>
                <a:pPr algn="l"/>
                <a:endParaRPr kumimoji="1" lang="ja-JP" altLang="en-US" sz="2600">
                  <a:solidFill>
                    <a:srgbClr val="000000"/>
                  </a:solidFill>
                  <a:latin typeface="Arial" charset="0"/>
                  <a:ea typeface="ＭＳ Ｐゴシック" charset="0"/>
                  <a:cs typeface="ＭＳ Ｐゴシック" charset="0"/>
                </a:endParaRPr>
              </a:p>
            </p:txBody>
          </p:sp>
          <p:pic>
            <p:nvPicPr>
              <p:cNvPr id="119865"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 y="20"/>
                <a:ext cx="2047"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9863" name="Oval 28"/>
            <p:cNvSpPr>
              <a:spLocks/>
            </p:cNvSpPr>
            <p:nvPr/>
          </p:nvSpPr>
          <p:spPr bwMode="auto">
            <a:xfrm>
              <a:off x="1276" y="0"/>
              <a:ext cx="470" cy="605"/>
            </a:xfrm>
            <a:prstGeom prst="ellipse">
              <a:avLst/>
            </a:prstGeom>
            <a:noFill/>
            <a:ln w="50800">
              <a:solidFill>
                <a:srgbClr val="FF05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algn="l"/>
              <a:endParaRPr kumimoji="1" lang="ja-JP" altLang="en-US" sz="2600">
                <a:solidFill>
                  <a:srgbClr val="000000"/>
                </a:solidFill>
                <a:latin typeface="Arial" charset="0"/>
                <a:ea typeface="ＭＳ Ｐゴシック" charset="0"/>
                <a:cs typeface="ＭＳ Ｐゴシック" charset="0"/>
              </a:endParaRPr>
            </a:p>
          </p:txBody>
        </p:sp>
      </p:grpSp>
      <p:sp>
        <p:nvSpPr>
          <p:cNvPr id="15" name="円/楕円 14"/>
          <p:cNvSpPr/>
          <p:nvPr/>
        </p:nvSpPr>
        <p:spPr>
          <a:xfrm>
            <a:off x="5915025" y="3217863"/>
            <a:ext cx="1544638" cy="6873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9756" tIns="64879" rIns="129756" bIns="64879" anchor="ctr"/>
          <a:lstStyle/>
          <a:p>
            <a:pPr>
              <a:defRPr/>
            </a:pPr>
            <a:endParaRPr kumimoji="1" lang="ja-JP" altLang="en-US" sz="2600">
              <a:solidFill>
                <a:srgbClr val="FFFFFF"/>
              </a:solidFill>
              <a:latin typeface="Arial"/>
              <a:ea typeface="ＭＳ Ｐゴシック"/>
            </a:endParaRPr>
          </a:p>
        </p:txBody>
      </p:sp>
      <p:cxnSp>
        <p:nvCxnSpPr>
          <p:cNvPr id="16" name="直線矢印コネクタ 15"/>
          <p:cNvCxnSpPr/>
          <p:nvPr/>
        </p:nvCxnSpPr>
        <p:spPr>
          <a:xfrm>
            <a:off x="6881813" y="1408113"/>
            <a:ext cx="650875" cy="109537"/>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119821" name="図 5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352088" y="566738"/>
            <a:ext cx="222091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直線矢印コネクタ 18"/>
          <p:cNvCxnSpPr>
            <a:cxnSpLocks noChangeShapeType="1"/>
          </p:cNvCxnSpPr>
          <p:nvPr/>
        </p:nvCxnSpPr>
        <p:spPr bwMode="auto">
          <a:xfrm flipH="1" flipV="1">
            <a:off x="11760200" y="1192213"/>
            <a:ext cx="488950" cy="176212"/>
          </a:xfrm>
          <a:prstGeom prst="straightConnector1">
            <a:avLst/>
          </a:prstGeom>
          <a:noFill/>
          <a:ln w="38100">
            <a:solidFill>
              <a:srgbClr val="FF0000"/>
            </a:solidFill>
            <a:round/>
            <a:headEnd/>
            <a:tailEnd type="arrow" w="med" len="med"/>
          </a:ln>
          <a:effectLst>
            <a:outerShdw blurRad="40000" dist="20000" dir="5400000" rotWithShape="0">
              <a:srgbClr val="000000">
                <a:alpha val="37999"/>
              </a:srgbClr>
            </a:outerShdw>
          </a:effectLst>
        </p:spPr>
      </p:cxnSp>
      <p:cxnSp>
        <p:nvCxnSpPr>
          <p:cNvPr id="20" name="直線矢印コネクタ 19"/>
          <p:cNvCxnSpPr>
            <a:cxnSpLocks noChangeShapeType="1"/>
          </p:cNvCxnSpPr>
          <p:nvPr/>
        </p:nvCxnSpPr>
        <p:spPr bwMode="auto">
          <a:xfrm flipV="1">
            <a:off x="10677525" y="1192213"/>
            <a:ext cx="541338" cy="107950"/>
          </a:xfrm>
          <a:prstGeom prst="straightConnector1">
            <a:avLst/>
          </a:prstGeom>
          <a:noFill/>
          <a:ln w="38100">
            <a:solidFill>
              <a:srgbClr val="0000FF"/>
            </a:solidFill>
            <a:round/>
            <a:headEnd/>
            <a:tailEnd type="arrow" w="med" len="med"/>
          </a:ln>
          <a:effectLst>
            <a:outerShdw blurRad="40000" dist="20000" dir="5400000" rotWithShape="0">
              <a:srgbClr val="000000">
                <a:alpha val="37999"/>
              </a:srgbClr>
            </a:outerShdw>
          </a:effectLst>
        </p:spPr>
      </p:cxnSp>
      <p:sp>
        <p:nvSpPr>
          <p:cNvPr id="119824" name="Rectangle 16"/>
          <p:cNvSpPr>
            <a:spLocks/>
          </p:cNvSpPr>
          <p:nvPr/>
        </p:nvSpPr>
        <p:spPr bwMode="auto">
          <a:xfrm>
            <a:off x="10677525" y="433388"/>
            <a:ext cx="1516063"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673" bIns="0"/>
          <a:lstStyle/>
          <a:p>
            <a:pPr algn="l"/>
            <a:r>
              <a:rPr kumimoji="1" lang="en-US" altLang="ja-JP" sz="1400">
                <a:solidFill>
                  <a:srgbClr val="000000"/>
                </a:solidFill>
                <a:ea typeface="ＭＳ Ｐゴシック" charset="0"/>
                <a:cs typeface="ＭＳ Ｐゴシック" charset="0"/>
              </a:rPr>
              <a:t>Colliding bunches</a:t>
            </a:r>
          </a:p>
        </p:txBody>
      </p:sp>
      <p:pic>
        <p:nvPicPr>
          <p:cNvPr id="119825" name="図 5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5438" y="217488"/>
            <a:ext cx="228282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2138" y="2438400"/>
            <a:ext cx="1719262"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9827" name="直線矢印コネクタ 23"/>
          <p:cNvCxnSpPr>
            <a:cxnSpLocks noChangeShapeType="1"/>
          </p:cNvCxnSpPr>
          <p:nvPr/>
        </p:nvCxnSpPr>
        <p:spPr bwMode="auto">
          <a:xfrm rot="16200000" flipH="1">
            <a:off x="935037" y="2971801"/>
            <a:ext cx="2384425" cy="0"/>
          </a:xfrm>
          <a:prstGeom prst="straightConnector1">
            <a:avLst/>
          </a:prstGeom>
          <a:noFill/>
          <a:ln w="19050">
            <a:solidFill>
              <a:srgbClr val="9DDEF9"/>
            </a:solidFill>
            <a:round/>
            <a:headEnd type="arrow" w="med" len="med"/>
            <a:tailEnd type="arrow" w="med" len="med"/>
          </a:ln>
          <a:extLst>
            <a:ext uri="{909E8E84-426E-40dd-AFC4-6F175D3DCCD1}">
              <a14:hiddenFill xmlns:a14="http://schemas.microsoft.com/office/drawing/2010/main">
                <a:noFill/>
              </a14:hiddenFill>
            </a:ext>
          </a:extLst>
        </p:spPr>
      </p:cxnSp>
      <p:pic>
        <p:nvPicPr>
          <p:cNvPr id="119828" name="Picture 330" descr="OHO_TiN_After"/>
          <p:cNvPicPr>
            <a:picLocks noChangeAspect="1" noChangeArrowheads="1"/>
          </p:cNvPicPr>
          <p:nvPr/>
        </p:nvPicPr>
        <p:blipFill>
          <a:blip r:embed="rId9">
            <a:lum contrast="-18000"/>
            <a:extLst>
              <a:ext uri="{28A0092B-C50C-407E-A947-70E740481C1C}">
                <a14:useLocalDpi xmlns:a14="http://schemas.microsoft.com/office/drawing/2010/main" val="0"/>
              </a:ext>
            </a:extLst>
          </a:blip>
          <a:srcRect b="8067"/>
          <a:stretch>
            <a:fillRect/>
          </a:stretch>
        </p:blipFill>
        <p:spPr bwMode="auto">
          <a:xfrm>
            <a:off x="2990850" y="8040688"/>
            <a:ext cx="1939925"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9" name="Picture 33" descr="&#10;ARES のコピー                                                  0004FF1BMacintosh HD                   C12DDCC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39425" y="3902075"/>
            <a:ext cx="2060575"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30" name="Text Box 34"/>
          <p:cNvSpPr txBox="1">
            <a:spLocks noChangeArrowheads="1"/>
          </p:cNvSpPr>
          <p:nvPr/>
        </p:nvSpPr>
        <p:spPr bwMode="auto">
          <a:xfrm>
            <a:off x="3522663" y="6032500"/>
            <a:ext cx="13573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1400">
                <a:solidFill>
                  <a:srgbClr val="000000"/>
                </a:solidFill>
                <a:latin typeface="Helvetica Neue" charset="0"/>
                <a:ea typeface="ＭＳ Ｐゴシック" charset="0"/>
                <a:cs typeface="ＭＳ Ｐゴシック" charset="0"/>
              </a:rPr>
              <a:t>Damping ring</a:t>
            </a:r>
          </a:p>
        </p:txBody>
      </p:sp>
      <p:sp>
        <p:nvSpPr>
          <p:cNvPr id="119831" name="Line 35"/>
          <p:cNvSpPr>
            <a:spLocks noChangeShapeType="1"/>
          </p:cNvSpPr>
          <p:nvPr/>
        </p:nvSpPr>
        <p:spPr bwMode="auto">
          <a:xfrm flipH="1">
            <a:off x="3630613" y="6394450"/>
            <a:ext cx="1192212" cy="0"/>
          </a:xfrm>
          <a:prstGeom prst="line">
            <a:avLst/>
          </a:prstGeom>
          <a:noFill/>
          <a:ln w="28575">
            <a:solidFill>
              <a:srgbClr val="B80000"/>
            </a:solidFill>
            <a:round/>
            <a:headEnd type="triangle" w="sm" len="sm"/>
            <a:tailEnd type="none" w="sm" len="sm"/>
          </a:ln>
          <a:extLst>
            <a:ext uri="{909E8E84-426E-40dd-AFC4-6F175D3DCCD1}">
              <a14:hiddenFill xmlns:a14="http://schemas.microsoft.com/office/drawing/2010/main">
                <a:noFill/>
              </a14:hiddenFill>
            </a:ext>
          </a:extLst>
        </p:spPr>
        <p:txBody>
          <a:bodyPr wrap="none" lIns="129756" tIns="64879" rIns="129756" bIns="64879" anchor="ctr"/>
          <a:lstStyle/>
          <a:p>
            <a:endParaRPr lang="ja-JP" altLang="en-US"/>
          </a:p>
        </p:txBody>
      </p:sp>
      <p:sp>
        <p:nvSpPr>
          <p:cNvPr id="119832" name="Line 36"/>
          <p:cNvSpPr>
            <a:spLocks noChangeShapeType="1"/>
          </p:cNvSpPr>
          <p:nvPr/>
        </p:nvSpPr>
        <p:spPr bwMode="auto">
          <a:xfrm flipH="1">
            <a:off x="6122988" y="6719888"/>
            <a:ext cx="325437" cy="541337"/>
          </a:xfrm>
          <a:prstGeom prst="line">
            <a:avLst/>
          </a:prstGeom>
          <a:noFill/>
          <a:ln w="28575">
            <a:solidFill>
              <a:srgbClr val="B80000"/>
            </a:solidFill>
            <a:round/>
            <a:headEnd type="triangle" w="sm" len="sm"/>
            <a:tailEnd type="none" w="sm" len="sm"/>
          </a:ln>
          <a:extLst>
            <a:ext uri="{909E8E84-426E-40dd-AFC4-6F175D3DCCD1}">
              <a14:hiddenFill xmlns:a14="http://schemas.microsoft.com/office/drawing/2010/main">
                <a:noFill/>
              </a14:hiddenFill>
            </a:ext>
          </a:extLst>
        </p:spPr>
        <p:txBody>
          <a:bodyPr wrap="none" lIns="129756" tIns="64879" rIns="129756" bIns="64879" anchor="ctr"/>
          <a:lstStyle/>
          <a:p>
            <a:endParaRPr lang="ja-JP" altLang="en-US"/>
          </a:p>
        </p:txBody>
      </p:sp>
      <p:sp>
        <p:nvSpPr>
          <p:cNvPr id="119833" name="Text Box 37"/>
          <p:cNvSpPr txBox="1">
            <a:spLocks noChangeArrowheads="1"/>
          </p:cNvSpPr>
          <p:nvPr/>
        </p:nvSpPr>
        <p:spPr bwMode="auto">
          <a:xfrm>
            <a:off x="4924425" y="7261225"/>
            <a:ext cx="18192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1400">
                <a:solidFill>
                  <a:srgbClr val="000000"/>
                </a:solidFill>
                <a:latin typeface="Helvetica Neue" charset="0"/>
                <a:ea typeface="ＭＳ Ｐゴシック" charset="0"/>
                <a:cs typeface="ＭＳ Ｐゴシック" charset="0"/>
              </a:rPr>
              <a:t>Low emittance gun</a:t>
            </a:r>
          </a:p>
        </p:txBody>
      </p:sp>
      <p:sp>
        <p:nvSpPr>
          <p:cNvPr id="119834" name="Line 38"/>
          <p:cNvSpPr>
            <a:spLocks noChangeShapeType="1"/>
          </p:cNvSpPr>
          <p:nvPr/>
        </p:nvSpPr>
        <p:spPr bwMode="auto">
          <a:xfrm flipH="1">
            <a:off x="5148263" y="7261225"/>
            <a:ext cx="974725" cy="0"/>
          </a:xfrm>
          <a:prstGeom prst="line">
            <a:avLst/>
          </a:prstGeom>
          <a:noFill/>
          <a:ln w="28575">
            <a:solidFill>
              <a:srgbClr val="B80000"/>
            </a:solidFill>
            <a:round/>
            <a:headEnd type="none" w="sm" len="sm"/>
            <a:tailEnd type="none" w="sm" len="sm"/>
          </a:ln>
          <a:extLst>
            <a:ext uri="{909E8E84-426E-40dd-AFC4-6F175D3DCCD1}">
              <a14:hiddenFill xmlns:a14="http://schemas.microsoft.com/office/drawing/2010/main">
                <a:noFill/>
              </a14:hiddenFill>
            </a:ext>
          </a:extLst>
        </p:spPr>
        <p:txBody>
          <a:bodyPr wrap="none" lIns="129756" tIns="64879" rIns="129756" bIns="64879" anchor="ctr"/>
          <a:lstStyle/>
          <a:p>
            <a:endParaRPr lang="ja-JP" altLang="en-US"/>
          </a:p>
        </p:txBody>
      </p:sp>
      <p:sp>
        <p:nvSpPr>
          <p:cNvPr id="119835" name="Text Box 39"/>
          <p:cNvSpPr txBox="1">
            <a:spLocks noChangeArrowheads="1"/>
          </p:cNvSpPr>
          <p:nvPr/>
        </p:nvSpPr>
        <p:spPr bwMode="auto">
          <a:xfrm>
            <a:off x="7856538" y="5797550"/>
            <a:ext cx="153352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1400">
                <a:solidFill>
                  <a:srgbClr val="000000"/>
                </a:solidFill>
                <a:latin typeface="Helvetica Neue" charset="0"/>
                <a:ea typeface="ＭＳ Ｐゴシック" charset="0"/>
                <a:cs typeface="ＭＳ Ｐゴシック" charset="0"/>
              </a:rPr>
              <a:t>Positron source</a:t>
            </a:r>
          </a:p>
        </p:txBody>
      </p:sp>
      <p:sp>
        <p:nvSpPr>
          <p:cNvPr id="119836" name="Line 40"/>
          <p:cNvSpPr>
            <a:spLocks noChangeShapeType="1"/>
          </p:cNvSpPr>
          <p:nvPr/>
        </p:nvSpPr>
        <p:spPr bwMode="auto">
          <a:xfrm>
            <a:off x="7856538" y="6145213"/>
            <a:ext cx="1625600" cy="0"/>
          </a:xfrm>
          <a:prstGeom prst="line">
            <a:avLst/>
          </a:prstGeom>
          <a:noFill/>
          <a:ln w="28575">
            <a:solidFill>
              <a:srgbClr val="B80000"/>
            </a:solidFill>
            <a:round/>
            <a:headEnd type="triangle" w="sm" len="sm"/>
            <a:tailEnd type="none" w="sm" len="sm"/>
          </a:ln>
          <a:extLst>
            <a:ext uri="{909E8E84-426E-40dd-AFC4-6F175D3DCCD1}">
              <a14:hiddenFill xmlns:a14="http://schemas.microsoft.com/office/drawing/2010/main">
                <a:noFill/>
              </a14:hiddenFill>
            </a:ext>
          </a:extLst>
        </p:spPr>
        <p:txBody>
          <a:bodyPr wrap="none" lIns="129756" tIns="64879" rIns="129756" bIns="64879" anchor="ctr"/>
          <a:lstStyle/>
          <a:p>
            <a:endParaRPr lang="ja-JP" altLang="en-US"/>
          </a:p>
        </p:txBody>
      </p:sp>
      <p:sp>
        <p:nvSpPr>
          <p:cNvPr id="119837" name="Text Box 41"/>
          <p:cNvSpPr txBox="1">
            <a:spLocks noChangeArrowheads="1"/>
          </p:cNvSpPr>
          <p:nvPr/>
        </p:nvSpPr>
        <p:spPr bwMode="auto">
          <a:xfrm>
            <a:off x="3522663" y="2166938"/>
            <a:ext cx="15462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1400">
                <a:solidFill>
                  <a:srgbClr val="000000"/>
                </a:solidFill>
                <a:latin typeface="Helvetica Neue" charset="0"/>
                <a:ea typeface="ＭＳ Ｐゴシック" charset="0"/>
                <a:cs typeface="ＭＳ Ｐゴシック" charset="0"/>
              </a:rPr>
              <a:t>New beam pipe</a:t>
            </a:r>
          </a:p>
          <a:p>
            <a:pPr algn="l"/>
            <a:r>
              <a:rPr lang="en-US" altLang="ja-JP" sz="1400">
                <a:solidFill>
                  <a:srgbClr val="000000"/>
                </a:solidFill>
                <a:latin typeface="Helvetica Neue" charset="0"/>
                <a:ea typeface="ＭＳ Ｐゴシック" charset="0"/>
                <a:cs typeface="ＭＳ Ｐゴシック" charset="0"/>
              </a:rPr>
              <a:t>&amp; bellows</a:t>
            </a:r>
          </a:p>
        </p:txBody>
      </p:sp>
      <p:sp>
        <p:nvSpPr>
          <p:cNvPr id="119838" name="Line 42"/>
          <p:cNvSpPr>
            <a:spLocks noChangeShapeType="1"/>
          </p:cNvSpPr>
          <p:nvPr/>
        </p:nvSpPr>
        <p:spPr bwMode="auto">
          <a:xfrm>
            <a:off x="3522663" y="2709863"/>
            <a:ext cx="1408112" cy="0"/>
          </a:xfrm>
          <a:prstGeom prst="line">
            <a:avLst/>
          </a:prstGeom>
          <a:noFill/>
          <a:ln w="28575">
            <a:solidFill>
              <a:srgbClr val="B80000"/>
            </a:solidFill>
            <a:round/>
            <a:headEnd type="triangle" w="sm" len="sm"/>
            <a:tailEnd type="none" w="sm" len="sm"/>
          </a:ln>
          <a:extLst>
            <a:ext uri="{909E8E84-426E-40dd-AFC4-6F175D3DCCD1}">
              <a14:hiddenFill xmlns:a14="http://schemas.microsoft.com/office/drawing/2010/main">
                <a:noFill/>
              </a14:hiddenFill>
            </a:ext>
          </a:extLst>
        </p:spPr>
        <p:txBody>
          <a:bodyPr wrap="none" lIns="129756" tIns="64879" rIns="129756" bIns="64879" anchor="ctr"/>
          <a:lstStyle/>
          <a:p>
            <a:endParaRPr lang="ja-JP" altLang="en-US"/>
          </a:p>
        </p:txBody>
      </p:sp>
      <p:sp>
        <p:nvSpPr>
          <p:cNvPr id="119839" name="Text Box 43"/>
          <p:cNvSpPr txBox="1">
            <a:spLocks noChangeArrowheads="1"/>
          </p:cNvSpPr>
          <p:nvPr/>
        </p:nvSpPr>
        <p:spPr bwMode="auto">
          <a:xfrm>
            <a:off x="9001125" y="844550"/>
            <a:ext cx="8064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1400">
                <a:solidFill>
                  <a:srgbClr val="000000"/>
                </a:solidFill>
                <a:latin typeface="Helvetica Neue" charset="0"/>
                <a:ea typeface="ＭＳ Ｐゴシック" charset="0"/>
                <a:cs typeface="ＭＳ Ｐゴシック" charset="0"/>
              </a:rPr>
              <a:t>Belle II</a:t>
            </a:r>
          </a:p>
        </p:txBody>
      </p:sp>
      <p:sp>
        <p:nvSpPr>
          <p:cNvPr id="119840" name="Line 44"/>
          <p:cNvSpPr>
            <a:spLocks noChangeShapeType="1"/>
          </p:cNvSpPr>
          <p:nvPr/>
        </p:nvSpPr>
        <p:spPr bwMode="auto">
          <a:xfrm flipV="1">
            <a:off x="8832850" y="1192213"/>
            <a:ext cx="1082675" cy="0"/>
          </a:xfrm>
          <a:prstGeom prst="line">
            <a:avLst/>
          </a:prstGeom>
          <a:noFill/>
          <a:ln w="28575">
            <a:solidFill>
              <a:srgbClr val="B80000"/>
            </a:solidFill>
            <a:round/>
            <a:headEnd type="triangle" w="sm" len="sm"/>
            <a:tailEnd type="none" w="sm" len="sm"/>
          </a:ln>
          <a:extLst>
            <a:ext uri="{909E8E84-426E-40dd-AFC4-6F175D3DCCD1}">
              <a14:hiddenFill xmlns:a14="http://schemas.microsoft.com/office/drawing/2010/main">
                <a:noFill/>
              </a14:hiddenFill>
            </a:ext>
          </a:extLst>
        </p:spPr>
        <p:txBody>
          <a:bodyPr wrap="none" lIns="129756" tIns="64879" rIns="129756" bIns="64879" anchor="ctr"/>
          <a:lstStyle/>
          <a:p>
            <a:endParaRPr lang="ja-JP" altLang="en-US"/>
          </a:p>
        </p:txBody>
      </p:sp>
      <p:sp>
        <p:nvSpPr>
          <p:cNvPr id="119841" name="Text Box 45"/>
          <p:cNvSpPr txBox="1">
            <a:spLocks noChangeArrowheads="1"/>
          </p:cNvSpPr>
          <p:nvPr/>
        </p:nvSpPr>
        <p:spPr bwMode="auto">
          <a:xfrm>
            <a:off x="9374188" y="1277938"/>
            <a:ext cx="86518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1400">
                <a:solidFill>
                  <a:srgbClr val="000000"/>
                </a:solidFill>
                <a:latin typeface="Helvetica Neue" charset="0"/>
                <a:ea typeface="ＭＳ Ｐゴシック" charset="0"/>
                <a:cs typeface="ＭＳ Ｐゴシック" charset="0"/>
              </a:rPr>
              <a:t>New IR</a:t>
            </a:r>
          </a:p>
        </p:txBody>
      </p:sp>
      <p:sp>
        <p:nvSpPr>
          <p:cNvPr id="119842" name="Line 46"/>
          <p:cNvSpPr>
            <a:spLocks noChangeShapeType="1"/>
          </p:cNvSpPr>
          <p:nvPr/>
        </p:nvSpPr>
        <p:spPr bwMode="auto">
          <a:xfrm flipV="1">
            <a:off x="9096375" y="1625600"/>
            <a:ext cx="1084263" cy="0"/>
          </a:xfrm>
          <a:prstGeom prst="line">
            <a:avLst/>
          </a:prstGeom>
          <a:noFill/>
          <a:ln w="28575">
            <a:solidFill>
              <a:srgbClr val="B80000"/>
            </a:solidFill>
            <a:round/>
            <a:headEnd type="triangle" w="sm" len="sm"/>
            <a:tailEnd type="none" w="sm" len="sm"/>
          </a:ln>
          <a:extLst>
            <a:ext uri="{909E8E84-426E-40dd-AFC4-6F175D3DCCD1}">
              <a14:hiddenFill xmlns:a14="http://schemas.microsoft.com/office/drawing/2010/main">
                <a:noFill/>
              </a14:hiddenFill>
            </a:ext>
          </a:extLst>
        </p:spPr>
        <p:txBody>
          <a:bodyPr wrap="none" lIns="129756" tIns="64879" rIns="129756" bIns="64879" anchor="ctr"/>
          <a:lstStyle/>
          <a:p>
            <a:endParaRPr lang="ja-JP" altLang="en-US"/>
          </a:p>
        </p:txBody>
      </p:sp>
      <p:sp>
        <p:nvSpPr>
          <p:cNvPr id="119843" name="Line 47"/>
          <p:cNvSpPr>
            <a:spLocks noChangeShapeType="1"/>
          </p:cNvSpPr>
          <p:nvPr/>
        </p:nvSpPr>
        <p:spPr bwMode="auto">
          <a:xfrm flipH="1">
            <a:off x="3197225" y="1408113"/>
            <a:ext cx="758825" cy="434975"/>
          </a:xfrm>
          <a:prstGeom prst="line">
            <a:avLst/>
          </a:prstGeom>
          <a:noFill/>
          <a:ln w="38100">
            <a:solidFill>
              <a:srgbClr val="F7020B"/>
            </a:solidFill>
            <a:round/>
            <a:headEnd/>
            <a:tailEnd type="arrow" w="med" len="med"/>
          </a:ln>
          <a:extLst>
            <a:ext uri="{909E8E84-426E-40dd-AFC4-6F175D3DCCD1}">
              <a14:hiddenFill xmlns:a14="http://schemas.microsoft.com/office/drawing/2010/main">
                <a:noFill/>
              </a14:hiddenFill>
            </a:ext>
          </a:extLst>
        </p:spPr>
        <p:txBody>
          <a:bodyPr wrap="none" lIns="129756" tIns="64879" rIns="129756" bIns="64879" anchor="ctr"/>
          <a:lstStyle/>
          <a:p>
            <a:endParaRPr lang="ja-JP" altLang="en-US"/>
          </a:p>
        </p:txBody>
      </p:sp>
      <p:sp>
        <p:nvSpPr>
          <p:cNvPr id="119844" name="Line 48"/>
          <p:cNvSpPr>
            <a:spLocks noChangeShapeType="1"/>
          </p:cNvSpPr>
          <p:nvPr/>
        </p:nvSpPr>
        <p:spPr bwMode="auto">
          <a:xfrm flipH="1" flipV="1">
            <a:off x="7207250" y="974725"/>
            <a:ext cx="649288" cy="109538"/>
          </a:xfrm>
          <a:prstGeom prst="line">
            <a:avLst/>
          </a:prstGeom>
          <a:noFill/>
          <a:ln w="38100">
            <a:solidFill>
              <a:srgbClr val="F7020B"/>
            </a:solidFill>
            <a:round/>
            <a:headEnd/>
            <a:tailEnd type="arrow" w="med" len="med"/>
          </a:ln>
          <a:extLst>
            <a:ext uri="{909E8E84-426E-40dd-AFC4-6F175D3DCCD1}">
              <a14:hiddenFill xmlns:a14="http://schemas.microsoft.com/office/drawing/2010/main">
                <a:noFill/>
              </a14:hiddenFill>
            </a:ext>
          </a:extLst>
        </p:spPr>
        <p:txBody>
          <a:bodyPr wrap="none" lIns="129756" tIns="64879" rIns="129756" bIns="64879" anchor="ctr"/>
          <a:lstStyle/>
          <a:p>
            <a:endParaRPr lang="ja-JP" altLang="en-US"/>
          </a:p>
        </p:txBody>
      </p:sp>
      <p:sp>
        <p:nvSpPr>
          <p:cNvPr id="119845" name="Line 49"/>
          <p:cNvSpPr>
            <a:spLocks noChangeShapeType="1"/>
          </p:cNvSpPr>
          <p:nvPr/>
        </p:nvSpPr>
        <p:spPr bwMode="auto">
          <a:xfrm flipH="1" flipV="1">
            <a:off x="8832850" y="2058988"/>
            <a:ext cx="541338" cy="325437"/>
          </a:xfrm>
          <a:prstGeom prst="line">
            <a:avLst/>
          </a:prstGeom>
          <a:noFill/>
          <a:ln w="38100">
            <a:solidFill>
              <a:srgbClr val="F7020B"/>
            </a:solidFill>
            <a:round/>
            <a:headEnd/>
            <a:tailEnd type="arrow" w="med" len="med"/>
          </a:ln>
          <a:extLst>
            <a:ext uri="{909E8E84-426E-40dd-AFC4-6F175D3DCCD1}">
              <a14:hiddenFill xmlns:a14="http://schemas.microsoft.com/office/drawing/2010/main">
                <a:noFill/>
              </a14:hiddenFill>
            </a:ext>
          </a:extLst>
        </p:spPr>
        <p:txBody>
          <a:bodyPr wrap="none" lIns="129756" tIns="64879" rIns="129756" bIns="64879" anchor="ctr"/>
          <a:lstStyle/>
          <a:p>
            <a:endParaRPr lang="ja-JP" altLang="en-US"/>
          </a:p>
        </p:txBody>
      </p:sp>
      <p:sp>
        <p:nvSpPr>
          <p:cNvPr id="119846" name="Line 50"/>
          <p:cNvSpPr>
            <a:spLocks noChangeShapeType="1"/>
          </p:cNvSpPr>
          <p:nvPr/>
        </p:nvSpPr>
        <p:spPr bwMode="auto">
          <a:xfrm flipH="1">
            <a:off x="8940800" y="3902075"/>
            <a:ext cx="758825" cy="433388"/>
          </a:xfrm>
          <a:prstGeom prst="line">
            <a:avLst/>
          </a:prstGeom>
          <a:noFill/>
          <a:ln w="38100">
            <a:solidFill>
              <a:srgbClr val="000BF7"/>
            </a:solidFill>
            <a:round/>
            <a:headEnd/>
            <a:tailEnd type="arrow" w="med" len="med"/>
          </a:ln>
          <a:extLst>
            <a:ext uri="{909E8E84-426E-40dd-AFC4-6F175D3DCCD1}">
              <a14:hiddenFill xmlns:a14="http://schemas.microsoft.com/office/drawing/2010/main">
                <a:noFill/>
              </a14:hiddenFill>
            </a:ext>
          </a:extLst>
        </p:spPr>
        <p:txBody>
          <a:bodyPr wrap="none" lIns="129756" tIns="64879" rIns="129756" bIns="64879" anchor="ctr"/>
          <a:lstStyle/>
          <a:p>
            <a:endParaRPr lang="ja-JP" altLang="en-US"/>
          </a:p>
        </p:txBody>
      </p:sp>
      <p:sp>
        <p:nvSpPr>
          <p:cNvPr id="119847" name="Line 51"/>
          <p:cNvSpPr>
            <a:spLocks noChangeShapeType="1"/>
          </p:cNvSpPr>
          <p:nvPr/>
        </p:nvSpPr>
        <p:spPr bwMode="auto">
          <a:xfrm>
            <a:off x="9374188" y="1733550"/>
            <a:ext cx="541337" cy="217488"/>
          </a:xfrm>
          <a:prstGeom prst="line">
            <a:avLst/>
          </a:prstGeom>
          <a:noFill/>
          <a:ln w="38100">
            <a:solidFill>
              <a:srgbClr val="000BF7"/>
            </a:solidFill>
            <a:round/>
            <a:headEnd/>
            <a:tailEnd type="arrow" w="med" len="med"/>
          </a:ln>
          <a:extLst>
            <a:ext uri="{909E8E84-426E-40dd-AFC4-6F175D3DCCD1}">
              <a14:hiddenFill xmlns:a14="http://schemas.microsoft.com/office/drawing/2010/main">
                <a:noFill/>
              </a14:hiddenFill>
            </a:ext>
          </a:extLst>
        </p:spPr>
        <p:txBody>
          <a:bodyPr wrap="none" lIns="129756" tIns="64879" rIns="129756" bIns="64879" anchor="ctr"/>
          <a:lstStyle/>
          <a:p>
            <a:endParaRPr lang="ja-JP" altLang="en-US"/>
          </a:p>
        </p:txBody>
      </p:sp>
      <p:pic>
        <p:nvPicPr>
          <p:cNvPr id="119848" name="Picture 1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2413" y="6791325"/>
            <a:ext cx="13906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49" name="テキスト ボックス 45"/>
          <p:cNvSpPr txBox="1">
            <a:spLocks noChangeArrowheads="1"/>
          </p:cNvSpPr>
          <p:nvPr/>
        </p:nvSpPr>
        <p:spPr bwMode="auto">
          <a:xfrm>
            <a:off x="1127125" y="7364413"/>
            <a:ext cx="26098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1700">
                <a:solidFill>
                  <a:srgbClr val="000000"/>
                </a:solidFill>
                <a:latin typeface="Calibri" charset="0"/>
                <a:ea typeface="Calibri" charset="0"/>
                <a:cs typeface="Calibri" charset="0"/>
              </a:rPr>
              <a:t>TiN-coated beam pipe with antechambers in LER</a:t>
            </a:r>
          </a:p>
        </p:txBody>
      </p:sp>
      <p:sp>
        <p:nvSpPr>
          <p:cNvPr id="119850" name="テキスト ボックス 46"/>
          <p:cNvSpPr txBox="1">
            <a:spLocks noChangeArrowheads="1"/>
          </p:cNvSpPr>
          <p:nvPr/>
        </p:nvSpPr>
        <p:spPr bwMode="auto">
          <a:xfrm>
            <a:off x="53975" y="5976938"/>
            <a:ext cx="325437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1700">
                <a:solidFill>
                  <a:srgbClr val="000000"/>
                </a:solidFill>
                <a:latin typeface="Calibri" charset="0"/>
                <a:ea typeface="Calibri" charset="0"/>
                <a:cs typeface="Calibri" charset="0"/>
              </a:rPr>
              <a:t>Redesign the lattices of both rings to reduce the emittance </a:t>
            </a:r>
          </a:p>
        </p:txBody>
      </p:sp>
      <p:sp>
        <p:nvSpPr>
          <p:cNvPr id="119851" name="テキスト ボックス 47"/>
          <p:cNvSpPr txBox="1">
            <a:spLocks noChangeArrowheads="1"/>
          </p:cNvSpPr>
          <p:nvPr/>
        </p:nvSpPr>
        <p:spPr bwMode="auto">
          <a:xfrm>
            <a:off x="8015288" y="4565650"/>
            <a:ext cx="27209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1700">
                <a:solidFill>
                  <a:srgbClr val="000000"/>
                </a:solidFill>
                <a:latin typeface="Calibri" charset="0"/>
                <a:ea typeface="Calibri" charset="0"/>
                <a:cs typeface="Calibri" charset="0"/>
              </a:rPr>
              <a:t>Add / modify RF systems for higher beam current</a:t>
            </a:r>
          </a:p>
        </p:txBody>
      </p:sp>
      <p:sp>
        <p:nvSpPr>
          <p:cNvPr id="119852" name="テキスト ボックス 48"/>
          <p:cNvSpPr txBox="1">
            <a:spLocks noChangeArrowheads="1"/>
          </p:cNvSpPr>
          <p:nvPr/>
        </p:nvSpPr>
        <p:spPr bwMode="auto">
          <a:xfrm>
            <a:off x="8020050" y="6149975"/>
            <a:ext cx="25463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1700">
                <a:solidFill>
                  <a:srgbClr val="000000"/>
                </a:solidFill>
                <a:latin typeface="Calibri" charset="0"/>
                <a:ea typeface="Calibri" charset="0"/>
                <a:cs typeface="Calibri" charset="0"/>
              </a:rPr>
              <a:t>New positron target / capture section</a:t>
            </a:r>
          </a:p>
        </p:txBody>
      </p:sp>
      <p:sp>
        <p:nvSpPr>
          <p:cNvPr id="119853" name="テキスト ボックス 49"/>
          <p:cNvSpPr txBox="1">
            <a:spLocks noChangeArrowheads="1"/>
          </p:cNvSpPr>
          <p:nvPr/>
        </p:nvSpPr>
        <p:spPr bwMode="auto">
          <a:xfrm>
            <a:off x="10298113" y="1517650"/>
            <a:ext cx="261143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1700">
                <a:solidFill>
                  <a:srgbClr val="000000"/>
                </a:solidFill>
                <a:latin typeface="Calibri" charset="0"/>
                <a:ea typeface="Calibri" charset="0"/>
                <a:cs typeface="Calibri" charset="0"/>
              </a:rPr>
              <a:t>New superconducting final focusing quads near the IP</a:t>
            </a:r>
          </a:p>
        </p:txBody>
      </p:sp>
      <p:sp>
        <p:nvSpPr>
          <p:cNvPr id="119854" name="テキスト ボックス 50"/>
          <p:cNvSpPr txBox="1">
            <a:spLocks noChangeArrowheads="1"/>
          </p:cNvSpPr>
          <p:nvPr/>
        </p:nvSpPr>
        <p:spPr bwMode="auto">
          <a:xfrm>
            <a:off x="5030788" y="7586663"/>
            <a:ext cx="2519362"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1700">
                <a:solidFill>
                  <a:srgbClr val="000000"/>
                </a:solidFill>
                <a:latin typeface="Calibri" charset="0"/>
                <a:ea typeface="Calibri" charset="0"/>
                <a:cs typeface="Calibri" charset="0"/>
              </a:rPr>
              <a:t>Low emittance electrons to inject</a:t>
            </a:r>
          </a:p>
        </p:txBody>
      </p:sp>
      <p:sp>
        <p:nvSpPr>
          <p:cNvPr id="119855" name="テキスト ボックス 51"/>
          <p:cNvSpPr txBox="1">
            <a:spLocks noChangeArrowheads="1"/>
          </p:cNvSpPr>
          <p:nvPr/>
        </p:nvSpPr>
        <p:spPr bwMode="auto">
          <a:xfrm>
            <a:off x="4014788" y="5437188"/>
            <a:ext cx="2519362"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1700">
                <a:solidFill>
                  <a:srgbClr val="000000"/>
                </a:solidFill>
                <a:latin typeface="Calibri" charset="0"/>
                <a:ea typeface="Calibri" charset="0"/>
                <a:cs typeface="Calibri" charset="0"/>
              </a:rPr>
              <a:t>Low emittance positrons to inject</a:t>
            </a:r>
          </a:p>
        </p:txBody>
      </p:sp>
      <p:sp>
        <p:nvSpPr>
          <p:cNvPr id="119856" name="テキスト ボックス 52"/>
          <p:cNvSpPr txBox="1">
            <a:spLocks noChangeArrowheads="1"/>
          </p:cNvSpPr>
          <p:nvPr/>
        </p:nvSpPr>
        <p:spPr bwMode="auto">
          <a:xfrm>
            <a:off x="-28575" y="3452813"/>
            <a:ext cx="2511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1700">
                <a:solidFill>
                  <a:srgbClr val="000000"/>
                </a:solidFill>
                <a:latin typeface="Calibri" charset="0"/>
                <a:ea typeface="Calibri" charset="0"/>
                <a:cs typeface="Calibri" charset="0"/>
              </a:rPr>
              <a:t>Replace short  dipoles with longer ones (LER)</a:t>
            </a:r>
          </a:p>
        </p:txBody>
      </p:sp>
      <p:grpSp>
        <p:nvGrpSpPr>
          <p:cNvPr id="119857" name="図形グループ 71"/>
          <p:cNvGrpSpPr>
            <a:grpSpLocks/>
          </p:cNvGrpSpPr>
          <p:nvPr/>
        </p:nvGrpSpPr>
        <p:grpSpPr bwMode="auto">
          <a:xfrm>
            <a:off x="261938" y="4164013"/>
            <a:ext cx="3421062" cy="1809750"/>
            <a:chOff x="184906" y="2927590"/>
            <a:chExt cx="2404238" cy="1272404"/>
          </a:xfrm>
        </p:grpSpPr>
        <p:pic>
          <p:nvPicPr>
            <p:cNvPr id="119859" name="図 54"/>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184906" y="3666554"/>
              <a:ext cx="2404238" cy="53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60" name="図 55"/>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211208" y="2927590"/>
              <a:ext cx="2362164" cy="51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下矢印 56"/>
            <p:cNvSpPr/>
            <p:nvPr/>
          </p:nvSpPr>
          <p:spPr>
            <a:xfrm>
              <a:off x="1211309" y="3443248"/>
              <a:ext cx="364819" cy="217648"/>
            </a:xfrm>
            <a:prstGeom prst="downArrow">
              <a:avLst/>
            </a:prstGeom>
            <a:solidFill>
              <a:srgbClr val="CCFFCC"/>
            </a:solidFill>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kumimoji="1" lang="ja-JP" altLang="en-US" sz="2600">
                <a:solidFill>
                  <a:srgbClr val="FFFFFF"/>
                </a:solidFill>
                <a:latin typeface="Arial"/>
                <a:ea typeface="ＭＳ Ｐゴシック"/>
              </a:endParaRPr>
            </a:p>
          </p:txBody>
        </p:sp>
      </p:grpSp>
      <p:pic>
        <p:nvPicPr>
          <p:cNvPr id="119858" name="図 58" descr="c1_new2.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340350" y="1824038"/>
            <a:ext cx="2246313"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309712" y="1717154"/>
            <a:ext cx="8514679" cy="3784848"/>
          </a:xfrm>
          <a:prstGeom prst="rect">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lIns="129756" tIns="64879" rIns="129756" bIns="64879" anchor="ctr"/>
          <a:lstStyle/>
          <a:p>
            <a:pPr>
              <a:defRPr/>
            </a:pPr>
            <a:endParaRPr kumimoji="1" lang="ja-JP" altLang="en-US" sz="2600">
              <a:solidFill>
                <a:srgbClr val="FFFFFF"/>
              </a:solidFill>
              <a:latin typeface="Arial"/>
              <a:ea typeface="ＭＳ Ｐゴシック"/>
            </a:endParaRPr>
          </a:p>
        </p:txBody>
      </p:sp>
      <p:sp>
        <p:nvSpPr>
          <p:cNvPr id="22" name="円/楕円 21"/>
          <p:cNvSpPr/>
          <p:nvPr/>
        </p:nvSpPr>
        <p:spPr>
          <a:xfrm>
            <a:off x="4071864" y="3053730"/>
            <a:ext cx="939156" cy="1173945"/>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lIns="129756" tIns="64879" rIns="129756" bIns="64879" anchor="ctr"/>
          <a:lstStyle/>
          <a:p>
            <a:pPr>
              <a:defRPr/>
            </a:pPr>
            <a:endParaRPr kumimoji="1" lang="ja-JP" altLang="en-US" sz="2600">
              <a:solidFill>
                <a:srgbClr val="FFFFFF"/>
              </a:solidFill>
              <a:latin typeface="Arial"/>
              <a:ea typeface="ＭＳ Ｐゴシック"/>
            </a:endParaRPr>
          </a:p>
        </p:txBody>
      </p:sp>
      <p:sp>
        <p:nvSpPr>
          <p:cNvPr id="113667" name="タイトル 1"/>
          <p:cNvSpPr>
            <a:spLocks noGrp="1"/>
          </p:cNvSpPr>
          <p:nvPr>
            <p:ph type="title"/>
          </p:nvPr>
        </p:nvSpPr>
        <p:spPr/>
        <p:txBody>
          <a:bodyPr/>
          <a:lstStyle/>
          <a:p>
            <a:r>
              <a:rPr lang="en-US" altLang="ja-JP">
                <a:latin typeface="Calibri" charset="0"/>
                <a:ea typeface="ＭＳ Ｐゴシック" charset="0"/>
                <a:cs typeface="Calibri" charset="0"/>
              </a:rPr>
              <a:t>How to achieve “Super Luminosity”</a:t>
            </a:r>
            <a:endParaRPr lang="ja-JP" altLang="en-US">
              <a:latin typeface="Calibri" charset="0"/>
              <a:ea typeface="ＭＳ Ｐゴシック" charset="0"/>
              <a:cs typeface="Calibri" charset="0"/>
            </a:endParaRPr>
          </a:p>
        </p:txBody>
      </p:sp>
      <p:sp>
        <p:nvSpPr>
          <p:cNvPr id="113668" name="コンテンツ プレースホルダ 2"/>
          <p:cNvSpPr>
            <a:spLocks noGrp="1"/>
          </p:cNvSpPr>
          <p:nvPr>
            <p:ph idx="1"/>
          </p:nvPr>
        </p:nvSpPr>
        <p:spPr>
          <a:xfrm>
            <a:off x="512912" y="1717154"/>
            <a:ext cx="4539255" cy="992962"/>
          </a:xfrm>
        </p:spPr>
        <p:txBody>
          <a:bodyPr/>
          <a:lstStyle/>
          <a:p>
            <a:pPr>
              <a:buFontTx/>
              <a:buNone/>
            </a:pPr>
            <a:r>
              <a:rPr lang="en-US" altLang="ja-JP" sz="4000">
                <a:latin typeface="Arial" charset="0"/>
                <a:ea typeface="ＭＳ Ｐゴシック" charset="0"/>
                <a:cs typeface="ＭＳ Ｐゴシック" charset="0"/>
              </a:rPr>
              <a:t>Luminosity formula</a:t>
            </a:r>
            <a:endParaRPr lang="ja-JP" altLang="en-US" sz="4000">
              <a:latin typeface="Arial" charset="0"/>
              <a:ea typeface="ＭＳ Ｐゴシック" charset="0"/>
              <a:cs typeface="ＭＳ Ｐゴシック" charset="0"/>
            </a:endParaRPr>
          </a:p>
        </p:txBody>
      </p:sp>
      <p:sp>
        <p:nvSpPr>
          <p:cNvPr id="113669" name="Rectangle 3"/>
          <p:cNvSpPr>
            <a:spLocks/>
          </p:cNvSpPr>
          <p:nvPr/>
        </p:nvSpPr>
        <p:spPr bwMode="auto">
          <a:xfrm>
            <a:off x="687488" y="2326755"/>
            <a:ext cx="3895943" cy="58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lstStyle/>
          <a:p>
            <a:pPr marL="249238" algn="l">
              <a:spcBef>
                <a:spcPts val="850"/>
              </a:spcBef>
            </a:pPr>
            <a:r>
              <a:rPr kumimoji="1" lang="en-US" altLang="ja-JP" sz="3400" dirty="0">
                <a:solidFill>
                  <a:srgbClr val="FF0000"/>
                </a:solidFill>
                <a:latin typeface="Arial" charset="0"/>
                <a:ea typeface="Arial" charset="0"/>
                <a:cs typeface="Arial" charset="0"/>
                <a:sym typeface="Lucida Grande" charset="0"/>
              </a:rPr>
              <a:t>Stored current</a:t>
            </a:r>
          </a:p>
        </p:txBody>
      </p:sp>
      <p:sp>
        <p:nvSpPr>
          <p:cNvPr id="113670" name="Rectangle 4"/>
          <p:cNvSpPr>
            <a:spLocks/>
          </p:cNvSpPr>
          <p:nvPr/>
        </p:nvSpPr>
        <p:spPr bwMode="auto">
          <a:xfrm>
            <a:off x="5079976" y="2189634"/>
            <a:ext cx="3168352" cy="82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lstStyle/>
          <a:p>
            <a:pPr marL="249238" algn="l">
              <a:spcBef>
                <a:spcPts val="850"/>
              </a:spcBef>
            </a:pPr>
            <a:r>
              <a:rPr kumimoji="1" lang="en-US" altLang="ja-JP" sz="3400" dirty="0">
                <a:solidFill>
                  <a:srgbClr val="FF0000"/>
                </a:solidFill>
                <a:latin typeface="Arial" charset="0"/>
                <a:ea typeface="Arial" charset="0"/>
                <a:cs typeface="Arial" charset="0"/>
                <a:sym typeface="Lucida Grande" charset="0"/>
              </a:rPr>
              <a:t>Beam-beam parameter</a:t>
            </a:r>
          </a:p>
        </p:txBody>
      </p:sp>
      <p:sp>
        <p:nvSpPr>
          <p:cNvPr id="113671" name="Rectangle 5"/>
          <p:cNvSpPr>
            <a:spLocks/>
          </p:cNvSpPr>
          <p:nvPr/>
        </p:nvSpPr>
        <p:spPr bwMode="auto">
          <a:xfrm>
            <a:off x="5151984" y="4637906"/>
            <a:ext cx="2304256"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nchor="ctr"/>
          <a:lstStyle/>
          <a:p>
            <a:pPr algn="l">
              <a:spcBef>
                <a:spcPts val="850"/>
              </a:spcBef>
            </a:pPr>
            <a:r>
              <a:rPr kumimoji="1" lang="en-US" altLang="ja-JP" sz="3400" dirty="0">
                <a:solidFill>
                  <a:srgbClr val="FF0000"/>
                </a:solidFill>
                <a:latin typeface="Arial" charset="0"/>
                <a:ea typeface="Arial" charset="0"/>
                <a:cs typeface="Arial" charset="0"/>
                <a:sym typeface="Lucida Grande" charset="0"/>
              </a:rPr>
              <a:t>Vertical </a:t>
            </a:r>
            <a:r>
              <a:rPr kumimoji="1" lang="en-US" altLang="ja-JP" sz="3400" dirty="0">
                <a:solidFill>
                  <a:srgbClr val="FF0000"/>
                </a:solidFill>
                <a:latin typeface="Symbol" charset="0"/>
                <a:ea typeface="Arial" charset="0"/>
                <a:cs typeface="Arial" charset="0"/>
                <a:sym typeface="Symbol" charset="0"/>
              </a:rPr>
              <a:t>b</a:t>
            </a:r>
            <a:r>
              <a:rPr kumimoji="1" lang="en-US" altLang="ja-JP" sz="3400" dirty="0">
                <a:solidFill>
                  <a:srgbClr val="FF0000"/>
                </a:solidFill>
                <a:latin typeface="Arial" charset="0"/>
                <a:ea typeface="Arial" charset="0"/>
                <a:cs typeface="Arial" charset="0"/>
                <a:sym typeface="Lucida Grande" charset="0"/>
              </a:rPr>
              <a:t> at the IP</a:t>
            </a:r>
          </a:p>
        </p:txBody>
      </p:sp>
      <p:sp>
        <p:nvSpPr>
          <p:cNvPr id="113672" name="Rectangle 11"/>
          <p:cNvSpPr>
            <a:spLocks/>
          </p:cNvSpPr>
          <p:nvPr/>
        </p:nvSpPr>
        <p:spPr bwMode="auto">
          <a:xfrm>
            <a:off x="2544912" y="3139554"/>
            <a:ext cx="1181279" cy="182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913"/>
              </a:spcBef>
            </a:pPr>
            <a:r>
              <a:rPr kumimoji="1" lang="en-US" altLang="ja-JP" sz="1700">
                <a:solidFill>
                  <a:srgbClr val="000000"/>
                </a:solidFill>
                <a:latin typeface="Lucida Grande" charset="0"/>
                <a:ea typeface="ＭＳ Ｐゴシック" charset="0"/>
                <a:cs typeface="ＭＳ Ｐゴシック" charset="0"/>
                <a:sym typeface="Lucida Grande" charset="0"/>
              </a:rPr>
              <a:t>Lorentz factor</a:t>
            </a:r>
          </a:p>
        </p:txBody>
      </p:sp>
      <p:cxnSp>
        <p:nvCxnSpPr>
          <p:cNvPr id="25" name="直線矢印コネクタ 24"/>
          <p:cNvCxnSpPr/>
          <p:nvPr/>
        </p:nvCxnSpPr>
        <p:spPr>
          <a:xfrm>
            <a:off x="3783832" y="2734423"/>
            <a:ext cx="313052" cy="3913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H="1">
            <a:off x="4791944" y="2765698"/>
            <a:ext cx="210033" cy="3913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flipV="1">
            <a:off x="4575920" y="4205858"/>
            <a:ext cx="432048" cy="4320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330647" y="5862042"/>
            <a:ext cx="8476009" cy="1936519"/>
          </a:xfrm>
          <a:prstGeom prst="rect">
            <a:avLst/>
          </a:prstGeom>
          <a:solidFill>
            <a:schemeClr val="accent1">
              <a:lumMod val="90000"/>
            </a:schemeClr>
          </a:solidFill>
        </p:spPr>
        <p:txBody>
          <a:bodyPr wrap="square" lIns="129756" tIns="64879" rIns="129756" bIns="64879">
            <a:spAutoFit/>
          </a:bodyPr>
          <a:lstStyle>
            <a:lvl1pPr marL="342900" indent="-342900">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l">
              <a:spcBef>
                <a:spcPts val="853"/>
              </a:spcBef>
              <a:tabLst>
                <a:tab pos="4394200" algn="l"/>
              </a:tabLst>
              <a:defRPr/>
            </a:pPr>
            <a:r>
              <a:rPr lang="en-US" altLang="ja-JP" dirty="0" smtClean="0">
                <a:solidFill>
                  <a:srgbClr val="000000"/>
                </a:solidFill>
                <a:latin typeface="Calibri" charset="0"/>
                <a:cs typeface="Calibri" charset="0"/>
              </a:rPr>
              <a:t>For higher Luminosity;	In case of KEKB </a:t>
            </a:r>
            <a:r>
              <a:rPr lang="ja-JP" altLang="en-US" dirty="0" smtClean="0">
                <a:solidFill>
                  <a:srgbClr val="000000"/>
                </a:solidFill>
                <a:latin typeface="Calibri" charset="0"/>
                <a:cs typeface="Calibri" charset="0"/>
                <a:sym typeface="Wingdings" charset="0"/>
              </a:rPr>
              <a:t></a:t>
            </a:r>
            <a:r>
              <a:rPr lang="en-US" altLang="ja-JP" dirty="0" smtClean="0">
                <a:solidFill>
                  <a:srgbClr val="000000"/>
                </a:solidFill>
                <a:latin typeface="Calibri" charset="0"/>
                <a:cs typeface="Calibri" charset="0"/>
                <a:sym typeface="Wingdings" charset="0"/>
              </a:rPr>
              <a:t> </a:t>
            </a:r>
            <a:r>
              <a:rPr lang="en-US" altLang="ja-JP" dirty="0" err="1" smtClean="0">
                <a:solidFill>
                  <a:srgbClr val="000000"/>
                </a:solidFill>
                <a:latin typeface="Calibri" charset="0"/>
                <a:cs typeface="Calibri" charset="0"/>
                <a:sym typeface="Wingdings" charset="0"/>
              </a:rPr>
              <a:t>SuperKEKB</a:t>
            </a:r>
            <a:endParaRPr lang="en-US" altLang="ja-JP" dirty="0" smtClean="0">
              <a:solidFill>
                <a:srgbClr val="000000"/>
              </a:solidFill>
              <a:latin typeface="Calibri" charset="0"/>
              <a:cs typeface="Calibri" charset="0"/>
            </a:endParaRPr>
          </a:p>
          <a:p>
            <a:pPr algn="l">
              <a:spcBef>
                <a:spcPts val="853"/>
              </a:spcBef>
              <a:buFontTx/>
              <a:buAutoNum type="arabicParenR"/>
              <a:tabLst>
                <a:tab pos="4394200" algn="l"/>
              </a:tabLst>
              <a:defRPr/>
            </a:pPr>
            <a:r>
              <a:rPr lang="en-US" altLang="ja-JP" dirty="0" smtClean="0">
                <a:solidFill>
                  <a:srgbClr val="FF0000"/>
                </a:solidFill>
                <a:latin typeface="Calibri" charset="0"/>
                <a:cs typeface="Calibri" charset="0"/>
              </a:rPr>
              <a:t>Vertical </a:t>
            </a:r>
            <a:r>
              <a:rPr lang="en-US" altLang="ja-JP" dirty="0" smtClean="0">
                <a:solidFill>
                  <a:srgbClr val="FF0000"/>
                </a:solidFill>
                <a:latin typeface="Symbol" charset="0"/>
                <a:cs typeface="Symbol" charset="0"/>
              </a:rPr>
              <a:t>b</a:t>
            </a:r>
            <a:r>
              <a:rPr lang="en-US" altLang="ja-JP" dirty="0" smtClean="0">
                <a:solidFill>
                  <a:srgbClr val="FF0000"/>
                </a:solidFill>
                <a:latin typeface="Calibri" charset="0"/>
                <a:cs typeface="Calibri" charset="0"/>
              </a:rPr>
              <a:t> function at IP (</a:t>
            </a:r>
            <a:r>
              <a:rPr lang="en-US" altLang="ja-JP" dirty="0" smtClean="0">
                <a:solidFill>
                  <a:srgbClr val="FF0000"/>
                </a:solidFill>
                <a:latin typeface="Symbol" charset="0"/>
              </a:rPr>
              <a:t>b</a:t>
            </a:r>
            <a:r>
              <a:rPr lang="en-US" altLang="ja-JP" baseline="-25000" dirty="0" smtClean="0">
                <a:solidFill>
                  <a:srgbClr val="FF0000"/>
                </a:solidFill>
              </a:rPr>
              <a:t>y</a:t>
            </a:r>
            <a:r>
              <a:rPr lang="en-US" altLang="ja-JP" dirty="0" smtClean="0">
                <a:solidFill>
                  <a:srgbClr val="FF0000"/>
                </a:solidFill>
              </a:rPr>
              <a:t>*):	</a:t>
            </a:r>
            <a:r>
              <a:rPr lang="en-US" altLang="ja-JP" dirty="0" smtClean="0">
                <a:solidFill>
                  <a:srgbClr val="FF0000"/>
                </a:solidFill>
                <a:latin typeface="Calibri" charset="0"/>
                <a:cs typeface="Calibri" charset="0"/>
              </a:rPr>
              <a:t>5.9 </a:t>
            </a:r>
            <a:r>
              <a:rPr lang="ja-JP" altLang="en-US" dirty="0" smtClean="0">
                <a:solidFill>
                  <a:srgbClr val="FF0000"/>
                </a:solidFill>
                <a:latin typeface="Calibri" charset="0"/>
                <a:cs typeface="Calibri" charset="0"/>
                <a:sym typeface="Wingdings" charset="0"/>
              </a:rPr>
              <a:t></a:t>
            </a:r>
            <a:r>
              <a:rPr lang="en-US" altLang="ja-JP" dirty="0" smtClean="0">
                <a:solidFill>
                  <a:srgbClr val="FF0000"/>
                </a:solidFill>
                <a:latin typeface="Calibri" charset="0"/>
                <a:cs typeface="Calibri" charset="0"/>
                <a:sym typeface="Wingdings" charset="0"/>
              </a:rPr>
              <a:t> 0.27/0.30mm	(x20)</a:t>
            </a:r>
            <a:r>
              <a:rPr lang="en-US" altLang="ja-JP" dirty="0" smtClean="0">
                <a:solidFill>
                  <a:srgbClr val="FF0000"/>
                </a:solidFill>
                <a:latin typeface="Calibri" charset="0"/>
                <a:cs typeface="Calibri" charset="0"/>
              </a:rPr>
              <a:t> </a:t>
            </a:r>
          </a:p>
          <a:p>
            <a:pPr algn="l">
              <a:spcBef>
                <a:spcPts val="853"/>
              </a:spcBef>
              <a:buFontTx/>
              <a:buAutoNum type="arabicParenR"/>
              <a:tabLst>
                <a:tab pos="4394200" algn="l"/>
              </a:tabLst>
              <a:defRPr/>
            </a:pPr>
            <a:r>
              <a:rPr lang="en-US" altLang="ja-JP" dirty="0" smtClean="0">
                <a:solidFill>
                  <a:srgbClr val="FF0000"/>
                </a:solidFill>
                <a:latin typeface="Calibri" charset="0"/>
                <a:cs typeface="Calibri" charset="0"/>
              </a:rPr>
              <a:t>Increase beam currents:	1.7/1.4 </a:t>
            </a:r>
            <a:r>
              <a:rPr lang="ja-JP" altLang="en-US" dirty="0" smtClean="0">
                <a:solidFill>
                  <a:srgbClr val="FF0000"/>
                </a:solidFill>
                <a:latin typeface="Calibri" charset="0"/>
                <a:cs typeface="Calibri" charset="0"/>
                <a:sym typeface="Wingdings" charset="0"/>
              </a:rPr>
              <a:t></a:t>
            </a:r>
            <a:r>
              <a:rPr lang="en-US" altLang="ja-JP" dirty="0" smtClean="0">
                <a:solidFill>
                  <a:srgbClr val="FF0000"/>
                </a:solidFill>
                <a:latin typeface="Calibri" charset="0"/>
                <a:cs typeface="Calibri" charset="0"/>
                <a:sym typeface="Wingdings" charset="0"/>
              </a:rPr>
              <a:t> 3.6/2.7 A 	(x 2)</a:t>
            </a:r>
            <a:endParaRPr lang="en-US" altLang="ja-JP" dirty="0" smtClean="0">
              <a:solidFill>
                <a:srgbClr val="FF0000"/>
              </a:solidFill>
              <a:latin typeface="Calibri" charset="0"/>
              <a:cs typeface="Calibri" charset="0"/>
            </a:endParaRPr>
          </a:p>
          <a:p>
            <a:pPr algn="l">
              <a:spcBef>
                <a:spcPts val="853"/>
              </a:spcBef>
              <a:buFontTx/>
              <a:buAutoNum type="arabicParenR"/>
              <a:tabLst>
                <a:tab pos="4394200" algn="l"/>
              </a:tabLst>
              <a:defRPr/>
            </a:pPr>
            <a:r>
              <a:rPr lang="en-US" altLang="ja-JP" dirty="0" smtClean="0">
                <a:solidFill>
                  <a:srgbClr val="000000"/>
                </a:solidFill>
                <a:latin typeface="Calibri" charset="0"/>
                <a:cs typeface="Calibri" charset="0"/>
              </a:rPr>
              <a:t>Increase </a:t>
            </a:r>
            <a:r>
              <a:rPr lang="en-US" altLang="ja-JP" dirty="0" err="1" smtClean="0">
                <a:solidFill>
                  <a:srgbClr val="000000"/>
                </a:solidFill>
                <a:latin typeface="Symbol" charset="0"/>
              </a:rPr>
              <a:t>x</a:t>
            </a:r>
            <a:r>
              <a:rPr lang="en-US" altLang="ja-JP" baseline="-25000" dirty="0" err="1" smtClean="0">
                <a:solidFill>
                  <a:srgbClr val="000000"/>
                </a:solidFill>
              </a:rPr>
              <a:t>y</a:t>
            </a:r>
            <a:r>
              <a:rPr lang="en-US" altLang="ja-JP" baseline="-25000" dirty="0" smtClean="0">
                <a:solidFill>
                  <a:srgbClr val="000000"/>
                </a:solidFill>
              </a:rPr>
              <a:t>	</a:t>
            </a:r>
            <a:r>
              <a:rPr lang="en-US" altLang="ja-JP" dirty="0" smtClean="0">
                <a:solidFill>
                  <a:srgbClr val="000000"/>
                </a:solidFill>
                <a:latin typeface="Calibri" charset="0"/>
                <a:cs typeface="Calibri" charset="0"/>
              </a:rPr>
              <a:t>0.09 </a:t>
            </a:r>
            <a:r>
              <a:rPr lang="ja-JP" altLang="en-US" dirty="0" smtClean="0">
                <a:solidFill>
                  <a:srgbClr val="000000"/>
                </a:solidFill>
                <a:latin typeface="Calibri" charset="0"/>
                <a:cs typeface="Calibri" charset="0"/>
                <a:sym typeface="Wingdings" charset="0"/>
              </a:rPr>
              <a:t></a:t>
            </a:r>
            <a:r>
              <a:rPr lang="en-US" altLang="ja-JP" dirty="0" smtClean="0">
                <a:solidFill>
                  <a:srgbClr val="000000"/>
                </a:solidFill>
                <a:latin typeface="Calibri" charset="0"/>
                <a:cs typeface="Calibri" charset="0"/>
                <a:sym typeface="Wingdings" charset="0"/>
              </a:rPr>
              <a:t> 0.09 		(x 1)</a:t>
            </a:r>
            <a:endParaRPr lang="ja-JP" altLang="en-US" dirty="0" smtClean="0">
              <a:solidFill>
                <a:srgbClr val="000000"/>
              </a:solidFill>
              <a:latin typeface="Calibri" charset="0"/>
              <a:cs typeface="Calibri" charset="0"/>
            </a:endParaRPr>
          </a:p>
        </p:txBody>
      </p:sp>
      <p:sp>
        <p:nvSpPr>
          <p:cNvPr id="113680" name="テキスト ボックス 33"/>
          <p:cNvSpPr txBox="1">
            <a:spLocks noChangeArrowheads="1"/>
          </p:cNvSpPr>
          <p:nvPr/>
        </p:nvSpPr>
        <p:spPr bwMode="auto">
          <a:xfrm>
            <a:off x="309712" y="8166298"/>
            <a:ext cx="872013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4000" dirty="0">
                <a:solidFill>
                  <a:srgbClr val="000000"/>
                </a:solidFill>
                <a:latin typeface="Arial" charset="0"/>
                <a:ea typeface="ＭＳ Ｐゴシック" charset="0"/>
                <a:cs typeface="ＭＳ Ｐゴシック" charset="0"/>
              </a:rPr>
              <a:t>Basic concept: </a:t>
            </a:r>
            <a:r>
              <a:rPr lang="en-US" altLang="ja-JP" sz="4000" dirty="0">
                <a:solidFill>
                  <a:srgbClr val="0000FF"/>
                </a:solidFill>
                <a:latin typeface="Arial" charset="0"/>
                <a:ea typeface="ＭＳ Ｐゴシック" charset="0"/>
                <a:cs typeface="ＭＳ Ｐゴシック" charset="0"/>
              </a:rPr>
              <a:t>“Nano-beam</a:t>
            </a:r>
            <a:r>
              <a:rPr lang="ja-JP" altLang="en-US" sz="4000" dirty="0">
                <a:solidFill>
                  <a:srgbClr val="0000FF"/>
                </a:solidFill>
                <a:latin typeface="Arial" charset="0"/>
                <a:ea typeface="ＭＳ Ｐゴシック" charset="0"/>
                <a:cs typeface="ＭＳ Ｐゴシック" charset="0"/>
              </a:rPr>
              <a:t> </a:t>
            </a:r>
            <a:r>
              <a:rPr lang="en-US" altLang="ja-JP" sz="4000" dirty="0">
                <a:solidFill>
                  <a:srgbClr val="0000FF"/>
                </a:solidFill>
                <a:latin typeface="Arial" charset="0"/>
                <a:ea typeface="ＭＳ Ｐゴシック" charset="0"/>
                <a:cs typeface="ＭＳ Ｐゴシック" charset="0"/>
              </a:rPr>
              <a:t>scheme”</a:t>
            </a:r>
            <a:endParaRPr lang="ja-JP" altLang="en-US" sz="4000" dirty="0">
              <a:solidFill>
                <a:srgbClr val="0000FF"/>
              </a:solidFill>
              <a:latin typeface="Arial" charset="0"/>
              <a:ea typeface="ＭＳ Ｐゴシック" charset="0"/>
              <a:cs typeface="ＭＳ Ｐゴシック" charset="0"/>
            </a:endParaRPr>
          </a:p>
        </p:txBody>
      </p:sp>
      <p:sp>
        <p:nvSpPr>
          <p:cNvPr id="113681" name="スライド番号プレースホルダ 2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243F3306-15C0-0D4E-9A87-BC8E5E4E0E83}" type="slidenum">
              <a:rPr lang="en-US" altLang="ja-JP" sz="2600">
                <a:solidFill>
                  <a:srgbClr val="000000"/>
                </a:solidFill>
                <a:latin typeface="Arial" charset="0"/>
                <a:ea typeface="ＭＳ Ｐゴシック" charset="0"/>
                <a:cs typeface="ＭＳ Ｐゴシック" charset="0"/>
              </a:rPr>
              <a:pPr/>
              <a:t>23</a:t>
            </a:fld>
            <a:endParaRPr lang="en-US" altLang="ja-JP" sz="2600">
              <a:solidFill>
                <a:srgbClr val="000000"/>
              </a:solidFill>
              <a:latin typeface="Arial" charset="0"/>
              <a:ea typeface="ＭＳ Ｐゴシック" charset="0"/>
              <a:cs typeface="ＭＳ Ｐゴシック" charset="0"/>
            </a:endParaRPr>
          </a:p>
        </p:txBody>
      </p:sp>
      <p:pic>
        <p:nvPicPr>
          <p:cNvPr id="11368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544" y="3053730"/>
            <a:ext cx="4885239"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 name="図 25"/>
          <p:cNvPicPr>
            <a:picLocks noChangeAspect="1"/>
          </p:cNvPicPr>
          <p:nvPr/>
        </p:nvPicPr>
        <p:blipFill rotWithShape="1">
          <a:blip r:embed="rId4"/>
          <a:srcRect r="59454"/>
          <a:stretch/>
        </p:blipFill>
        <p:spPr>
          <a:xfrm>
            <a:off x="9094688" y="2428528"/>
            <a:ext cx="3838104" cy="2867930"/>
          </a:xfrm>
          <a:prstGeom prst="rect">
            <a:avLst/>
          </a:prstGeom>
        </p:spPr>
      </p:pic>
      <p:pic>
        <p:nvPicPr>
          <p:cNvPr id="28" name="図 27"/>
          <p:cNvPicPr>
            <a:picLocks noChangeAspect="1"/>
          </p:cNvPicPr>
          <p:nvPr/>
        </p:nvPicPr>
        <p:blipFill rotWithShape="1">
          <a:blip r:embed="rId4"/>
          <a:srcRect l="59034"/>
          <a:stretch/>
        </p:blipFill>
        <p:spPr>
          <a:xfrm>
            <a:off x="9009461" y="6532984"/>
            <a:ext cx="3985243" cy="2947293"/>
          </a:xfrm>
          <a:prstGeom prst="rect">
            <a:avLst/>
          </a:prstGeom>
        </p:spPr>
      </p:pic>
      <p:sp>
        <p:nvSpPr>
          <p:cNvPr id="7" name="テキスト ボックス 6"/>
          <p:cNvSpPr txBox="1"/>
          <p:nvPr/>
        </p:nvSpPr>
        <p:spPr>
          <a:xfrm>
            <a:off x="10030792" y="1852464"/>
            <a:ext cx="1494050" cy="754053"/>
          </a:xfrm>
          <a:prstGeom prst="rect">
            <a:avLst/>
          </a:prstGeom>
          <a:noFill/>
        </p:spPr>
        <p:txBody>
          <a:bodyPr wrap="none" rtlCol="0">
            <a:spAutoFit/>
          </a:bodyPr>
          <a:lstStyle/>
          <a:p>
            <a:r>
              <a:rPr kumimoji="1" lang="en-US" altLang="ja-JP" dirty="0" smtClean="0">
                <a:solidFill>
                  <a:srgbClr val="000000"/>
                </a:solidFill>
              </a:rPr>
              <a:t>KEKB</a:t>
            </a:r>
            <a:endParaRPr kumimoji="1" lang="ja-JP" altLang="en-US" dirty="0">
              <a:solidFill>
                <a:srgbClr val="000000"/>
              </a:solidFill>
            </a:endParaRPr>
          </a:p>
        </p:txBody>
      </p:sp>
      <p:sp>
        <p:nvSpPr>
          <p:cNvPr id="29" name="テキスト ボックス 28"/>
          <p:cNvSpPr txBox="1"/>
          <p:nvPr/>
        </p:nvSpPr>
        <p:spPr>
          <a:xfrm>
            <a:off x="9417136" y="5921152"/>
            <a:ext cx="2780548" cy="754053"/>
          </a:xfrm>
          <a:prstGeom prst="rect">
            <a:avLst/>
          </a:prstGeom>
          <a:noFill/>
        </p:spPr>
        <p:txBody>
          <a:bodyPr wrap="none" rtlCol="0">
            <a:spAutoFit/>
          </a:bodyPr>
          <a:lstStyle/>
          <a:p>
            <a:r>
              <a:rPr kumimoji="1" lang="en-US" altLang="ja-JP" dirty="0" err="1" smtClean="0">
                <a:solidFill>
                  <a:srgbClr val="000000"/>
                </a:solidFill>
              </a:rPr>
              <a:t>SuperKEKB</a:t>
            </a:r>
            <a:endParaRPr kumimoji="1" lang="ja-JP" altLang="en-US" dirty="0">
              <a:solidFill>
                <a:srgbClr val="000000"/>
              </a:solidFill>
            </a:endParaRPr>
          </a:p>
        </p:txBody>
      </p:sp>
      <p:sp>
        <p:nvSpPr>
          <p:cNvPr id="8" name="下矢印 7"/>
          <p:cNvSpPr/>
          <p:nvPr/>
        </p:nvSpPr>
        <p:spPr>
          <a:xfrm>
            <a:off x="9886776" y="5020816"/>
            <a:ext cx="1944216" cy="792088"/>
          </a:xfrm>
          <a:prstGeom prst="downArrow">
            <a:avLst/>
          </a:prstGeom>
          <a:solidFill>
            <a:srgbClr val="FF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7144" y="975360"/>
            <a:ext cx="5936364" cy="4194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図 13" descr="IMG_0211.jpg"/>
          <p:cNvPicPr>
            <a:picLocks noChangeAspect="1"/>
          </p:cNvPicPr>
          <p:nvPr/>
        </p:nvPicPr>
        <p:blipFill>
          <a:blip r:embed="rId3"/>
          <a:stretch>
            <a:fillRect/>
          </a:stretch>
        </p:blipFill>
        <p:spPr>
          <a:xfrm>
            <a:off x="6628930" y="4617541"/>
            <a:ext cx="6329256" cy="4746941"/>
          </a:xfrm>
          <a:prstGeom prst="rect">
            <a:avLst/>
          </a:prstGeom>
        </p:spPr>
      </p:pic>
      <p:sp>
        <p:nvSpPr>
          <p:cNvPr id="3" name="スライド番号プレースホルダ 2"/>
          <p:cNvSpPr>
            <a:spLocks noGrp="1"/>
          </p:cNvSpPr>
          <p:nvPr>
            <p:ph type="sldNum" sz="quarter" idx="12"/>
          </p:nvPr>
        </p:nvSpPr>
        <p:spPr/>
        <p:txBody>
          <a:bodyPr/>
          <a:lstStyle/>
          <a:p>
            <a:fld id="{9C0E2F81-601E-B447-A2CF-B5EA96351142}" type="slidenum">
              <a:rPr lang="ja-JP" altLang="en-US">
                <a:solidFill>
                  <a:srgbClr val="000000"/>
                </a:solidFill>
              </a:rPr>
              <a:pPr/>
              <a:t>24</a:t>
            </a:fld>
            <a:endParaRPr lang="ja-JP" altLang="en-US">
              <a:solidFill>
                <a:srgbClr val="000000"/>
              </a:solidFill>
            </a:endParaRPr>
          </a:p>
        </p:txBody>
      </p:sp>
      <p:pic>
        <p:nvPicPr>
          <p:cNvPr id="5" name="図 4" descr="IMG_0203.jpg"/>
          <p:cNvPicPr>
            <a:picLocks noChangeAspect="1"/>
          </p:cNvPicPr>
          <p:nvPr/>
        </p:nvPicPr>
        <p:blipFill>
          <a:blip r:embed="rId4"/>
          <a:stretch>
            <a:fillRect/>
          </a:stretch>
        </p:blipFill>
        <p:spPr>
          <a:xfrm>
            <a:off x="120622" y="4617541"/>
            <a:ext cx="6329255" cy="4746941"/>
          </a:xfrm>
          <a:prstGeom prst="rect">
            <a:avLst/>
          </a:prstGeom>
        </p:spPr>
      </p:pic>
      <p:sp>
        <p:nvSpPr>
          <p:cNvPr id="6" name="テキスト ボックス 5"/>
          <p:cNvSpPr txBox="1"/>
          <p:nvPr/>
        </p:nvSpPr>
        <p:spPr>
          <a:xfrm>
            <a:off x="3501293" y="1408855"/>
            <a:ext cx="2034358" cy="417722"/>
          </a:xfrm>
          <a:prstGeom prst="rect">
            <a:avLst/>
          </a:prstGeom>
          <a:solidFill>
            <a:schemeClr val="bg1"/>
          </a:solidFill>
          <a:ln w="19050" cap="flat" cmpd="sng" algn="ctr">
            <a:solidFill>
              <a:srgbClr val="0000FF"/>
            </a:solidFill>
            <a:prstDash val="solid"/>
            <a:round/>
            <a:headEnd type="none" w="med" len="med"/>
            <a:tailEnd type="none" w="med" len="med"/>
          </a:ln>
        </p:spPr>
        <p:txBody>
          <a:bodyPr wrap="square" lIns="124122" tIns="62061" rIns="124122" bIns="62061" rtlCol="0">
            <a:spAutoFit/>
          </a:bodyPr>
          <a:lstStyle/>
          <a:p>
            <a:pPr algn="l" defTabSz="620608"/>
            <a:r>
              <a:rPr kumimoji="1" lang="en-US" altLang="ja-JP" sz="1900" dirty="0">
                <a:solidFill>
                  <a:srgbClr val="0000FF"/>
                </a:solidFill>
                <a:latin typeface="Arial" pitchFamily="1" charset="0"/>
                <a:ea typeface="ＭＳ Ｐゴシック" pitchFamily="1" charset="-128"/>
                <a:cs typeface="ＭＳ Ｐゴシック" pitchFamily="1" charset="-128"/>
              </a:rPr>
              <a:t>March 2013</a:t>
            </a:r>
            <a:endParaRPr kumimoji="1" lang="ja-JP" altLang="en-US" sz="1900" dirty="0">
              <a:solidFill>
                <a:srgbClr val="0000FF"/>
              </a:solidFill>
              <a:latin typeface="Arial" pitchFamily="1" charset="0"/>
              <a:ea typeface="ＭＳ Ｐゴシック" pitchFamily="1" charset="-128"/>
              <a:cs typeface="ＭＳ Ｐゴシック" pitchFamily="1" charset="-128"/>
            </a:endParaRPr>
          </a:p>
        </p:txBody>
      </p:sp>
      <p:sp>
        <p:nvSpPr>
          <p:cNvPr id="7" name="テキスト ボックス 6"/>
          <p:cNvSpPr txBox="1"/>
          <p:nvPr/>
        </p:nvSpPr>
        <p:spPr>
          <a:xfrm>
            <a:off x="6698855" y="4718443"/>
            <a:ext cx="2116188" cy="463888"/>
          </a:xfrm>
          <a:prstGeom prst="rect">
            <a:avLst/>
          </a:prstGeom>
          <a:solidFill>
            <a:schemeClr val="bg1"/>
          </a:solidFill>
          <a:ln w="19050" cap="flat" cmpd="sng" algn="ctr">
            <a:solidFill>
              <a:srgbClr val="0000FF"/>
            </a:solidFill>
            <a:prstDash val="solid"/>
            <a:round/>
            <a:headEnd type="none" w="med" len="med"/>
            <a:tailEnd type="none" w="med" len="med"/>
          </a:ln>
        </p:spPr>
        <p:txBody>
          <a:bodyPr wrap="none" lIns="124122" tIns="62061" rIns="124122" bIns="62061" rtlCol="0">
            <a:spAutoFit/>
          </a:bodyPr>
          <a:lstStyle/>
          <a:p>
            <a:pPr algn="l" defTabSz="620608"/>
            <a:r>
              <a:rPr kumimoji="1" lang="en-US" altLang="ja-JP" sz="2200" dirty="0">
                <a:solidFill>
                  <a:srgbClr val="0000FF"/>
                </a:solidFill>
                <a:latin typeface="Arial" pitchFamily="1" charset="0"/>
                <a:ea typeface="ＭＳ Ｐゴシック" pitchFamily="1" charset="-128"/>
                <a:cs typeface="ＭＳ Ｐゴシック" pitchFamily="1" charset="-128"/>
              </a:rPr>
              <a:t>D1(Nikko-side)</a:t>
            </a:r>
            <a:endParaRPr kumimoji="1" lang="ja-JP" altLang="en-US" sz="2200" dirty="0">
              <a:solidFill>
                <a:srgbClr val="0000FF"/>
              </a:solidFill>
              <a:latin typeface="Arial" pitchFamily="1" charset="0"/>
              <a:ea typeface="ＭＳ Ｐゴシック" pitchFamily="1" charset="-128"/>
              <a:cs typeface="ＭＳ Ｐゴシック" pitchFamily="1" charset="-128"/>
            </a:endParaRPr>
          </a:p>
        </p:txBody>
      </p:sp>
      <p:sp>
        <p:nvSpPr>
          <p:cNvPr id="13" name="タイトル 3"/>
          <p:cNvSpPr txBox="1">
            <a:spLocks/>
          </p:cNvSpPr>
          <p:nvPr/>
        </p:nvSpPr>
        <p:spPr>
          <a:xfrm>
            <a:off x="1500554" y="216747"/>
            <a:ext cx="10203766" cy="1044180"/>
          </a:xfrm>
          <a:prstGeom prst="rect">
            <a:avLst/>
          </a:prstGeom>
        </p:spPr>
        <p:txBody>
          <a:bodyPr vert="horz" lIns="124122" tIns="62061" rIns="124122" bIns="62061" rtlCol="0" anchor="ctr">
            <a:noAutofit/>
          </a:bodyPr>
          <a:lstStyle/>
          <a:p>
            <a:pPr defTabSz="620608">
              <a:defRPr/>
            </a:pPr>
            <a:r>
              <a:rPr kumimoji="1" lang="en-US" altLang="ja-JP" sz="6000" dirty="0">
                <a:solidFill>
                  <a:srgbClr val="000080"/>
                </a:solidFill>
                <a:latin typeface="Arial"/>
                <a:ea typeface="Osaka"/>
                <a:cs typeface="Osaka"/>
              </a:rPr>
              <a:t>Magnets have been installed</a:t>
            </a:r>
            <a:endParaRPr kumimoji="1" lang="ja-JP" altLang="en-US" sz="6000" dirty="0">
              <a:solidFill>
                <a:srgbClr val="000080"/>
              </a:solidFill>
              <a:latin typeface="Arial"/>
              <a:ea typeface="Osaka"/>
              <a:cs typeface="Osaka"/>
            </a:endParaRPr>
          </a:p>
        </p:txBody>
      </p:sp>
      <p:sp>
        <p:nvSpPr>
          <p:cNvPr id="15" name="テキスト ボックス 14"/>
          <p:cNvSpPr txBox="1"/>
          <p:nvPr/>
        </p:nvSpPr>
        <p:spPr>
          <a:xfrm>
            <a:off x="4300505" y="4706094"/>
            <a:ext cx="1943990" cy="463888"/>
          </a:xfrm>
          <a:prstGeom prst="rect">
            <a:avLst/>
          </a:prstGeom>
          <a:solidFill>
            <a:schemeClr val="bg1"/>
          </a:solidFill>
          <a:ln w="19050" cap="flat" cmpd="sng" algn="ctr">
            <a:solidFill>
              <a:srgbClr val="0000FF"/>
            </a:solidFill>
            <a:prstDash val="solid"/>
            <a:round/>
            <a:headEnd type="none" w="med" len="med"/>
            <a:tailEnd type="none" w="med" len="med"/>
          </a:ln>
        </p:spPr>
        <p:txBody>
          <a:bodyPr wrap="none" lIns="124122" tIns="62061" rIns="124122" bIns="62061" rtlCol="0">
            <a:spAutoFit/>
          </a:bodyPr>
          <a:lstStyle/>
          <a:p>
            <a:pPr algn="l" defTabSz="620608"/>
            <a:r>
              <a:rPr kumimoji="1" lang="en-US" altLang="ja-JP" sz="2200" dirty="0">
                <a:solidFill>
                  <a:srgbClr val="0000FF"/>
                </a:solidFill>
                <a:latin typeface="Arial" pitchFamily="1" charset="0"/>
                <a:ea typeface="ＭＳ Ｐゴシック" pitchFamily="1" charset="-128"/>
                <a:cs typeface="ＭＳ Ｐゴシック" pitchFamily="1" charset="-128"/>
              </a:rPr>
              <a:t>D2(Oho-side)</a:t>
            </a:r>
            <a:endParaRPr kumimoji="1" lang="ja-JP" altLang="en-US" sz="2200" dirty="0">
              <a:solidFill>
                <a:srgbClr val="0000FF"/>
              </a:solidFill>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17361022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bwMode="auto">
          <a:xfrm>
            <a:off x="741760" y="2716560"/>
            <a:ext cx="11233248" cy="5904656"/>
          </a:xfrm>
          <a:prstGeom prst="rect">
            <a:avLst/>
          </a:prstGeom>
          <a:solidFill>
            <a:schemeClr val="tx1"/>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4200" b="0" i="0" u="none" strike="noStrike" cap="none" normalizeH="0" baseline="0" dirty="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62466" name="タイトル 1"/>
          <p:cNvSpPr>
            <a:spLocks noGrp="1"/>
          </p:cNvSpPr>
          <p:nvPr>
            <p:ph type="title"/>
          </p:nvPr>
        </p:nvSpPr>
        <p:spPr>
          <a:xfrm>
            <a:off x="1245816" y="0"/>
            <a:ext cx="10464800" cy="1526456"/>
          </a:xfrm>
        </p:spPr>
        <p:txBody>
          <a:bodyPr anchor="t"/>
          <a:lstStyle/>
          <a:p>
            <a:r>
              <a:rPr lang="en-US" altLang="ja-JP" sz="7200" dirty="0" smtClean="0">
                <a:ea typeface="Calibri" pitchFamily="-108" charset="0"/>
                <a:cs typeface="Calibri" pitchFamily="-108" charset="0"/>
              </a:rPr>
              <a:t>Belle II Detector</a:t>
            </a:r>
            <a:endParaRPr lang="ja-JP" altLang="en-US" sz="7200" dirty="0" smtClean="0">
              <a:ea typeface="Calibri" pitchFamily="-108" charset="0"/>
              <a:cs typeface="Calibri" pitchFamily="-108" charset="0"/>
            </a:endParaRPr>
          </a:p>
        </p:txBody>
      </p:sp>
      <p:sp>
        <p:nvSpPr>
          <p:cNvPr id="62467" name="コンテンツ プレースホルダ 2"/>
          <p:cNvSpPr>
            <a:spLocks noGrp="1"/>
          </p:cNvSpPr>
          <p:nvPr>
            <p:ph idx="1"/>
          </p:nvPr>
        </p:nvSpPr>
        <p:spPr>
          <a:xfrm>
            <a:off x="270933" y="1273387"/>
            <a:ext cx="10767972" cy="1947229"/>
          </a:xfrm>
        </p:spPr>
        <p:txBody>
          <a:bodyPr/>
          <a:lstStyle/>
          <a:p>
            <a:pPr>
              <a:buSzPct val="75000"/>
              <a:buFont typeface="Wingdings" pitchFamily="-108" charset="2"/>
              <a:buChar char="q"/>
            </a:pPr>
            <a:r>
              <a:rPr lang="pl-PL" altLang="ja-JP" sz="2800" dirty="0">
                <a:ea typeface="Arial" pitchFamily="-108" charset="0"/>
                <a:cs typeface="Arial" pitchFamily="-108" charset="0"/>
              </a:rPr>
              <a:t>Deal with </a:t>
            </a:r>
            <a:r>
              <a:rPr lang="sl-SI" altLang="ja-JP" sz="2800" dirty="0">
                <a:ea typeface="Arial" pitchFamily="-108" charset="0"/>
                <a:cs typeface="Arial" pitchFamily="-108" charset="0"/>
              </a:rPr>
              <a:t>higher background  (10-20</a:t>
            </a:r>
            <a:r>
              <a:rPr lang="en-US" altLang="ja-JP" sz="2800" dirty="0">
                <a:ea typeface="Arial" pitchFamily="-108" charset="0"/>
                <a:cs typeface="Arial" pitchFamily="-108" charset="0"/>
              </a:rPr>
              <a:t>×</a:t>
            </a:r>
            <a:r>
              <a:rPr lang="sl-SI" altLang="ja-JP" sz="2800" dirty="0">
                <a:ea typeface="Arial" pitchFamily="-108" charset="0"/>
                <a:cs typeface="Arial" pitchFamily="-108" charset="0"/>
              </a:rPr>
              <a:t>), radiation damage, higher occupancy, higher event rates (L1 trigg. 0.5</a:t>
            </a:r>
            <a:r>
              <a:rPr lang="sl-SI" altLang="ja-JP" sz="2800" dirty="0">
                <a:ea typeface="Arial" pitchFamily="-108" charset="0"/>
                <a:cs typeface="Arial" pitchFamily="-108" charset="0"/>
                <a:sym typeface="Symbol" pitchFamily="-108" charset="2"/>
              </a:rPr>
              <a:t>→</a:t>
            </a:r>
            <a:r>
              <a:rPr lang="sl-SI" altLang="ja-JP" sz="2800" dirty="0">
                <a:ea typeface="Arial" pitchFamily="-108" charset="0"/>
                <a:cs typeface="Arial" pitchFamily="-108" charset="0"/>
              </a:rPr>
              <a:t>30 kHz)</a:t>
            </a:r>
          </a:p>
          <a:p>
            <a:pPr>
              <a:spcBef>
                <a:spcPct val="0"/>
              </a:spcBef>
              <a:buSzPct val="75000"/>
              <a:buFont typeface="Wingdings" pitchFamily="-108" charset="2"/>
              <a:buChar char="q"/>
            </a:pPr>
            <a:r>
              <a:rPr lang="sl-SI" altLang="ja-JP" sz="2800" dirty="0">
                <a:ea typeface="Arial" pitchFamily="-108" charset="0"/>
                <a:cs typeface="Arial" pitchFamily="-108" charset="0"/>
              </a:rPr>
              <a:t>Improved performance and hermeticity</a:t>
            </a:r>
            <a:endParaRPr lang="en-US" altLang="ja-JP" sz="2800" dirty="0">
              <a:ea typeface="Arial" pitchFamily="-108" charset="0"/>
              <a:cs typeface="Arial" pitchFamily="-108" charset="0"/>
            </a:endParaRPr>
          </a:p>
          <a:p>
            <a:endParaRPr lang="ja-JP" altLang="en-US" sz="2800" dirty="0"/>
          </a:p>
        </p:txBody>
      </p:sp>
      <p:pic>
        <p:nvPicPr>
          <p:cNvPr id="62471" name="Picture 29"/>
          <p:cNvPicPr>
            <a:picLocks noChangeAspect="1" noChangeArrowheads="1"/>
          </p:cNvPicPr>
          <p:nvPr/>
        </p:nvPicPr>
        <p:blipFill>
          <a:blip r:embed="rId3"/>
          <a:srcRect/>
          <a:stretch>
            <a:fillRect/>
          </a:stretch>
        </p:blipFill>
        <p:spPr bwMode="auto">
          <a:xfrm>
            <a:off x="1805013" y="2756943"/>
            <a:ext cx="8274010" cy="5836401"/>
          </a:xfrm>
          <a:prstGeom prst="rect">
            <a:avLst/>
          </a:prstGeom>
          <a:noFill/>
          <a:ln w="9525">
            <a:noFill/>
            <a:miter lim="800000"/>
            <a:headEnd/>
            <a:tailEnd/>
          </a:ln>
        </p:spPr>
      </p:pic>
      <p:sp>
        <p:nvSpPr>
          <p:cNvPr id="62481" name="Rectangle 24"/>
          <p:cNvSpPr>
            <a:spLocks noChangeArrowheads="1"/>
          </p:cNvSpPr>
          <p:nvPr/>
        </p:nvSpPr>
        <p:spPr bwMode="auto">
          <a:xfrm>
            <a:off x="1120099" y="2681957"/>
            <a:ext cx="2708446" cy="1578894"/>
          </a:xfrm>
          <a:prstGeom prst="rect">
            <a:avLst/>
          </a:prstGeom>
          <a:noFill/>
          <a:ln w="9525">
            <a:noFill/>
            <a:miter lim="800000"/>
            <a:headEnd/>
            <a:tailEnd/>
          </a:ln>
        </p:spPr>
        <p:txBody>
          <a:bodyPr>
            <a:prstTxWarp prst="textNoShape">
              <a:avLst/>
            </a:prstTxWarp>
            <a:spAutoFit/>
          </a:bodyPr>
          <a:lstStyle/>
          <a:p>
            <a:pPr algn="l">
              <a:spcBef>
                <a:spcPct val="20000"/>
              </a:spcBef>
              <a:buSzPct val="75000"/>
              <a:buFont typeface="Wingdings" pitchFamily="-108" charset="2"/>
              <a:buNone/>
            </a:pPr>
            <a:r>
              <a:rPr lang="pl-PL" altLang="ja-JP" sz="2300" dirty="0">
                <a:solidFill>
                  <a:schemeClr val="bg1"/>
                </a:solidFill>
                <a:latin typeface="Arial Narrow" pitchFamily="-108" charset="0"/>
              </a:rPr>
              <a:t>CsI(Tl) </a:t>
            </a:r>
            <a:r>
              <a:rPr lang="pl-PL" altLang="ja-JP" sz="2300" dirty="0">
                <a:latin typeface="Arial Narrow" pitchFamily="-108" charset="0"/>
              </a:rPr>
              <a:t>EM calorimeter: </a:t>
            </a:r>
            <a:r>
              <a:rPr lang="pl-PL" altLang="ja-JP" sz="2300" dirty="0">
                <a:solidFill>
                  <a:srgbClr val="0000FF"/>
                </a:solidFill>
                <a:latin typeface="Arial Narrow" pitchFamily="-108" charset="0"/>
              </a:rPr>
              <a:t>waveform sampling electronics, </a:t>
            </a:r>
            <a:endParaRPr lang="pl-PL" altLang="ja-JP" sz="2300" dirty="0" smtClean="0">
              <a:solidFill>
                <a:srgbClr val="0000FF"/>
              </a:solidFill>
              <a:latin typeface="Arial Narrow" pitchFamily="-108" charset="0"/>
            </a:endParaRPr>
          </a:p>
          <a:p>
            <a:pPr algn="l">
              <a:spcBef>
                <a:spcPct val="20000"/>
              </a:spcBef>
              <a:buSzPct val="75000"/>
              <a:buFont typeface="Wingdings" pitchFamily="-108" charset="2"/>
              <a:buNone/>
            </a:pPr>
            <a:r>
              <a:rPr lang="pl-PL" altLang="ja-JP" sz="2300" dirty="0" err="1" smtClean="0">
                <a:solidFill>
                  <a:srgbClr val="0000FF"/>
                </a:solidFill>
                <a:latin typeface="Arial Narrow" pitchFamily="-108" charset="0"/>
              </a:rPr>
              <a:t>Pure</a:t>
            </a:r>
            <a:r>
              <a:rPr lang="pl-PL" altLang="ja-JP" sz="2300" dirty="0" smtClean="0">
                <a:solidFill>
                  <a:srgbClr val="0000FF"/>
                </a:solidFill>
                <a:latin typeface="Arial Narrow" pitchFamily="-108" charset="0"/>
              </a:rPr>
              <a:t> </a:t>
            </a:r>
            <a:r>
              <a:rPr lang="pl-PL" altLang="ja-JP" sz="2300" dirty="0" err="1" smtClean="0">
                <a:solidFill>
                  <a:srgbClr val="0000FF"/>
                </a:solidFill>
                <a:latin typeface="Arial Narrow" pitchFamily="-108" charset="0"/>
              </a:rPr>
              <a:t>CsI</a:t>
            </a:r>
            <a:r>
              <a:rPr lang="pl-PL" altLang="ja-JP" sz="2300" dirty="0" smtClean="0">
                <a:solidFill>
                  <a:srgbClr val="0000FF"/>
                </a:solidFill>
                <a:latin typeface="Arial Narrow" pitchFamily="-108" charset="0"/>
              </a:rPr>
              <a:t> </a:t>
            </a:r>
            <a:r>
              <a:rPr lang="pl-PL" altLang="ja-JP" sz="2300" dirty="0">
                <a:solidFill>
                  <a:srgbClr val="0000FF"/>
                </a:solidFill>
                <a:latin typeface="Arial Narrow" pitchFamily="-108" charset="0"/>
              </a:rPr>
              <a:t>for endcaps</a:t>
            </a:r>
          </a:p>
        </p:txBody>
      </p:sp>
      <p:sp>
        <p:nvSpPr>
          <p:cNvPr id="62482" name="Rectangle 25"/>
          <p:cNvSpPr>
            <a:spLocks noChangeArrowheads="1"/>
          </p:cNvSpPr>
          <p:nvPr/>
        </p:nvSpPr>
        <p:spPr bwMode="auto">
          <a:xfrm>
            <a:off x="8662640" y="2932584"/>
            <a:ext cx="3168352" cy="1224951"/>
          </a:xfrm>
          <a:prstGeom prst="rect">
            <a:avLst/>
          </a:prstGeom>
          <a:noFill/>
          <a:ln w="9525">
            <a:noFill/>
            <a:miter lim="800000"/>
            <a:headEnd/>
            <a:tailEnd/>
          </a:ln>
        </p:spPr>
        <p:txBody>
          <a:bodyPr wrap="square">
            <a:prstTxWarp prst="textNoShape">
              <a:avLst/>
            </a:prstTxWarp>
            <a:spAutoFit/>
          </a:bodyPr>
          <a:lstStyle/>
          <a:p>
            <a:pPr algn="l">
              <a:spcBef>
                <a:spcPct val="20000"/>
              </a:spcBef>
              <a:buSzPct val="75000"/>
              <a:buFont typeface="Wingdings" pitchFamily="-108" charset="2"/>
              <a:buNone/>
            </a:pPr>
            <a:r>
              <a:rPr lang="pl-PL" altLang="ja-JP" sz="2300" dirty="0">
                <a:solidFill>
                  <a:srgbClr val="000000"/>
                </a:solidFill>
                <a:latin typeface="Arial Narrow" pitchFamily="-108" charset="0"/>
              </a:rPr>
              <a:t>RPC </a:t>
            </a:r>
            <a:r>
              <a:rPr lang="el-GR" altLang="ja-JP" sz="2300" dirty="0">
                <a:solidFill>
                  <a:srgbClr val="000000"/>
                </a:solidFill>
                <a:latin typeface="Arial Narrow" pitchFamily="-108" charset="0"/>
              </a:rPr>
              <a:t>μ</a:t>
            </a:r>
            <a:r>
              <a:rPr lang="pl-PL" altLang="ja-JP" sz="2300" dirty="0">
                <a:solidFill>
                  <a:srgbClr val="000000"/>
                </a:solidFill>
                <a:latin typeface="Arial Narrow" pitchFamily="-108" charset="0"/>
              </a:rPr>
              <a:t> &amp; K</a:t>
            </a:r>
            <a:r>
              <a:rPr lang="pl-PL" altLang="ja-JP" sz="2300" baseline="-12000" dirty="0">
                <a:solidFill>
                  <a:srgbClr val="000000"/>
                </a:solidFill>
                <a:latin typeface="Arial Narrow" pitchFamily="-108" charset="0"/>
              </a:rPr>
              <a:t>L</a:t>
            </a:r>
            <a:r>
              <a:rPr lang="pl-PL" altLang="ja-JP" sz="2300" dirty="0">
                <a:solidFill>
                  <a:srgbClr val="000000"/>
                </a:solidFill>
                <a:latin typeface="Arial Narrow" pitchFamily="-108" charset="0"/>
              </a:rPr>
              <a:t> counter:    </a:t>
            </a:r>
            <a:r>
              <a:rPr lang="pl-PL" altLang="ja-JP" sz="2300" dirty="0">
                <a:solidFill>
                  <a:srgbClr val="0000FF"/>
                </a:solidFill>
                <a:latin typeface="Arial Narrow" pitchFamily="-108" charset="0"/>
              </a:rPr>
              <a:t>scintillator + Si-PM     </a:t>
            </a:r>
            <a:endParaRPr lang="pl-PL" altLang="ja-JP" sz="2300" dirty="0" smtClean="0">
              <a:solidFill>
                <a:srgbClr val="0000FF"/>
              </a:solidFill>
              <a:latin typeface="Arial Narrow" pitchFamily="-108" charset="0"/>
            </a:endParaRPr>
          </a:p>
          <a:p>
            <a:pPr algn="l">
              <a:spcBef>
                <a:spcPct val="20000"/>
              </a:spcBef>
              <a:buSzPct val="75000"/>
              <a:buFont typeface="Wingdings" pitchFamily="-108" charset="2"/>
              <a:buNone/>
            </a:pPr>
            <a:r>
              <a:rPr lang="pl-PL" altLang="ja-JP" sz="2300" dirty="0" smtClean="0">
                <a:solidFill>
                  <a:srgbClr val="0000FF"/>
                </a:solidFill>
                <a:latin typeface="Arial Narrow" pitchFamily="-108" charset="0"/>
              </a:rPr>
              <a:t> </a:t>
            </a:r>
            <a:r>
              <a:rPr lang="pl-PL" altLang="ja-JP" sz="2300" dirty="0">
                <a:solidFill>
                  <a:srgbClr val="0000FF"/>
                </a:solidFill>
                <a:latin typeface="Arial Narrow" pitchFamily="-108" charset="0"/>
              </a:rPr>
              <a:t>for end-caps + inner barrel</a:t>
            </a:r>
          </a:p>
        </p:txBody>
      </p:sp>
      <p:sp>
        <p:nvSpPr>
          <p:cNvPr id="62483" name="Rectangle 26"/>
          <p:cNvSpPr>
            <a:spLocks noChangeArrowheads="1"/>
          </p:cNvSpPr>
          <p:nvPr/>
        </p:nvSpPr>
        <p:spPr bwMode="auto">
          <a:xfrm>
            <a:off x="8610941" y="6083642"/>
            <a:ext cx="2748220" cy="1882670"/>
          </a:xfrm>
          <a:prstGeom prst="rect">
            <a:avLst/>
          </a:prstGeom>
          <a:noFill/>
          <a:ln w="9525">
            <a:noFill/>
            <a:miter lim="800000"/>
            <a:headEnd/>
            <a:tailEnd/>
          </a:ln>
        </p:spPr>
        <p:txBody>
          <a:bodyPr>
            <a:prstTxWarp prst="textNoShape">
              <a:avLst/>
            </a:prstTxWarp>
            <a:spAutoFit/>
          </a:bodyPr>
          <a:lstStyle/>
          <a:p>
            <a:pPr algn="l">
              <a:spcBef>
                <a:spcPct val="20000"/>
              </a:spcBef>
              <a:buSzPct val="75000"/>
              <a:buFont typeface="Wingdings" pitchFamily="-108" charset="2"/>
              <a:buNone/>
            </a:pPr>
            <a:r>
              <a:rPr lang="pl-PL" altLang="ja-JP" sz="2300" dirty="0">
                <a:solidFill>
                  <a:srgbClr val="000000"/>
                </a:solidFill>
                <a:latin typeface="Arial Narrow" pitchFamily="-108" charset="0"/>
              </a:rPr>
              <a:t>Time-of-Flight,  Aerogel Cherenkov Counter </a:t>
            </a:r>
            <a:r>
              <a:rPr lang="pl-PL" altLang="ja-JP" sz="2300" dirty="0">
                <a:solidFill>
                  <a:srgbClr val="000000"/>
                </a:solidFill>
                <a:ea typeface="Arial" pitchFamily="-108" charset="0"/>
                <a:cs typeface="Arial" pitchFamily="-108" charset="0"/>
              </a:rPr>
              <a:t>→ </a:t>
            </a:r>
            <a:r>
              <a:rPr lang="pl-PL" altLang="ja-JP" sz="2300" dirty="0">
                <a:solidFill>
                  <a:srgbClr val="FF0000"/>
                </a:solidFill>
                <a:latin typeface="Arial Narrow" pitchFamily="-108" charset="0"/>
              </a:rPr>
              <a:t>Time-of-Propagation (barrel), </a:t>
            </a:r>
            <a:r>
              <a:rPr lang="pl-PL" altLang="ja-JP" sz="2300" dirty="0">
                <a:solidFill>
                  <a:srgbClr val="0000FF"/>
                </a:solidFill>
                <a:latin typeface="Arial Narrow" pitchFamily="-108" charset="0"/>
              </a:rPr>
              <a:t>prox. focusing Aerogel RICH (forward)</a:t>
            </a:r>
            <a:r>
              <a:rPr lang="pl-PL" altLang="ja-JP" sz="2300" dirty="0">
                <a:solidFill>
                  <a:srgbClr val="FF0000"/>
                </a:solidFill>
                <a:latin typeface="Arial Narrow" pitchFamily="-108" charset="0"/>
              </a:rPr>
              <a:t> </a:t>
            </a:r>
          </a:p>
        </p:txBody>
      </p:sp>
      <p:sp>
        <p:nvSpPr>
          <p:cNvPr id="62484" name="Rectangle 27"/>
          <p:cNvSpPr>
            <a:spLocks noChangeArrowheads="1"/>
          </p:cNvSpPr>
          <p:nvPr/>
        </p:nvSpPr>
        <p:spPr bwMode="auto">
          <a:xfrm>
            <a:off x="741760" y="5002149"/>
            <a:ext cx="3456384" cy="1295739"/>
          </a:xfrm>
          <a:prstGeom prst="rect">
            <a:avLst/>
          </a:prstGeom>
          <a:noFill/>
          <a:ln w="9525">
            <a:noFill/>
            <a:miter lim="800000"/>
            <a:headEnd/>
            <a:tailEnd/>
          </a:ln>
        </p:spPr>
        <p:txBody>
          <a:bodyPr wrap="square">
            <a:prstTxWarp prst="textNoShape">
              <a:avLst/>
            </a:prstTxWarp>
            <a:spAutoFit/>
          </a:bodyPr>
          <a:lstStyle/>
          <a:p>
            <a:pPr algn="l">
              <a:spcBef>
                <a:spcPct val="20000"/>
              </a:spcBef>
              <a:buSzPct val="75000"/>
              <a:buFont typeface="Wingdings" pitchFamily="-108" charset="2"/>
              <a:buNone/>
            </a:pPr>
            <a:r>
              <a:rPr lang="pl-PL" altLang="ja-JP" sz="2300" dirty="0">
                <a:solidFill>
                  <a:srgbClr val="000000"/>
                </a:solidFill>
                <a:latin typeface="Arial Narrow" pitchFamily="-108" charset="0"/>
              </a:rPr>
              <a:t>4 layers DS Si </a:t>
            </a:r>
            <a:r>
              <a:rPr lang="pl-PL" altLang="ja-JP" sz="2300" dirty="0" err="1">
                <a:solidFill>
                  <a:srgbClr val="000000"/>
                </a:solidFill>
                <a:latin typeface="Arial Narrow" pitchFamily="-108" charset="0"/>
              </a:rPr>
              <a:t>vertex</a:t>
            </a:r>
            <a:r>
              <a:rPr lang="pl-PL" altLang="ja-JP" sz="2300" dirty="0">
                <a:solidFill>
                  <a:srgbClr val="000000"/>
                </a:solidFill>
                <a:latin typeface="Arial Narrow" pitchFamily="-108" charset="0"/>
              </a:rPr>
              <a:t> </a:t>
            </a:r>
            <a:r>
              <a:rPr lang="pl-PL" altLang="ja-JP" sz="2300" dirty="0" err="1" smtClean="0">
                <a:solidFill>
                  <a:srgbClr val="000000"/>
                </a:solidFill>
                <a:latin typeface="Arial Narrow" pitchFamily="-108" charset="0"/>
              </a:rPr>
              <a:t>detector</a:t>
            </a:r>
            <a:endParaRPr lang="pl-PL" altLang="ja-JP" sz="2300" dirty="0" smtClean="0">
              <a:solidFill>
                <a:srgbClr val="000000"/>
              </a:solidFill>
              <a:latin typeface="Arial Narrow" pitchFamily="-108" charset="0"/>
            </a:endParaRPr>
          </a:p>
          <a:p>
            <a:pPr algn="l">
              <a:spcBef>
                <a:spcPct val="20000"/>
              </a:spcBef>
              <a:buSzPct val="75000"/>
              <a:buFont typeface="Wingdings" pitchFamily="-108" charset="2"/>
              <a:buNone/>
            </a:pPr>
            <a:r>
              <a:rPr lang="pl-PL" altLang="ja-JP" sz="2300" dirty="0" smtClean="0">
                <a:solidFill>
                  <a:srgbClr val="000000"/>
                </a:solidFill>
                <a:latin typeface="Arial Narrow" pitchFamily="-108" charset="0"/>
              </a:rPr>
              <a:t> </a:t>
            </a:r>
            <a:r>
              <a:rPr lang="pl-PL" altLang="ja-JP" sz="2300" dirty="0">
                <a:solidFill>
                  <a:srgbClr val="000000"/>
                </a:solidFill>
                <a:ea typeface="Arial" pitchFamily="-108" charset="0"/>
                <a:cs typeface="Arial" pitchFamily="-108" charset="0"/>
              </a:rPr>
              <a:t>→</a:t>
            </a:r>
            <a:r>
              <a:rPr lang="pl-PL" altLang="ja-JP" sz="2300" dirty="0">
                <a:solidFill>
                  <a:srgbClr val="000000"/>
                </a:solidFill>
                <a:latin typeface="Arial Narrow" pitchFamily="-108" charset="0"/>
              </a:rPr>
              <a:t> </a:t>
            </a:r>
            <a:r>
              <a:rPr lang="pl-PL" altLang="ja-JP" sz="2300" dirty="0">
                <a:solidFill>
                  <a:srgbClr val="0000FF"/>
                </a:solidFill>
                <a:latin typeface="Arial Narrow" pitchFamily="-108" charset="0"/>
              </a:rPr>
              <a:t>2 layers PXD (DEPFET),           </a:t>
            </a:r>
            <a:r>
              <a:rPr lang="pl-PL" altLang="ja-JP" sz="2300" dirty="0" smtClean="0">
                <a:solidFill>
                  <a:srgbClr val="0000FF"/>
                </a:solidFill>
                <a:latin typeface="Arial Narrow" pitchFamily="-108" charset="0"/>
              </a:rPr>
              <a:t>   </a:t>
            </a:r>
          </a:p>
          <a:p>
            <a:pPr algn="l">
              <a:spcBef>
                <a:spcPct val="20000"/>
              </a:spcBef>
              <a:buSzPct val="75000"/>
              <a:buFont typeface="Wingdings" pitchFamily="-108" charset="2"/>
              <a:buNone/>
            </a:pPr>
            <a:r>
              <a:rPr lang="pl-PL" altLang="ja-JP" sz="2300" dirty="0">
                <a:solidFill>
                  <a:srgbClr val="0000FF"/>
                </a:solidFill>
                <a:latin typeface="Arial Narrow" pitchFamily="-108" charset="0"/>
              </a:rPr>
              <a:t> </a:t>
            </a:r>
            <a:r>
              <a:rPr lang="pl-PL" altLang="ja-JP" sz="2300" dirty="0" smtClean="0">
                <a:solidFill>
                  <a:srgbClr val="0000FF"/>
                </a:solidFill>
                <a:latin typeface="Arial Narrow" pitchFamily="-108" charset="0"/>
              </a:rPr>
              <a:t>      + 4 </a:t>
            </a:r>
            <a:r>
              <a:rPr lang="pl-PL" altLang="ja-JP" sz="2300" dirty="0">
                <a:solidFill>
                  <a:srgbClr val="0000FF"/>
                </a:solidFill>
                <a:latin typeface="Arial Narrow" pitchFamily="-108" charset="0"/>
              </a:rPr>
              <a:t>layers DSSD</a:t>
            </a:r>
          </a:p>
        </p:txBody>
      </p:sp>
      <p:sp>
        <p:nvSpPr>
          <p:cNvPr id="62485" name="Rectangle 28"/>
          <p:cNvSpPr>
            <a:spLocks noChangeArrowheads="1"/>
          </p:cNvSpPr>
          <p:nvPr/>
        </p:nvSpPr>
        <p:spPr bwMode="auto">
          <a:xfrm>
            <a:off x="1661788" y="7456817"/>
            <a:ext cx="3827811" cy="901560"/>
          </a:xfrm>
          <a:prstGeom prst="rect">
            <a:avLst/>
          </a:prstGeom>
          <a:noFill/>
          <a:ln w="9525">
            <a:noFill/>
            <a:miter lim="800000"/>
            <a:headEnd/>
            <a:tailEnd/>
          </a:ln>
        </p:spPr>
        <p:txBody>
          <a:bodyPr>
            <a:prstTxWarp prst="textNoShape">
              <a:avLst/>
            </a:prstTxWarp>
            <a:spAutoFit/>
          </a:bodyPr>
          <a:lstStyle/>
          <a:p>
            <a:pPr>
              <a:spcBef>
                <a:spcPct val="20000"/>
              </a:spcBef>
              <a:buSzPct val="75000"/>
              <a:buFont typeface="Wingdings" pitchFamily="-108" charset="2"/>
              <a:buNone/>
            </a:pPr>
            <a:r>
              <a:rPr lang="pl-PL" altLang="ja-JP" sz="2300" dirty="0">
                <a:solidFill>
                  <a:schemeClr val="bg1"/>
                </a:solidFill>
                <a:latin typeface="Arial Narrow" pitchFamily="-108" charset="0"/>
              </a:rPr>
              <a:t>Central Drift Chamber: </a:t>
            </a:r>
          </a:p>
          <a:p>
            <a:pPr>
              <a:spcBef>
                <a:spcPct val="20000"/>
              </a:spcBef>
              <a:buSzPct val="75000"/>
              <a:buFont typeface="Wingdings" pitchFamily="-108" charset="2"/>
              <a:buNone/>
            </a:pPr>
            <a:r>
              <a:rPr lang="pl-PL" altLang="ja-JP" sz="2300" dirty="0">
                <a:solidFill>
                  <a:srgbClr val="0000FF"/>
                </a:solidFill>
                <a:latin typeface="Arial Narrow" pitchFamily="-108" charset="0"/>
              </a:rPr>
              <a:t>smaller cell size, long lever arm </a:t>
            </a:r>
          </a:p>
        </p:txBody>
      </p:sp>
      <p:sp>
        <p:nvSpPr>
          <p:cNvPr id="62473" name="Line 32"/>
          <p:cNvSpPr>
            <a:spLocks noChangeShapeType="1"/>
          </p:cNvSpPr>
          <p:nvPr/>
        </p:nvSpPr>
        <p:spPr bwMode="auto">
          <a:xfrm flipH="1">
            <a:off x="7582520" y="3436640"/>
            <a:ext cx="1090564" cy="727767"/>
          </a:xfrm>
          <a:prstGeom prst="line">
            <a:avLst/>
          </a:prstGeom>
          <a:noFill/>
          <a:ln w="28575" cmpd="sng">
            <a:solidFill>
              <a:srgbClr val="FF8000"/>
            </a:solidFill>
            <a:round/>
            <a:headEnd/>
            <a:tailEnd type="triangle" w="med" len="med"/>
          </a:ln>
        </p:spPr>
        <p:txBody>
          <a:bodyPr>
            <a:prstTxWarp prst="textNoShape">
              <a:avLst/>
            </a:prstTxWarp>
          </a:bodyPr>
          <a:lstStyle/>
          <a:p>
            <a:endParaRPr lang="ja-JP" altLang="en-US"/>
          </a:p>
        </p:txBody>
      </p:sp>
      <p:sp>
        <p:nvSpPr>
          <p:cNvPr id="62474" name="Line 33"/>
          <p:cNvSpPr>
            <a:spLocks noChangeShapeType="1"/>
          </p:cNvSpPr>
          <p:nvPr/>
        </p:nvSpPr>
        <p:spPr bwMode="auto">
          <a:xfrm flipH="1" flipV="1">
            <a:off x="5706580" y="4860739"/>
            <a:ext cx="2719273" cy="1139555"/>
          </a:xfrm>
          <a:prstGeom prst="line">
            <a:avLst/>
          </a:prstGeom>
          <a:noFill/>
          <a:ln w="28575" cmpd="sng">
            <a:solidFill>
              <a:srgbClr val="FF8000"/>
            </a:solidFill>
            <a:round/>
            <a:headEnd/>
            <a:tailEnd type="triangle" w="med" len="med"/>
          </a:ln>
        </p:spPr>
        <p:txBody>
          <a:bodyPr>
            <a:prstTxWarp prst="textNoShape">
              <a:avLst/>
            </a:prstTxWarp>
          </a:bodyPr>
          <a:lstStyle/>
          <a:p>
            <a:endParaRPr lang="ja-JP" altLang="en-US"/>
          </a:p>
        </p:txBody>
      </p:sp>
      <p:sp>
        <p:nvSpPr>
          <p:cNvPr id="62475" name="Line 34"/>
          <p:cNvSpPr>
            <a:spLocks noChangeShapeType="1"/>
          </p:cNvSpPr>
          <p:nvPr/>
        </p:nvSpPr>
        <p:spPr bwMode="auto">
          <a:xfrm flipH="1" flipV="1">
            <a:off x="6055152" y="5578312"/>
            <a:ext cx="2327894" cy="434213"/>
          </a:xfrm>
          <a:prstGeom prst="line">
            <a:avLst/>
          </a:prstGeom>
          <a:noFill/>
          <a:ln w="28575" cmpd="sng">
            <a:solidFill>
              <a:srgbClr val="FF8000"/>
            </a:solidFill>
            <a:round/>
            <a:headEnd/>
            <a:tailEnd type="triangle" w="med" len="med"/>
          </a:ln>
        </p:spPr>
        <p:txBody>
          <a:bodyPr>
            <a:prstTxWarp prst="textNoShape">
              <a:avLst/>
            </a:prstTxWarp>
          </a:bodyPr>
          <a:lstStyle/>
          <a:p>
            <a:endParaRPr lang="ja-JP" altLang="en-US"/>
          </a:p>
        </p:txBody>
      </p:sp>
      <p:sp>
        <p:nvSpPr>
          <p:cNvPr id="62476" name="Line 35"/>
          <p:cNvSpPr>
            <a:spLocks noChangeShapeType="1"/>
          </p:cNvSpPr>
          <p:nvPr/>
        </p:nvSpPr>
        <p:spPr bwMode="auto">
          <a:xfrm>
            <a:off x="3242110" y="3645756"/>
            <a:ext cx="1455443" cy="909198"/>
          </a:xfrm>
          <a:prstGeom prst="line">
            <a:avLst/>
          </a:prstGeom>
          <a:noFill/>
          <a:ln w="28575" cmpd="sng">
            <a:solidFill>
              <a:srgbClr val="FF8000"/>
            </a:solidFill>
            <a:round/>
            <a:headEnd/>
            <a:tailEnd type="triangle" w="med" len="med"/>
          </a:ln>
        </p:spPr>
        <p:txBody>
          <a:bodyPr>
            <a:prstTxWarp prst="textNoShape">
              <a:avLst/>
            </a:prstTxWarp>
          </a:bodyPr>
          <a:lstStyle/>
          <a:p>
            <a:endParaRPr lang="ja-JP" altLang="en-US"/>
          </a:p>
        </p:txBody>
      </p:sp>
      <p:sp>
        <p:nvSpPr>
          <p:cNvPr id="62477" name="Line 36"/>
          <p:cNvSpPr>
            <a:spLocks noChangeShapeType="1"/>
          </p:cNvSpPr>
          <p:nvPr/>
        </p:nvSpPr>
        <p:spPr bwMode="auto">
          <a:xfrm flipV="1">
            <a:off x="3800641" y="5668009"/>
            <a:ext cx="1363714" cy="1910131"/>
          </a:xfrm>
          <a:prstGeom prst="line">
            <a:avLst/>
          </a:prstGeom>
          <a:noFill/>
          <a:ln w="28575" cmpd="sng">
            <a:solidFill>
              <a:srgbClr val="FF8000"/>
            </a:solidFill>
            <a:round/>
            <a:headEnd/>
            <a:tailEnd type="triangle" w="med" len="med"/>
          </a:ln>
        </p:spPr>
        <p:txBody>
          <a:bodyPr>
            <a:prstTxWarp prst="textNoShape">
              <a:avLst/>
            </a:prstTxWarp>
          </a:bodyPr>
          <a:lstStyle/>
          <a:p>
            <a:endParaRPr lang="ja-JP" altLang="en-US"/>
          </a:p>
        </p:txBody>
      </p:sp>
      <p:sp>
        <p:nvSpPr>
          <p:cNvPr id="62478" name="Line 37"/>
          <p:cNvSpPr>
            <a:spLocks noChangeShapeType="1"/>
          </p:cNvSpPr>
          <p:nvPr/>
        </p:nvSpPr>
        <p:spPr bwMode="auto">
          <a:xfrm flipV="1">
            <a:off x="3637567" y="5286797"/>
            <a:ext cx="1636865" cy="181433"/>
          </a:xfrm>
          <a:prstGeom prst="line">
            <a:avLst/>
          </a:prstGeom>
          <a:noFill/>
          <a:ln w="28575" cmpd="sng">
            <a:solidFill>
              <a:srgbClr val="FF8000"/>
            </a:solidFill>
            <a:round/>
            <a:headEnd/>
            <a:tailEnd type="triangle" w="med" len="med"/>
          </a:ln>
        </p:spPr>
        <p:txBody>
          <a:bodyPr>
            <a:prstTxWarp prst="textNoShape">
              <a:avLst/>
            </a:prstTxWarp>
          </a:bodyPr>
          <a:lstStyle/>
          <a:p>
            <a:endParaRPr lang="ja-JP" altLang="en-US"/>
          </a:p>
        </p:txBody>
      </p:sp>
      <p:pic>
        <p:nvPicPr>
          <p:cNvPr id="62479" name="図 6" descr="belle2-logo.png"/>
          <p:cNvPicPr>
            <a:picLocks noChangeAspect="1"/>
          </p:cNvPicPr>
          <p:nvPr/>
        </p:nvPicPr>
        <p:blipFill>
          <a:blip r:embed="rId4"/>
          <a:srcRect/>
          <a:stretch>
            <a:fillRect/>
          </a:stretch>
        </p:blipFill>
        <p:spPr bwMode="auto">
          <a:xfrm>
            <a:off x="9412456" y="4300736"/>
            <a:ext cx="1729827" cy="1408044"/>
          </a:xfrm>
          <a:prstGeom prst="rect">
            <a:avLst/>
          </a:prstGeom>
          <a:noFill/>
          <a:ln w="9525">
            <a:noFill/>
            <a:miter lim="800000"/>
            <a:headEnd/>
            <a:tailEnd/>
          </a:ln>
        </p:spPr>
      </p:pic>
      <p:sp>
        <p:nvSpPr>
          <p:cNvPr id="21" name="円/楕円 20"/>
          <p:cNvSpPr/>
          <p:nvPr/>
        </p:nvSpPr>
        <p:spPr bwMode="auto">
          <a:xfrm>
            <a:off x="8207263" y="5588242"/>
            <a:ext cx="3425049" cy="2740942"/>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sp>
        <p:nvSpPr>
          <p:cNvPr id="62469" name="テキスト ボックス 24"/>
          <p:cNvSpPr txBox="1">
            <a:spLocks noChangeArrowheads="1"/>
          </p:cNvSpPr>
          <p:nvPr/>
        </p:nvSpPr>
        <p:spPr bwMode="auto">
          <a:xfrm>
            <a:off x="675077" y="8534033"/>
            <a:ext cx="11968479" cy="1239311"/>
          </a:xfrm>
          <a:prstGeom prst="rect">
            <a:avLst/>
          </a:prstGeom>
          <a:noFill/>
          <a:ln w="9525">
            <a:noFill/>
            <a:miter lim="800000"/>
            <a:headEnd/>
            <a:tailEnd/>
          </a:ln>
        </p:spPr>
        <p:txBody>
          <a:bodyPr lIns="130046" tIns="65023" rIns="130046" bIns="65023">
            <a:prstTxWarp prst="textNoShape">
              <a:avLst/>
            </a:prstTxWarp>
            <a:spAutoFit/>
          </a:bodyPr>
          <a:lstStyle/>
          <a:p>
            <a:pPr algn="l"/>
            <a:r>
              <a:rPr lang="en-US" altLang="ja-JP" sz="2400" dirty="0">
                <a:solidFill>
                  <a:srgbClr val="FFCC66"/>
                </a:solidFill>
                <a:latin typeface="Calibri" pitchFamily="-108" charset="0"/>
                <a:ea typeface="Calibri" pitchFamily="-108" charset="0"/>
                <a:cs typeface="Calibri" pitchFamily="-108" charset="0"/>
              </a:rPr>
              <a:t>International collaboration from: Saudi Arabia, Australia, Austria, Canada, China, Czech, Germany, India, Japan, Korea, Malaysia, Viet Nam, Poland, Russia, Slovenia, Spain, Taiwan, Thailand, Turkey, USA, Ukraine</a:t>
            </a:r>
            <a:endParaRPr lang="ja-JP" altLang="en-US" sz="2400" dirty="0">
              <a:solidFill>
                <a:srgbClr val="FFCC66"/>
              </a:solidFill>
              <a:latin typeface="Calibri" pitchFamily="-108" charset="0"/>
              <a:ea typeface="Calibri" pitchFamily="-108" charset="0"/>
              <a:cs typeface="Calibri" pitchFamily="-108" charset="0"/>
            </a:endParaRPr>
          </a:p>
        </p:txBody>
      </p:sp>
      <p:sp>
        <p:nvSpPr>
          <p:cNvPr id="24" name="スライド番号プレースホルダ 23"/>
          <p:cNvSpPr>
            <a:spLocks noGrp="1"/>
          </p:cNvSpPr>
          <p:nvPr>
            <p:ph type="sldNum" sz="quarter" idx="4294967295"/>
          </p:nvPr>
        </p:nvSpPr>
        <p:spPr>
          <a:xfrm>
            <a:off x="9970347" y="9211733"/>
            <a:ext cx="3034453" cy="381565"/>
          </a:xfrm>
          <a:prstGeom prst="rect">
            <a:avLst/>
          </a:prstGeom>
        </p:spPr>
        <p:txBody>
          <a:bodyPr lIns="130046" tIns="65023" rIns="130046" bIns="65023"/>
          <a:lstStyle/>
          <a:p>
            <a:pPr>
              <a:defRPr/>
            </a:pPr>
            <a:fld id="{433C39CF-0313-654D-BAEB-6FDF5CCE59C5}" type="slidenum">
              <a:rPr lang="en-US" altLang="ja-JP" smtClean="0"/>
              <a:pPr>
                <a:defRPr/>
              </a:pPr>
              <a:t>25</a:t>
            </a:fld>
            <a:endParaRPr lang="en-US" altLang="ja-JP"/>
          </a:p>
        </p:txBody>
      </p:sp>
    </p:spTree>
    <p:extLst>
      <p:ext uri="{BB962C8B-B14F-4D97-AF65-F5344CB8AC3E}">
        <p14:creationId xmlns:p14="http://schemas.microsoft.com/office/powerpoint/2010/main" val="7691804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bwMode="auto">
          <a:xfrm>
            <a:off x="9526736" y="1204392"/>
            <a:ext cx="3168352" cy="5760640"/>
          </a:xfrm>
          <a:prstGeom prst="rect">
            <a:avLst/>
          </a:prstGeom>
          <a:solidFill>
            <a:srgbClr val="FFFFFF"/>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4200" b="0" i="0" u="none" strike="noStrike" cap="none" normalizeH="0" baseline="0" dirty="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2" name="正方形/長方形 11"/>
          <p:cNvSpPr/>
          <p:nvPr/>
        </p:nvSpPr>
        <p:spPr bwMode="auto">
          <a:xfrm>
            <a:off x="669752" y="7037040"/>
            <a:ext cx="12025336" cy="2520280"/>
          </a:xfrm>
          <a:prstGeom prst="rect">
            <a:avLst/>
          </a:prstGeom>
          <a:solidFill>
            <a:srgbClr val="FFFFFF"/>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4200" b="0" i="0" u="none" strike="noStrike" cap="none" normalizeH="0" baseline="0" dirty="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2" name="タイトル 1"/>
          <p:cNvSpPr>
            <a:spLocks noGrp="1"/>
          </p:cNvSpPr>
          <p:nvPr>
            <p:ph type="title"/>
          </p:nvPr>
        </p:nvSpPr>
        <p:spPr>
          <a:xfrm>
            <a:off x="597744" y="196280"/>
            <a:ext cx="11953328" cy="1454448"/>
          </a:xfrm>
        </p:spPr>
        <p:txBody>
          <a:bodyPr anchor="t"/>
          <a:lstStyle/>
          <a:p>
            <a:r>
              <a:rPr kumimoji="1" lang="en-US" altLang="ja-JP" sz="6000" dirty="0" smtClean="0"/>
              <a:t>TOP (Time-Of-Propagation) Counter</a:t>
            </a:r>
            <a:endParaRPr kumimoji="1" lang="ja-JP" altLang="en-US" sz="6000" dirty="0"/>
          </a:p>
        </p:txBody>
      </p:sp>
      <p:sp>
        <p:nvSpPr>
          <p:cNvPr id="3" name="コンテンツ プレースホルダー 2"/>
          <p:cNvSpPr>
            <a:spLocks noGrp="1"/>
          </p:cNvSpPr>
          <p:nvPr>
            <p:ph idx="1"/>
          </p:nvPr>
        </p:nvSpPr>
        <p:spPr>
          <a:xfrm>
            <a:off x="525736" y="1564432"/>
            <a:ext cx="9577064" cy="3672408"/>
          </a:xfrm>
        </p:spPr>
        <p:txBody>
          <a:bodyPr anchor="t"/>
          <a:lstStyle/>
          <a:p>
            <a:pPr marL="385763" indent="-385763" eaLnBrk="1" hangingPunct="1">
              <a:spcBef>
                <a:spcPts val="600"/>
              </a:spcBef>
            </a:pPr>
            <a:r>
              <a:rPr lang="en-US" altLang="ja-JP" sz="3200" dirty="0">
                <a:latin typeface="Calibri" charset="0"/>
                <a:ea typeface="MS UI Gothic" charset="0"/>
                <a:cs typeface="MS UI Gothic" charset="0"/>
              </a:rPr>
              <a:t>Cherenkov ring imaging using timing information</a:t>
            </a:r>
          </a:p>
          <a:p>
            <a:pPr marL="385763" indent="-385763" eaLnBrk="1" hangingPunct="1">
              <a:spcBef>
                <a:spcPts val="600"/>
              </a:spcBef>
            </a:pPr>
            <a:r>
              <a:rPr lang="en-US" altLang="ja-JP" sz="3200" dirty="0">
                <a:latin typeface="Calibri" charset="0"/>
                <a:ea typeface="MS UI Gothic" charset="0"/>
                <a:cs typeface="MS UI Gothic" charset="0"/>
              </a:rPr>
              <a:t>Idea developed by Nagoya (Ohshima et al.)</a:t>
            </a:r>
          </a:p>
          <a:p>
            <a:pPr marL="385763" indent="-385763" eaLnBrk="1" hangingPunct="1">
              <a:spcBef>
                <a:spcPts val="600"/>
              </a:spcBef>
            </a:pPr>
            <a:r>
              <a:rPr lang="en-US" altLang="ja-JP" sz="3200" dirty="0">
                <a:latin typeface="Calibri" charset="0"/>
                <a:ea typeface="MS UI Gothic" charset="0"/>
                <a:cs typeface="MS UI Gothic" charset="0"/>
              </a:rPr>
              <a:t>Very compact, suitable for collider geometry.</a:t>
            </a:r>
          </a:p>
          <a:p>
            <a:pPr marL="385763" indent="-385763" eaLnBrk="1" hangingPunct="1">
              <a:spcBef>
                <a:spcPts val="600"/>
              </a:spcBef>
            </a:pPr>
            <a:r>
              <a:rPr lang="en-US" altLang="ja-JP" sz="3200" dirty="0">
                <a:solidFill>
                  <a:srgbClr val="FF0000"/>
                </a:solidFill>
                <a:latin typeface="Calibri" charset="0"/>
                <a:ea typeface="MS UI Gothic" charset="0"/>
                <a:cs typeface="MS UI Gothic" charset="0"/>
              </a:rPr>
              <a:t>Key technologies:</a:t>
            </a:r>
          </a:p>
          <a:p>
            <a:pPr marL="954088" lvl="1" indent="-385763" eaLnBrk="1" hangingPunct="1">
              <a:spcBef>
                <a:spcPts val="600"/>
              </a:spcBef>
            </a:pPr>
            <a:r>
              <a:rPr lang="en-US" altLang="ja-JP" sz="3200" dirty="0" err="1">
                <a:latin typeface="Calibri" charset="0"/>
                <a:ea typeface="MS UI Gothic" charset="0"/>
                <a:cs typeface="MS UI Gothic" charset="0"/>
              </a:rPr>
              <a:t>Photodetection</a:t>
            </a:r>
            <a:r>
              <a:rPr lang="en-US" altLang="ja-JP" sz="3200" dirty="0">
                <a:latin typeface="Calibri" charset="0"/>
                <a:ea typeface="MS UI Gothic" charset="0"/>
                <a:cs typeface="MS UI Gothic" charset="0"/>
              </a:rPr>
              <a:t> w/ precision </a:t>
            </a:r>
            <a:r>
              <a:rPr lang="en-US" altLang="ja-JP" sz="3200" dirty="0" smtClean="0">
                <a:latin typeface="Calibri" charset="0"/>
                <a:ea typeface="MS UI Gothic" charset="0"/>
                <a:cs typeface="MS UI Gothic" charset="0"/>
              </a:rPr>
              <a:t>timing (~50ps/photon)</a:t>
            </a:r>
            <a:r>
              <a:rPr lang="en-US" altLang="ja-JP" sz="3200" dirty="0">
                <a:latin typeface="Calibri" charset="0"/>
                <a:ea typeface="MS UI Gothic" charset="0"/>
                <a:cs typeface="MS UI Gothic" charset="0"/>
              </a:rPr>
              <a:t> </a:t>
            </a:r>
            <a:r>
              <a:rPr lang="en-US" altLang="ja-JP" sz="3200" dirty="0" smtClean="0">
                <a:latin typeface="Calibri" charset="0"/>
                <a:ea typeface="MS UI Gothic" charset="0"/>
                <a:cs typeface="MS UI Gothic" charset="0"/>
                <a:sym typeface="Wingdings"/>
              </a:rPr>
              <a:t>MCP-PMT</a:t>
            </a:r>
            <a:endParaRPr lang="en-US" altLang="ja-JP" sz="3200" dirty="0">
              <a:latin typeface="Calibri" charset="0"/>
              <a:ea typeface="MS UI Gothic" charset="0"/>
              <a:cs typeface="MS UI Gothic" charset="0"/>
            </a:endParaRPr>
          </a:p>
          <a:p>
            <a:pPr marL="954088" lvl="1" indent="-385763" eaLnBrk="1" hangingPunct="1">
              <a:spcBef>
                <a:spcPts val="600"/>
              </a:spcBef>
            </a:pPr>
            <a:r>
              <a:rPr lang="en-US" altLang="ja-JP" sz="3200" dirty="0">
                <a:latin typeface="Calibri" charset="0"/>
                <a:ea typeface="MS UI Gothic" charset="0"/>
                <a:cs typeface="MS UI Gothic" charset="0"/>
              </a:rPr>
              <a:t>Accurately polished quartz bar </a:t>
            </a:r>
            <a:r>
              <a:rPr lang="en-US" altLang="ja-JP" sz="3200" dirty="0" smtClean="0">
                <a:latin typeface="Calibri" charset="0"/>
                <a:ea typeface="MS UI Gothic" charset="0"/>
                <a:cs typeface="MS UI Gothic" charset="0"/>
              </a:rPr>
              <a:t> (5Å)</a:t>
            </a:r>
            <a:endParaRPr lang="en-US" altLang="ja-JP" sz="3200" dirty="0">
              <a:latin typeface="Calibri" charset="0"/>
              <a:ea typeface="MS UI Gothic" charset="0"/>
              <a:cs typeface="MS UI Gothic" charset="0"/>
            </a:endParaRPr>
          </a:p>
        </p:txBody>
      </p:sp>
      <p:pic>
        <p:nvPicPr>
          <p:cNvPr id="4" name="Picture 3"/>
          <p:cNvPicPr>
            <a:picLocks noChangeAspect="1"/>
          </p:cNvPicPr>
          <p:nvPr/>
        </p:nvPicPr>
        <p:blipFill>
          <a:blip r:embed="rId2"/>
          <a:stretch>
            <a:fillRect/>
          </a:stretch>
        </p:blipFill>
        <p:spPr>
          <a:xfrm>
            <a:off x="813768" y="7037040"/>
            <a:ext cx="11910991" cy="2121759"/>
          </a:xfrm>
          <a:prstGeom prst="rect">
            <a:avLst/>
          </a:prstGeom>
        </p:spPr>
      </p:pic>
      <p:sp>
        <p:nvSpPr>
          <p:cNvPr id="5" name="正方形/長方形 4"/>
          <p:cNvSpPr/>
          <p:nvPr/>
        </p:nvSpPr>
        <p:spPr>
          <a:xfrm>
            <a:off x="597744" y="5812904"/>
            <a:ext cx="7704856" cy="1015663"/>
          </a:xfrm>
          <a:prstGeom prst="rect">
            <a:avLst/>
          </a:prstGeom>
        </p:spPr>
        <p:txBody>
          <a:bodyPr wrap="square">
            <a:spAutoFit/>
          </a:bodyPr>
          <a:lstStyle/>
          <a:p>
            <a:pPr algn="l"/>
            <a:r>
              <a:rPr lang="en-US" altLang="ja-JP" sz="2000" dirty="0">
                <a:solidFill>
                  <a:schemeClr val="tx1"/>
                </a:solidFill>
                <a:latin typeface="Calibri" charset="0"/>
                <a:ea typeface="MS UI Gothic" charset="0"/>
                <a:cs typeface="MS UI Gothic" charset="0"/>
              </a:rPr>
              <a:t>Difference of path length</a:t>
            </a:r>
            <a:r>
              <a:rPr lang="ja-JP" altLang="en-US" sz="2000" dirty="0">
                <a:solidFill>
                  <a:schemeClr val="tx1"/>
                </a:solidFill>
                <a:latin typeface="Calibri" charset="0"/>
                <a:ea typeface="MS UI Gothic" charset="0"/>
                <a:cs typeface="MS UI Gothic" charset="0"/>
              </a:rPr>
              <a:t> → </a:t>
            </a:r>
            <a:r>
              <a:rPr lang="en-US" altLang="ja-JP" sz="2000" dirty="0">
                <a:solidFill>
                  <a:schemeClr val="tx1"/>
                </a:solidFill>
                <a:latin typeface="Calibri" charset="0"/>
                <a:ea typeface="MS UI Gothic" charset="0"/>
                <a:cs typeface="MS UI Gothic" charset="0"/>
                <a:sym typeface="Symbol" charset="0"/>
              </a:rPr>
              <a:t>Difference of time of propagation (TOP)</a:t>
            </a:r>
          </a:p>
          <a:p>
            <a:pPr algn="l"/>
            <a:r>
              <a:rPr lang="en-US" altLang="ja-JP" sz="2000" dirty="0">
                <a:solidFill>
                  <a:schemeClr val="tx1"/>
                </a:solidFill>
                <a:latin typeface="Calibri" charset="0"/>
                <a:ea typeface="MS UI Gothic" charset="0"/>
                <a:cs typeface="MS UI Gothic" charset="0"/>
                <a:sym typeface="Symbol" charset="0"/>
              </a:rPr>
              <a:t>150~200ps from TOP + TOF from </a:t>
            </a:r>
            <a:r>
              <a:rPr lang="en-US" altLang="ja-JP" sz="2000" dirty="0" smtClean="0">
                <a:solidFill>
                  <a:schemeClr val="tx1"/>
                </a:solidFill>
                <a:latin typeface="Calibri" charset="0"/>
                <a:ea typeface="MS UI Gothic" charset="0"/>
                <a:cs typeface="MS UI Gothic" charset="0"/>
                <a:sym typeface="Symbol" charset="0"/>
              </a:rPr>
              <a:t>IP</a:t>
            </a:r>
          </a:p>
          <a:p>
            <a:pPr algn="l"/>
            <a:r>
              <a:rPr lang="en-US" altLang="ja-JP" sz="2000" dirty="0" smtClean="0">
                <a:solidFill>
                  <a:schemeClr val="tx1"/>
                </a:solidFill>
                <a:latin typeface="Calibri" charset="0"/>
                <a:ea typeface="MS UI Gothic" charset="0"/>
                <a:cs typeface="MS UI Gothic" charset="0"/>
                <a:sym typeface="Symbol" charset="0"/>
              </a:rPr>
              <a:t>      	</a:t>
            </a:r>
            <a:r>
              <a:rPr lang="en-US" altLang="ja-JP" sz="2000" dirty="0" smtClean="0">
                <a:solidFill>
                  <a:schemeClr val="tx1"/>
                </a:solidFill>
                <a:latin typeface="Calibri" charset="0"/>
                <a:ea typeface="ＭＳ Ｐゴシック" charset="0"/>
                <a:cs typeface="ＭＳ Ｐゴシック" charset="0"/>
              </a:rPr>
              <a:t>with precise time resolution (</a:t>
            </a:r>
            <a:r>
              <a:rPr lang="en-US" altLang="ja-JP" sz="2000" dirty="0" smtClean="0">
                <a:solidFill>
                  <a:schemeClr val="tx1"/>
                </a:solidFill>
                <a:latin typeface="Symbol" charset="0"/>
                <a:ea typeface="Symbol" charset="0"/>
                <a:cs typeface="Symbol" charset="0"/>
              </a:rPr>
              <a:t>s</a:t>
            </a:r>
            <a:r>
              <a:rPr lang="en-US" altLang="ja-JP" sz="2000" dirty="0" smtClean="0">
                <a:solidFill>
                  <a:schemeClr val="tx1"/>
                </a:solidFill>
                <a:latin typeface="Calibri" charset="0"/>
                <a:ea typeface="ＭＳ Ｐゴシック" charset="0"/>
                <a:cs typeface="ＭＳ Ｐゴシック" charset="0"/>
              </a:rPr>
              <a:t>~40ps) for each photon</a:t>
            </a:r>
            <a:endParaRPr lang="en-US" altLang="ja-JP" sz="2000" dirty="0">
              <a:solidFill>
                <a:schemeClr val="tx1"/>
              </a:solidFill>
              <a:latin typeface="Calibri" charset="0"/>
              <a:ea typeface="MS UI Gothic" charset="0"/>
              <a:cs typeface="MS UI Gothic" charset="0"/>
            </a:endParaRPr>
          </a:p>
        </p:txBody>
      </p:sp>
      <p:sp>
        <p:nvSpPr>
          <p:cNvPr id="6" name="テキスト ボックス 5"/>
          <p:cNvSpPr txBox="1"/>
          <p:nvPr/>
        </p:nvSpPr>
        <p:spPr>
          <a:xfrm>
            <a:off x="4990232" y="7181056"/>
            <a:ext cx="2044149" cy="461665"/>
          </a:xfrm>
          <a:prstGeom prst="rect">
            <a:avLst/>
          </a:prstGeom>
          <a:noFill/>
        </p:spPr>
        <p:txBody>
          <a:bodyPr wrap="none" rtlCol="0">
            <a:spAutoFit/>
          </a:bodyPr>
          <a:lstStyle/>
          <a:p>
            <a:r>
              <a:rPr kumimoji="1" lang="en-US" altLang="ja-JP" sz="2400" dirty="0" smtClean="0">
                <a:solidFill>
                  <a:schemeClr val="bg1"/>
                </a:solidFill>
              </a:rPr>
              <a:t>Incoming track</a:t>
            </a:r>
            <a:endParaRPr kumimoji="1" lang="ja-JP" altLang="en-US" sz="2400" dirty="0">
              <a:solidFill>
                <a:schemeClr val="bg1"/>
              </a:solidFill>
            </a:endParaRPr>
          </a:p>
        </p:txBody>
      </p:sp>
      <p:sp>
        <p:nvSpPr>
          <p:cNvPr id="7" name="テキスト ボックス 6"/>
          <p:cNvSpPr txBox="1"/>
          <p:nvPr/>
        </p:nvSpPr>
        <p:spPr>
          <a:xfrm>
            <a:off x="10394505" y="7286848"/>
            <a:ext cx="2172390" cy="461665"/>
          </a:xfrm>
          <a:prstGeom prst="rect">
            <a:avLst/>
          </a:prstGeom>
          <a:noFill/>
        </p:spPr>
        <p:txBody>
          <a:bodyPr wrap="none" rtlCol="0">
            <a:spAutoFit/>
          </a:bodyPr>
          <a:lstStyle/>
          <a:p>
            <a:r>
              <a:rPr kumimoji="1" lang="en-US" altLang="ja-JP" sz="2400" dirty="0" smtClean="0">
                <a:solidFill>
                  <a:schemeClr val="bg1"/>
                </a:solidFill>
              </a:rPr>
              <a:t>Focusing mirror</a:t>
            </a:r>
            <a:endParaRPr kumimoji="1" lang="ja-JP" altLang="en-US" sz="2400" dirty="0">
              <a:solidFill>
                <a:schemeClr val="bg1"/>
              </a:solidFill>
            </a:endParaRPr>
          </a:p>
        </p:txBody>
      </p:sp>
      <p:sp>
        <p:nvSpPr>
          <p:cNvPr id="8" name="テキスト ボックス 7"/>
          <p:cNvSpPr txBox="1"/>
          <p:nvPr/>
        </p:nvSpPr>
        <p:spPr>
          <a:xfrm>
            <a:off x="813768" y="7109048"/>
            <a:ext cx="2095445" cy="830997"/>
          </a:xfrm>
          <a:prstGeom prst="rect">
            <a:avLst/>
          </a:prstGeom>
          <a:noFill/>
        </p:spPr>
        <p:txBody>
          <a:bodyPr wrap="none" rtlCol="0">
            <a:spAutoFit/>
          </a:bodyPr>
          <a:lstStyle/>
          <a:p>
            <a:r>
              <a:rPr kumimoji="1" lang="en-US" altLang="ja-JP" sz="2400" dirty="0" err="1" smtClean="0">
                <a:solidFill>
                  <a:schemeClr val="bg1"/>
                </a:solidFill>
              </a:rPr>
              <a:t>Photodetectior</a:t>
            </a:r>
            <a:endParaRPr kumimoji="1" lang="en-US" altLang="ja-JP" sz="2400" dirty="0" smtClean="0">
              <a:solidFill>
                <a:schemeClr val="bg1"/>
              </a:solidFill>
            </a:endParaRPr>
          </a:p>
          <a:p>
            <a:r>
              <a:rPr kumimoji="1" lang="en-US" altLang="ja-JP" sz="2400" dirty="0" smtClean="0">
                <a:solidFill>
                  <a:schemeClr val="bg1"/>
                </a:solidFill>
              </a:rPr>
              <a:t>(MCP-PMT)</a:t>
            </a:r>
            <a:endParaRPr kumimoji="1" lang="ja-JP" altLang="en-US" sz="2400" dirty="0">
              <a:solidFill>
                <a:schemeClr val="bg1"/>
              </a:solidFill>
            </a:endParaRPr>
          </a:p>
        </p:txBody>
      </p:sp>
      <p:sp>
        <p:nvSpPr>
          <p:cNvPr id="9" name="テキスト ボックス 8"/>
          <p:cNvSpPr txBox="1"/>
          <p:nvPr/>
        </p:nvSpPr>
        <p:spPr>
          <a:xfrm>
            <a:off x="7006456" y="7829128"/>
            <a:ext cx="1582484" cy="461665"/>
          </a:xfrm>
          <a:prstGeom prst="rect">
            <a:avLst/>
          </a:prstGeom>
          <a:noFill/>
        </p:spPr>
        <p:txBody>
          <a:bodyPr wrap="none" rtlCol="0">
            <a:spAutoFit/>
          </a:bodyPr>
          <a:lstStyle/>
          <a:p>
            <a:r>
              <a:rPr kumimoji="1" lang="en-US" altLang="ja-JP" sz="2400" dirty="0" smtClean="0">
                <a:solidFill>
                  <a:srgbClr val="000000"/>
                </a:solidFill>
              </a:rPr>
              <a:t>Quartz bar</a:t>
            </a:r>
            <a:endParaRPr kumimoji="1" lang="ja-JP" altLang="en-US" sz="2400" dirty="0">
              <a:solidFill>
                <a:srgbClr val="000000"/>
              </a:solidFill>
            </a:endParaRPr>
          </a:p>
        </p:txBody>
      </p:sp>
      <p:cxnSp>
        <p:nvCxnSpPr>
          <p:cNvPr id="11" name="直線矢印コネクタ 10"/>
          <p:cNvCxnSpPr/>
          <p:nvPr/>
        </p:nvCxnSpPr>
        <p:spPr bwMode="auto">
          <a:xfrm>
            <a:off x="813768" y="9341296"/>
            <a:ext cx="11881320" cy="0"/>
          </a:xfrm>
          <a:prstGeom prst="straightConnector1">
            <a:avLst/>
          </a:prstGeom>
          <a:gradFill rotWithShape="0">
            <a:gsLst>
              <a:gs pos="0">
                <a:srgbClr val="074EB3">
                  <a:alpha val="84999"/>
                </a:srgbClr>
              </a:gs>
              <a:gs pos="100000">
                <a:srgbClr val="0B3280">
                  <a:alpha val="84999"/>
                </a:srgbClr>
              </a:gs>
            </a:gsLst>
            <a:lin ang="5400000" scaled="1"/>
          </a:gradFill>
          <a:ln w="12700" cap="flat" cmpd="sng" algn="ctr">
            <a:solidFill>
              <a:schemeClr val="bg2"/>
            </a:solidFill>
            <a:prstDash val="solid"/>
            <a:round/>
            <a:headEnd type="triangl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テキスト ボックス 12"/>
          <p:cNvSpPr txBox="1"/>
          <p:nvPr/>
        </p:nvSpPr>
        <p:spPr>
          <a:xfrm>
            <a:off x="3193108" y="8765232"/>
            <a:ext cx="6638055" cy="646331"/>
          </a:xfrm>
          <a:prstGeom prst="rect">
            <a:avLst/>
          </a:prstGeom>
          <a:noFill/>
        </p:spPr>
        <p:txBody>
          <a:bodyPr wrap="none" rtlCol="0">
            <a:spAutoFit/>
          </a:bodyPr>
          <a:lstStyle/>
          <a:p>
            <a:r>
              <a:rPr kumimoji="1" lang="en-US" altLang="ja-JP" sz="3600" dirty="0" smtClean="0">
                <a:solidFill>
                  <a:srgbClr val="000000"/>
                </a:solidFill>
              </a:rPr>
              <a:t>~2.5m (~45cm wide, 20 mm thick)</a:t>
            </a:r>
            <a:endParaRPr kumimoji="1" lang="ja-JP" altLang="en-US" sz="3600" dirty="0">
              <a:solidFill>
                <a:srgbClr val="000000"/>
              </a:solidFill>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1176" y="2572544"/>
            <a:ext cx="2798505" cy="437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p:cNvSpPr txBox="1"/>
          <p:nvPr/>
        </p:nvSpPr>
        <p:spPr>
          <a:xfrm>
            <a:off x="9670752" y="1348408"/>
            <a:ext cx="3024336" cy="1200328"/>
          </a:xfrm>
          <a:prstGeom prst="rect">
            <a:avLst/>
          </a:prstGeom>
          <a:noFill/>
        </p:spPr>
        <p:txBody>
          <a:bodyPr wrap="square" rtlCol="0">
            <a:spAutoFit/>
          </a:bodyPr>
          <a:lstStyle/>
          <a:p>
            <a:r>
              <a:rPr lang="en-US" altLang="ja-JP" sz="2400" dirty="0">
                <a:solidFill>
                  <a:schemeClr val="bg1"/>
                </a:solidFill>
                <a:latin typeface="Tahoma" charset="0"/>
                <a:ea typeface="ＭＳ Ｐゴシック" charset="0"/>
                <a:cs typeface="ＭＳ Ｐゴシック" charset="0"/>
              </a:rPr>
              <a:t>Simulation</a:t>
            </a:r>
          </a:p>
          <a:p>
            <a:r>
              <a:rPr lang="en-US" altLang="ja-JP" sz="2400" dirty="0">
                <a:solidFill>
                  <a:schemeClr val="bg1"/>
                </a:solidFill>
                <a:latin typeface="Tahoma" charset="0"/>
                <a:ea typeface="ＭＳ Ｐゴシック" charset="0"/>
                <a:cs typeface="ＭＳ Ｐゴシック" charset="0"/>
              </a:rPr>
              <a:t>2GeV/c, </a:t>
            </a:r>
            <a:r>
              <a:rPr lang="en-US" altLang="ja-JP" sz="2400" dirty="0">
                <a:solidFill>
                  <a:schemeClr val="bg1"/>
                </a:solidFill>
                <a:latin typeface="Symbol" charset="0"/>
                <a:ea typeface="ＭＳ Ｐゴシック" charset="0"/>
                <a:cs typeface="ＭＳ Ｐゴシック" charset="0"/>
              </a:rPr>
              <a:t>q</a:t>
            </a:r>
            <a:r>
              <a:rPr lang="en-US" altLang="ja-JP" sz="2400" dirty="0">
                <a:solidFill>
                  <a:schemeClr val="bg1"/>
                </a:solidFill>
                <a:latin typeface="Tahoma" charset="0"/>
                <a:ea typeface="ＭＳ Ｐゴシック" charset="0"/>
                <a:cs typeface="ＭＳ Ｐゴシック" charset="0"/>
              </a:rPr>
              <a:t>=90 deg</a:t>
            </a:r>
            <a:r>
              <a:rPr lang="en-US" altLang="ja-JP" sz="2400" dirty="0" smtClean="0">
                <a:solidFill>
                  <a:schemeClr val="bg1"/>
                </a:solidFill>
                <a:latin typeface="Tahoma" charset="0"/>
                <a:ea typeface="ＭＳ Ｐゴシック" charset="0"/>
                <a:cs typeface="ＭＳ Ｐゴシック" charset="0"/>
              </a:rPr>
              <a:t>.</a:t>
            </a:r>
          </a:p>
          <a:p>
            <a:r>
              <a:rPr lang="en-US" altLang="ja-JP" sz="2400" dirty="0" smtClean="0">
                <a:solidFill>
                  <a:srgbClr val="FF0000"/>
                </a:solidFill>
                <a:latin typeface="Tahoma" charset="0"/>
                <a:ea typeface="ＭＳ Ｐゴシック" charset="0"/>
                <a:cs typeface="ＭＳ Ｐゴシック" charset="0"/>
              </a:rPr>
              <a:t>pion</a:t>
            </a:r>
            <a:r>
              <a:rPr lang="en-US" altLang="ja-JP" sz="2400" dirty="0" smtClean="0">
                <a:solidFill>
                  <a:schemeClr val="bg1"/>
                </a:solidFill>
                <a:latin typeface="Tahoma" charset="0"/>
                <a:ea typeface="ＭＳ Ｐゴシック" charset="0"/>
                <a:cs typeface="ＭＳ Ｐゴシック" charset="0"/>
              </a:rPr>
              <a:t> / </a:t>
            </a:r>
            <a:r>
              <a:rPr lang="en-US" altLang="ja-JP" sz="2400" dirty="0" err="1" smtClean="0">
                <a:solidFill>
                  <a:srgbClr val="0000FF"/>
                </a:solidFill>
                <a:latin typeface="Tahoma" charset="0"/>
                <a:ea typeface="ＭＳ Ｐゴシック" charset="0"/>
                <a:cs typeface="ＭＳ Ｐゴシック" charset="0"/>
              </a:rPr>
              <a:t>Kaon</a:t>
            </a:r>
            <a:endParaRPr lang="en-US" altLang="ja-JP" sz="2400" dirty="0">
              <a:solidFill>
                <a:srgbClr val="0000FF"/>
              </a:solidFill>
              <a:latin typeface="Tahoma" charset="0"/>
              <a:ea typeface="ＭＳ Ｐゴシック" charset="0"/>
              <a:cs typeface="ＭＳ Ｐゴシック" charset="0"/>
            </a:endParaRPr>
          </a:p>
        </p:txBody>
      </p:sp>
      <p:sp>
        <p:nvSpPr>
          <p:cNvPr id="16" name="テキスト ボックス 15"/>
          <p:cNvSpPr txBox="1"/>
          <p:nvPr/>
        </p:nvSpPr>
        <p:spPr>
          <a:xfrm>
            <a:off x="11254928" y="5668888"/>
            <a:ext cx="1315384" cy="830997"/>
          </a:xfrm>
          <a:prstGeom prst="rect">
            <a:avLst/>
          </a:prstGeom>
          <a:noFill/>
        </p:spPr>
        <p:txBody>
          <a:bodyPr wrap="none" rtlCol="0">
            <a:spAutoFit/>
          </a:bodyPr>
          <a:lstStyle/>
          <a:p>
            <a:pPr algn="l"/>
            <a:r>
              <a:rPr lang="en-US" altLang="ja-JP" sz="2400" dirty="0">
                <a:solidFill>
                  <a:srgbClr val="000000"/>
                </a:solidFill>
                <a:latin typeface="Symbol" charset="0"/>
                <a:ea typeface="ＭＳ Ｐゴシック" charset="0"/>
                <a:cs typeface="ＭＳ Ｐゴシック" charset="0"/>
              </a:rPr>
              <a:t>d</a:t>
            </a:r>
            <a:r>
              <a:rPr lang="en-US" altLang="ja-JP" sz="2400" dirty="0">
                <a:solidFill>
                  <a:srgbClr val="000000"/>
                </a:solidFill>
                <a:latin typeface="Tahoma" charset="0"/>
                <a:ea typeface="ＭＳ Ｐゴシック" charset="0"/>
                <a:cs typeface="ＭＳ Ｐゴシック" charset="0"/>
              </a:rPr>
              <a:t>-ray, </a:t>
            </a:r>
          </a:p>
          <a:p>
            <a:pPr algn="l"/>
            <a:r>
              <a:rPr lang="en-US" altLang="ja-JP" sz="2400" dirty="0">
                <a:solidFill>
                  <a:srgbClr val="000000"/>
                </a:solidFill>
                <a:latin typeface="Tahoma" charset="0"/>
                <a:ea typeface="ＭＳ Ｐゴシック" charset="0"/>
                <a:cs typeface="ＭＳ Ｐゴシック" charset="0"/>
              </a:rPr>
              <a:t>had. int.</a:t>
            </a:r>
            <a:endParaRPr kumimoji="1" lang="ja-JP" altLang="en-US" sz="2400" dirty="0"/>
          </a:p>
        </p:txBody>
      </p:sp>
    </p:spTree>
    <p:extLst>
      <p:ext uri="{BB962C8B-B14F-4D97-AF65-F5344CB8AC3E}">
        <p14:creationId xmlns:p14="http://schemas.microsoft.com/office/powerpoint/2010/main" val="356075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1270000" y="0"/>
            <a:ext cx="10464800" cy="1828800"/>
          </a:xfrm>
        </p:spPr>
        <p:txBody>
          <a:bodyPr/>
          <a:lstStyle/>
          <a:p>
            <a:pPr>
              <a:defRPr/>
            </a:pPr>
            <a:r>
              <a:rPr kumimoji="0" lang="en-US" altLang="ja-JP" dirty="0" smtClean="0"/>
              <a:t>TOP Status</a:t>
            </a:r>
          </a:p>
        </p:txBody>
      </p:sp>
      <p:sp>
        <p:nvSpPr>
          <p:cNvPr id="23554" name="Rectangle 2"/>
          <p:cNvSpPr>
            <a:spLocks noGrp="1" noChangeArrowheads="1"/>
          </p:cNvSpPr>
          <p:nvPr>
            <p:ph type="body" idx="1"/>
          </p:nvPr>
        </p:nvSpPr>
        <p:spPr>
          <a:xfrm>
            <a:off x="525736" y="1780456"/>
            <a:ext cx="10081120" cy="1587500"/>
          </a:xfrm>
        </p:spPr>
        <p:txBody>
          <a:bodyPr/>
          <a:lstStyle/>
          <a:p>
            <a:pPr marL="569913" indent="-303213">
              <a:lnSpc>
                <a:spcPct val="70000"/>
              </a:lnSpc>
              <a:buSzPct val="107000"/>
              <a:buFont typeface="Lucida Grande" charset="0"/>
              <a:buChar char="✓"/>
            </a:pPr>
            <a:r>
              <a:rPr kumimoji="0" lang="en-US" altLang="ja-JP" dirty="0">
                <a:latin typeface="Gill Sans" charset="0"/>
                <a:ea typeface="ヒラギノ角ゴ ProN W3" charset="0"/>
                <a:cs typeface="ヒラギノ角ゴ ProN W3" charset="0"/>
              </a:rPr>
              <a:t>Performance demonstration at SPring-8</a:t>
            </a:r>
          </a:p>
          <a:p>
            <a:pPr marL="3154363" lvl="4" indent="0">
              <a:lnSpc>
                <a:spcPct val="70000"/>
              </a:lnSpc>
              <a:buNone/>
            </a:pPr>
            <a:r>
              <a:rPr kumimoji="0" lang="en-US" altLang="ja-JP" dirty="0">
                <a:latin typeface="Gill Sans" charset="0"/>
                <a:ea typeface="Lucida Grande" charset="0"/>
                <a:cs typeface="Lucida Grande" charset="0"/>
              </a:rPr>
              <a:t>    </a:t>
            </a:r>
            <a:r>
              <a:rPr kumimoji="0" lang="en-US" altLang="ja-JP" dirty="0" smtClean="0">
                <a:latin typeface="Gill Sans" charset="0"/>
                <a:ea typeface="Lucida Grande" charset="0"/>
                <a:cs typeface="Lucida Grande" charset="0"/>
              </a:rPr>
              <a:t>→ </a:t>
            </a:r>
            <a:r>
              <a:rPr kumimoji="0" lang="en-US" altLang="ja-JP" dirty="0">
                <a:latin typeface="Gill Sans" charset="0"/>
                <a:ea typeface="Lucida Grande" charset="0"/>
                <a:cs typeface="Lucida Grande" charset="0"/>
              </a:rPr>
              <a:t>Construction phase</a:t>
            </a:r>
            <a:endParaRPr kumimoji="0" lang="en-US" altLang="ja-JP" dirty="0">
              <a:latin typeface="Gill Sans" charset="0"/>
              <a:ea typeface="ヒラギノ角ゴ ProN W3" charset="0"/>
              <a:cs typeface="ヒラギノ角ゴ ProN W3" charset="0"/>
            </a:endParaRPr>
          </a:p>
        </p:txBody>
      </p:sp>
      <p:pic>
        <p:nvPicPr>
          <p:cNvPr id="911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719" y="6821016"/>
            <a:ext cx="3456385"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7809" y="4156720"/>
            <a:ext cx="4084791"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616" y="4156720"/>
            <a:ext cx="4077444"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a:picLocks noChangeAspect="1"/>
          </p:cNvPicPr>
          <p:nvPr/>
        </p:nvPicPr>
        <p:blipFill rotWithShape="1">
          <a:blip r:embed="rId5">
            <a:extLst>
              <a:ext uri="{28A0092B-C50C-407E-A947-70E740481C1C}">
                <a14:useLocalDpi xmlns:a14="http://schemas.microsoft.com/office/drawing/2010/main"/>
              </a:ext>
            </a:extLst>
          </a:blip>
          <a:srcRect l="2544" t="43900" r="50592" b="3494"/>
          <a:stretch/>
        </p:blipFill>
        <p:spPr>
          <a:xfrm>
            <a:off x="381720" y="4156720"/>
            <a:ext cx="3456384" cy="2472274"/>
          </a:xfrm>
          <a:prstGeom prst="rect">
            <a:avLst/>
          </a:prstGeom>
        </p:spPr>
      </p:pic>
      <p:sp>
        <p:nvSpPr>
          <p:cNvPr id="2" name="テキスト ボックス 1"/>
          <p:cNvSpPr txBox="1"/>
          <p:nvPr/>
        </p:nvSpPr>
        <p:spPr>
          <a:xfrm>
            <a:off x="4642138" y="3508648"/>
            <a:ext cx="7603539" cy="646331"/>
          </a:xfrm>
          <a:prstGeom prst="rect">
            <a:avLst/>
          </a:prstGeom>
          <a:noFill/>
        </p:spPr>
        <p:txBody>
          <a:bodyPr wrap="none" rtlCol="0">
            <a:spAutoFit/>
          </a:bodyPr>
          <a:lstStyle/>
          <a:p>
            <a:r>
              <a:rPr kumimoji="1" lang="en-US" altLang="ja-JP" sz="3600" dirty="0" smtClean="0"/>
              <a:t>Observed ring image (R : MC / L : Data)</a:t>
            </a:r>
            <a:endParaRPr kumimoji="1" lang="ja-JP" altLang="en-US" sz="3600" dirty="0"/>
          </a:p>
        </p:txBody>
      </p:sp>
      <p:pic>
        <p:nvPicPr>
          <p:cNvPr id="13" name="図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390832" y="2644552"/>
            <a:ext cx="2383160" cy="9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1245816" y="0"/>
            <a:ext cx="10464800" cy="1587500"/>
          </a:xfrm>
        </p:spPr>
        <p:txBody>
          <a:bodyPr/>
          <a:lstStyle/>
          <a:p>
            <a:pPr>
              <a:defRPr/>
            </a:pPr>
            <a:r>
              <a:rPr kumimoji="0" lang="en-US" altLang="ja-JP" dirty="0" smtClean="0"/>
              <a:t>Computing</a:t>
            </a:r>
          </a:p>
        </p:txBody>
      </p:sp>
      <p:sp>
        <p:nvSpPr>
          <p:cNvPr id="24578" name="Rectangle 2"/>
          <p:cNvSpPr>
            <a:spLocks noGrp="1" noChangeArrowheads="1"/>
          </p:cNvSpPr>
          <p:nvPr>
            <p:ph type="body" idx="1"/>
          </p:nvPr>
        </p:nvSpPr>
        <p:spPr>
          <a:xfrm>
            <a:off x="669752" y="1564432"/>
            <a:ext cx="11445924" cy="2336800"/>
          </a:xfrm>
        </p:spPr>
        <p:txBody>
          <a:bodyPr/>
          <a:lstStyle/>
          <a:p>
            <a:pPr marL="886770" indent="-570053">
              <a:spcBef>
                <a:spcPts val="1199"/>
              </a:spcBef>
              <a:defRPr/>
            </a:pPr>
            <a:r>
              <a:rPr kumimoji="0" lang="en-US" altLang="ja-JP" sz="4000" dirty="0" smtClean="0"/>
              <a:t>Distributed experimental apparatus</a:t>
            </a:r>
          </a:p>
          <a:p>
            <a:pPr marL="1326985" lvl="1" indent="-570053">
              <a:spcBef>
                <a:spcPts val="1199"/>
              </a:spcBef>
              <a:defRPr/>
            </a:pPr>
            <a:r>
              <a:rPr kumimoji="0" lang="en-US" altLang="ja-JP" sz="4000" dirty="0" smtClean="0"/>
              <a:t>Important as part of the Belle II detector</a:t>
            </a:r>
          </a:p>
          <a:p>
            <a:pPr marL="1326985" lvl="1" indent="-570053">
              <a:spcBef>
                <a:spcPts val="1199"/>
              </a:spcBef>
              <a:defRPr/>
            </a:pPr>
            <a:r>
              <a:rPr kumimoji="0" lang="en-US" altLang="ja-JP" sz="4000" dirty="0" smtClean="0"/>
              <a:t>Interface to physics</a:t>
            </a:r>
          </a:p>
        </p:txBody>
      </p:sp>
      <p:pic>
        <p:nvPicPr>
          <p:cNvPr id="921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808" y="4156720"/>
            <a:ext cx="614045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1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0552" y="3364632"/>
            <a:ext cx="3589784" cy="538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2167" name="Rectangle 7"/>
          <p:cNvSpPr>
            <a:spLocks/>
          </p:cNvSpPr>
          <p:nvPr/>
        </p:nvSpPr>
        <p:spPr bwMode="auto">
          <a:xfrm>
            <a:off x="3081983" y="4799658"/>
            <a:ext cx="279241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tLang="ja-JP">
                <a:solidFill>
                  <a:srgbClr val="D90B00"/>
                </a:solidFill>
                <a:cs typeface="Gill Sans" charset="0"/>
              </a:rPr>
              <a:t>KMI, Nagoya</a:t>
            </a:r>
          </a:p>
        </p:txBody>
      </p:sp>
      <p:sp>
        <p:nvSpPr>
          <p:cNvPr id="92168" name="Line 8"/>
          <p:cNvSpPr>
            <a:spLocks noChangeShapeType="1"/>
          </p:cNvSpPr>
          <p:nvPr/>
        </p:nvSpPr>
        <p:spPr bwMode="auto">
          <a:xfrm rot="10800000">
            <a:off x="4777433" y="5533083"/>
            <a:ext cx="1306513" cy="1182687"/>
          </a:xfrm>
          <a:prstGeom prst="line">
            <a:avLst/>
          </a:prstGeom>
          <a:noFill/>
          <a:ln w="63500">
            <a:solidFill>
              <a:srgbClr val="FF2712"/>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2" name="テキスト ボックス 1"/>
          <p:cNvSpPr txBox="1"/>
          <p:nvPr/>
        </p:nvSpPr>
        <p:spPr>
          <a:xfrm>
            <a:off x="7870552" y="8837240"/>
            <a:ext cx="4827958" cy="754053"/>
          </a:xfrm>
          <a:prstGeom prst="rect">
            <a:avLst/>
          </a:prstGeom>
          <a:noFill/>
        </p:spPr>
        <p:txBody>
          <a:bodyPr wrap="none" rtlCol="0">
            <a:spAutoFit/>
          </a:bodyPr>
          <a:lstStyle/>
          <a:p>
            <a:r>
              <a:rPr kumimoji="1" lang="en-US" altLang="ja-JP" dirty="0" smtClean="0"/>
              <a:t>Talk by </a:t>
            </a:r>
            <a:r>
              <a:rPr kumimoji="1" lang="en-US" altLang="ja-JP" dirty="0" err="1" smtClean="0"/>
              <a:t>Hayasaka</a:t>
            </a:r>
            <a:r>
              <a:rPr kumimoji="1" lang="en-US" altLang="ja-JP" dirty="0" smtClean="0"/>
              <a:t>-san</a:t>
            </a:r>
            <a:endParaRPr kumimoji="1" lang="ja-JP" alt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45816" y="35496"/>
            <a:ext cx="10464800" cy="1670472"/>
          </a:xfrm>
        </p:spPr>
        <p:txBody>
          <a:bodyPr/>
          <a:lstStyle/>
          <a:p>
            <a:r>
              <a:rPr kumimoji="1" lang="en-US" altLang="ja-JP" sz="6600" dirty="0" err="1" smtClean="0"/>
              <a:t>SuperKEKB</a:t>
            </a:r>
            <a:r>
              <a:rPr kumimoji="1" lang="en-US" altLang="ja-JP" sz="6600" dirty="0" smtClean="0"/>
              <a:t>/Belle II Schedule</a:t>
            </a:r>
            <a:endParaRPr kumimoji="1" lang="ja-JP" altLang="en-US" sz="6600" dirty="0"/>
          </a:p>
        </p:txBody>
      </p:sp>
      <p:sp>
        <p:nvSpPr>
          <p:cNvPr id="3" name="コンテンツ プレースホルダー 2"/>
          <p:cNvSpPr>
            <a:spLocks noGrp="1"/>
          </p:cNvSpPr>
          <p:nvPr>
            <p:ph idx="1"/>
          </p:nvPr>
        </p:nvSpPr>
        <p:spPr>
          <a:xfrm>
            <a:off x="525736" y="1708448"/>
            <a:ext cx="12119024" cy="2612256"/>
          </a:xfrm>
        </p:spPr>
        <p:txBody>
          <a:bodyPr anchor="t"/>
          <a:lstStyle/>
          <a:p>
            <a:pPr>
              <a:spcBef>
                <a:spcPts val="1200"/>
              </a:spcBef>
            </a:pPr>
            <a:r>
              <a:rPr kumimoji="1" lang="en-US" altLang="ja-JP" sz="3200" dirty="0" smtClean="0"/>
              <a:t>Accelerator ready by FY2014, and </a:t>
            </a:r>
            <a:r>
              <a:rPr kumimoji="1" lang="en-US" altLang="ja-JP" sz="3200" dirty="0" err="1" smtClean="0"/>
              <a:t>comissiioning</a:t>
            </a:r>
            <a:r>
              <a:rPr kumimoji="1" lang="en-US" altLang="ja-JP" sz="3200" dirty="0" smtClean="0"/>
              <a:t> starts immediately.</a:t>
            </a:r>
          </a:p>
          <a:p>
            <a:pPr>
              <a:spcBef>
                <a:spcPts val="1200"/>
              </a:spcBef>
            </a:pPr>
            <a:r>
              <a:rPr lang="en-US" altLang="ja-JP" sz="3200" dirty="0" smtClean="0"/>
              <a:t>Belle II Physics run starts in 2016.</a:t>
            </a:r>
            <a:endParaRPr kumimoji="1" lang="ja-JP" altLang="en-US" sz="3200" dirty="0"/>
          </a:p>
        </p:txBody>
      </p:sp>
      <p:grpSp>
        <p:nvGrpSpPr>
          <p:cNvPr id="10" name="図形グループ 9"/>
          <p:cNvGrpSpPr/>
          <p:nvPr/>
        </p:nvGrpSpPr>
        <p:grpSpPr>
          <a:xfrm>
            <a:off x="2469952" y="3220616"/>
            <a:ext cx="7838709" cy="6154936"/>
            <a:chOff x="1776413" y="1774825"/>
            <a:chExt cx="9437687" cy="7410450"/>
          </a:xfrm>
        </p:grpSpPr>
        <p:grpSp>
          <p:nvGrpSpPr>
            <p:cNvPr id="11" name="Group 2"/>
            <p:cNvGrpSpPr>
              <a:grpSpLocks/>
            </p:cNvGrpSpPr>
            <p:nvPr/>
          </p:nvGrpSpPr>
          <p:grpSpPr bwMode="auto">
            <a:xfrm>
              <a:off x="1776413" y="2149475"/>
              <a:ext cx="9437687" cy="7035800"/>
              <a:chOff x="0" y="0"/>
              <a:chExt cx="5944" cy="4432"/>
            </a:xfrm>
          </p:grpSpPr>
          <p:grpSp>
            <p:nvGrpSpPr>
              <p:cNvPr id="22" name="Group 3"/>
              <p:cNvGrpSpPr>
                <a:grpSpLocks/>
              </p:cNvGrpSpPr>
              <p:nvPr/>
            </p:nvGrpSpPr>
            <p:grpSpPr bwMode="auto">
              <a:xfrm>
                <a:off x="0" y="0"/>
                <a:ext cx="5944" cy="4432"/>
                <a:chOff x="0" y="0"/>
                <a:chExt cx="5944" cy="4432"/>
              </a:xfrm>
            </p:grpSpPr>
            <p:pic>
              <p:nvPicPr>
                <p:cNvPr id="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44" cy="4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 name="Rectangle 5"/>
                <p:cNvSpPr>
                  <a:spLocks/>
                </p:cNvSpPr>
                <p:nvPr/>
              </p:nvSpPr>
              <p:spPr bwMode="auto">
                <a:xfrm rot="16200000">
                  <a:off x="-582" y="1140"/>
                  <a:ext cx="1630" cy="385"/>
                </a:xfrm>
                <a:prstGeom prst="rect">
                  <a:avLst/>
                </a:prstGeom>
                <a:noFill/>
                <a:ln w="12700" cap="flat">
                  <a:noFill/>
                  <a:miter lim="800000"/>
                  <a:headEnd type="none" w="med" len="med"/>
                  <a:tailEnd type="none" w="med" len="med"/>
                </a:ln>
              </p:spPr>
              <p:txBody>
                <a:bodyPr wrap="none" lIns="0" tIns="0" rIns="0" bIns="0" anchor="ctr">
                  <a:spAutoFit/>
                </a:bodyPr>
                <a:lstStyle/>
                <a:p>
                  <a:pPr algn="l">
                    <a:defRPr/>
                  </a:pPr>
                  <a:r>
                    <a:rPr kumimoji="1" lang="en-US" altLang="ja-JP" sz="2000" b="1">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Integrated luminosity </a:t>
                  </a:r>
                </a:p>
                <a:p>
                  <a:pPr algn="l">
                    <a:defRPr/>
                  </a:pPr>
                  <a:r>
                    <a:rPr kumimoji="1" lang="en-US" altLang="ja-JP" sz="2000" b="1">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(ab</a:t>
                  </a:r>
                  <a:r>
                    <a:rPr kumimoji="1" lang="en-US" altLang="ja-JP" sz="2000" b="1" baseline="3200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-1</a:t>
                  </a:r>
                  <a:r>
                    <a:rPr kumimoji="1" lang="en-US" altLang="ja-JP" sz="2000" b="1">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a:t>
                  </a:r>
                </a:p>
              </p:txBody>
            </p:sp>
            <p:sp>
              <p:nvSpPr>
                <p:cNvPr id="26" name="Rectangle 6"/>
                <p:cNvSpPr>
                  <a:spLocks/>
                </p:cNvSpPr>
                <p:nvPr/>
              </p:nvSpPr>
              <p:spPr bwMode="auto">
                <a:xfrm rot="16200000">
                  <a:off x="-374" y="3302"/>
                  <a:ext cx="1218" cy="387"/>
                </a:xfrm>
                <a:prstGeom prst="rect">
                  <a:avLst/>
                </a:prstGeom>
                <a:noFill/>
                <a:ln w="12700" cap="flat">
                  <a:noFill/>
                  <a:miter lim="800000"/>
                  <a:headEnd type="none" w="med" len="med"/>
                  <a:tailEnd type="none" w="med" len="med"/>
                </a:ln>
              </p:spPr>
              <p:txBody>
                <a:bodyPr wrap="none" lIns="0" tIns="0" rIns="0" bIns="0" anchor="ctr">
                  <a:spAutoFit/>
                </a:bodyPr>
                <a:lstStyle/>
                <a:p>
                  <a:pPr algn="l">
                    <a:defRPr/>
                  </a:pPr>
                  <a:r>
                    <a:rPr kumimoji="1" lang="en-US" altLang="ja-JP" sz="2000" b="1">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Peak luminosity </a:t>
                  </a:r>
                </a:p>
                <a:p>
                  <a:pPr algn="l">
                    <a:defRPr/>
                  </a:pPr>
                  <a:r>
                    <a:rPr kumimoji="1" lang="en-US" altLang="ja-JP" sz="2000" b="1">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(cm</a:t>
                  </a:r>
                  <a:r>
                    <a:rPr kumimoji="1" lang="en-US" altLang="ja-JP" sz="2000" b="1" baseline="3200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-2</a:t>
                  </a:r>
                  <a:r>
                    <a:rPr kumimoji="1" lang="en-US" altLang="ja-JP" sz="2000" b="1">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s</a:t>
                  </a:r>
                  <a:r>
                    <a:rPr kumimoji="1" lang="en-US" altLang="ja-JP" sz="2000" b="1" baseline="3200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-1</a:t>
                  </a:r>
                  <a:r>
                    <a:rPr kumimoji="1" lang="en-US" altLang="ja-JP" sz="2000" b="1">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a:t>
                  </a:r>
                </a:p>
              </p:txBody>
            </p:sp>
          </p:grpSp>
          <p:sp>
            <p:nvSpPr>
              <p:cNvPr id="23" name="Rectangle 7"/>
              <p:cNvSpPr>
                <a:spLocks/>
              </p:cNvSpPr>
              <p:nvPr/>
            </p:nvSpPr>
            <p:spPr bwMode="auto">
              <a:xfrm>
                <a:off x="2733" y="4160"/>
                <a:ext cx="426" cy="233"/>
              </a:xfrm>
              <a:prstGeom prst="rect">
                <a:avLst/>
              </a:prstGeom>
              <a:noFill/>
              <a:ln w="12700" cap="flat">
                <a:noFill/>
                <a:miter lim="800000"/>
                <a:headEnd type="none" w="med" len="med"/>
                <a:tailEnd type="none" w="med" len="med"/>
              </a:ln>
            </p:spPr>
            <p:txBody>
              <a:bodyPr wrap="none" lIns="0" tIns="0" rIns="0" bIns="0" anchor="ctr">
                <a:spAutoFit/>
              </a:bodyPr>
              <a:lstStyle/>
              <a:p>
                <a:pPr algn="l">
                  <a:defRPr/>
                </a:pPr>
                <a:r>
                  <a:rPr kumimoji="1" lang="en-US" altLang="ja-JP" sz="2400" b="1">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Year</a:t>
                </a:r>
              </a:p>
            </p:txBody>
          </p:sp>
        </p:grpSp>
        <p:sp>
          <p:nvSpPr>
            <p:cNvPr id="12" name="Rectangle 8"/>
            <p:cNvSpPr>
              <a:spLocks/>
            </p:cNvSpPr>
            <p:nvPr/>
          </p:nvSpPr>
          <p:spPr bwMode="auto">
            <a:xfrm>
              <a:off x="4208463" y="2911475"/>
              <a:ext cx="4306887" cy="400050"/>
            </a:xfrm>
            <a:prstGeom prst="rect">
              <a:avLst/>
            </a:prstGeom>
            <a:noFill/>
            <a:ln w="12700" cap="flat">
              <a:noFill/>
              <a:miter lim="800000"/>
              <a:headEnd type="none" w="med" len="med"/>
              <a:tailEnd type="none" w="med" len="med"/>
            </a:ln>
          </p:spPr>
          <p:txBody>
            <a:bodyPr wrap="none" lIns="0" tIns="0" rIns="0" bIns="0" anchor="ctr">
              <a:spAutoFit/>
            </a:bodyPr>
            <a:lstStyle/>
            <a:p>
              <a:pPr algn="l">
                <a:defRPr/>
              </a:pPr>
              <a:r>
                <a:rPr kumimoji="1" lang="en-US" altLang="ja-JP" sz="2600" i="1">
                  <a:solidFill>
                    <a:srgbClr val="000000"/>
                  </a:solidFill>
                  <a:effectLst>
                    <a:outerShdw blurRad="38100" dist="38100" dir="2700000" algn="tl">
                      <a:srgbClr val="DDDDDD"/>
                    </a:outerShdw>
                  </a:effectLst>
                  <a:latin typeface="Arial" charset="0"/>
                  <a:ea typeface="ＭＳ Ｐゴシック" charset="0"/>
                  <a:cs typeface="Hoefler Text" charset="0"/>
                </a:rPr>
                <a:t>Goals of Belle II/SuperKEKB</a:t>
              </a:r>
            </a:p>
          </p:txBody>
        </p:sp>
        <p:sp>
          <p:nvSpPr>
            <p:cNvPr id="13" name="Line 9"/>
            <p:cNvSpPr>
              <a:spLocks noChangeShapeType="1"/>
            </p:cNvSpPr>
            <p:nvPr/>
          </p:nvSpPr>
          <p:spPr bwMode="auto">
            <a:xfrm>
              <a:off x="2971800" y="3556000"/>
              <a:ext cx="7705725" cy="0"/>
            </a:xfrm>
            <a:prstGeom prst="line">
              <a:avLst/>
            </a:prstGeom>
            <a:noFill/>
            <a:ln w="50800">
              <a:solidFill>
                <a:srgbClr val="E6578D"/>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14" name="Rectangle 10"/>
            <p:cNvSpPr>
              <a:spLocks/>
            </p:cNvSpPr>
            <p:nvPr/>
          </p:nvSpPr>
          <p:spPr bwMode="auto">
            <a:xfrm>
              <a:off x="4089400" y="3867150"/>
              <a:ext cx="3262313" cy="800100"/>
            </a:xfrm>
            <a:prstGeom prst="rect">
              <a:avLst/>
            </a:prstGeom>
            <a:noFill/>
            <a:ln w="12700" cap="flat">
              <a:noFill/>
              <a:miter lim="800000"/>
              <a:headEnd type="none" w="med" len="med"/>
              <a:tailEnd type="none" w="med" len="med"/>
            </a:ln>
          </p:spPr>
          <p:txBody>
            <a:bodyPr wrap="none" lIns="0" tIns="0" rIns="0" bIns="0" anchor="ctr">
              <a:spAutoFit/>
            </a:bodyPr>
            <a:lstStyle/>
            <a:p>
              <a:pPr algn="l">
                <a:defRPr/>
              </a:pPr>
              <a:r>
                <a:rPr kumimoji="1" lang="en-US" altLang="ja-JP" sz="2600" b="1" dirty="0">
                  <a:solidFill>
                    <a:srgbClr val="DD2067"/>
                  </a:solidFill>
                  <a:effectLst>
                    <a:outerShdw blurRad="38100" dist="38100" dir="2700000" algn="tl">
                      <a:srgbClr val="DDDDDD"/>
                    </a:outerShdw>
                  </a:effectLst>
                  <a:latin typeface="Helvetica Neue" charset="0"/>
                  <a:ea typeface="ＭＳ Ｐゴシック" charset="0"/>
                  <a:cs typeface="Helvetica Neue" charset="0"/>
                  <a:sym typeface="Helvetica Neue" charset="0"/>
                </a:rPr>
                <a:t>We will reach 50 ab</a:t>
              </a:r>
              <a:r>
                <a:rPr kumimoji="1" lang="en-US" altLang="ja-JP" sz="2600" b="1" baseline="32000" dirty="0">
                  <a:solidFill>
                    <a:srgbClr val="DD2067"/>
                  </a:solidFill>
                  <a:effectLst>
                    <a:outerShdw blurRad="38100" dist="38100" dir="2700000" algn="tl">
                      <a:srgbClr val="DDDDDD"/>
                    </a:outerShdw>
                  </a:effectLst>
                  <a:latin typeface="Helvetica Neue" charset="0"/>
                  <a:ea typeface="ＭＳ Ｐゴシック" charset="0"/>
                  <a:cs typeface="Helvetica Neue" charset="0"/>
                  <a:sym typeface="Helvetica Neue" charset="0"/>
                </a:rPr>
                <a:t>-1</a:t>
              </a:r>
              <a:endParaRPr kumimoji="1" lang="en-US" altLang="ja-JP" sz="2600" b="1" dirty="0">
                <a:solidFill>
                  <a:srgbClr val="DD2067"/>
                </a:solidFill>
                <a:effectLst>
                  <a:outerShdw blurRad="38100" dist="38100" dir="2700000" algn="tl">
                    <a:srgbClr val="DDDDDD"/>
                  </a:outerShdw>
                </a:effectLst>
                <a:latin typeface="Helvetica Neue" charset="0"/>
                <a:ea typeface="ＭＳ Ｐゴシック" charset="0"/>
                <a:cs typeface="Helvetica Neue" charset="0"/>
                <a:sym typeface="Helvetica Neue" charset="0"/>
              </a:endParaRPr>
            </a:p>
            <a:p>
              <a:pPr algn="l">
                <a:defRPr/>
              </a:pPr>
              <a:r>
                <a:rPr kumimoji="1" lang="en-US" altLang="ja-JP" sz="2600" b="1" dirty="0">
                  <a:solidFill>
                    <a:srgbClr val="DD2067"/>
                  </a:solidFill>
                  <a:effectLst>
                    <a:outerShdw blurRad="38100" dist="38100" dir="2700000" algn="tl">
                      <a:srgbClr val="DDDDDD"/>
                    </a:outerShdw>
                  </a:effectLst>
                  <a:latin typeface="Helvetica Neue" charset="0"/>
                  <a:ea typeface="ＭＳ Ｐゴシック" charset="0"/>
                  <a:cs typeface="Helvetica Neue" charset="0"/>
                  <a:sym typeface="Helvetica Neue" charset="0"/>
                </a:rPr>
                <a:t> in 2021</a:t>
              </a:r>
            </a:p>
          </p:txBody>
        </p:sp>
        <p:sp>
          <p:nvSpPr>
            <p:cNvPr id="15" name="Rectangle 11"/>
            <p:cNvSpPr>
              <a:spLocks/>
            </p:cNvSpPr>
            <p:nvPr/>
          </p:nvSpPr>
          <p:spPr bwMode="auto">
            <a:xfrm>
              <a:off x="8067675" y="5467350"/>
              <a:ext cx="2365375" cy="800100"/>
            </a:xfrm>
            <a:prstGeom prst="rect">
              <a:avLst/>
            </a:prstGeom>
            <a:noFill/>
            <a:ln w="12700" cap="flat">
              <a:noFill/>
              <a:miter lim="800000"/>
              <a:headEnd type="none" w="med" len="med"/>
              <a:tailEnd type="none" w="med" len="med"/>
            </a:ln>
          </p:spPr>
          <p:txBody>
            <a:bodyPr wrap="none" lIns="0" tIns="0" rIns="0" bIns="0" anchor="ctr">
              <a:spAutoFit/>
            </a:bodyPr>
            <a:lstStyle/>
            <a:p>
              <a:pPr algn="l">
                <a:defRPr/>
              </a:pPr>
              <a:r>
                <a:rPr kumimoji="1" lang="en-US" altLang="ja-JP" sz="2600" b="1" dirty="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9 months/year</a:t>
              </a:r>
            </a:p>
            <a:p>
              <a:pPr algn="l">
                <a:defRPr/>
              </a:pPr>
              <a:r>
                <a:rPr kumimoji="1" lang="en-US" altLang="ja-JP" sz="2600" b="1" dirty="0">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20 days/month</a:t>
              </a:r>
            </a:p>
          </p:txBody>
        </p:sp>
        <p:sp>
          <p:nvSpPr>
            <p:cNvPr id="16" name="Rectangle 12"/>
            <p:cNvSpPr>
              <a:spLocks/>
            </p:cNvSpPr>
            <p:nvPr/>
          </p:nvSpPr>
          <p:spPr bwMode="auto">
            <a:xfrm>
              <a:off x="4559300" y="6276975"/>
              <a:ext cx="3236913" cy="742950"/>
            </a:xfrm>
            <a:prstGeom prst="rect">
              <a:avLst/>
            </a:prstGeom>
            <a:noFill/>
            <a:ln w="12700" cap="flat">
              <a:noFill/>
              <a:miter lim="800000"/>
              <a:headEnd type="none" w="med" len="med"/>
              <a:tailEnd type="none" w="med" len="med"/>
            </a:ln>
          </p:spPr>
          <p:txBody>
            <a:bodyPr wrap="none" lIns="0" tIns="0" rIns="0" bIns="0" anchor="ctr">
              <a:spAutoFit/>
            </a:bodyPr>
            <a:lstStyle/>
            <a:p>
              <a:pPr algn="l">
                <a:defRPr/>
              </a:pPr>
              <a:r>
                <a:rPr kumimoji="1" lang="en-US" altLang="ja-JP" sz="2400" b="1">
                  <a:solidFill>
                    <a:srgbClr val="002D99"/>
                  </a:solidFill>
                  <a:effectLst>
                    <a:outerShdw blurRad="38100" dist="38100" dir="2700000" algn="tl">
                      <a:srgbClr val="DDDDDD"/>
                    </a:outerShdw>
                  </a:effectLst>
                  <a:latin typeface="Helvetica Neue" charset="0"/>
                  <a:ea typeface="ＭＳ Ｐゴシック" charset="0"/>
                  <a:cs typeface="Helvetica Neue" charset="0"/>
                  <a:sym typeface="Helvetica Neue" charset="0"/>
                </a:rPr>
                <a:t>Commissioning starts</a:t>
              </a:r>
            </a:p>
            <a:p>
              <a:pPr algn="l">
                <a:defRPr/>
              </a:pPr>
              <a:r>
                <a:rPr kumimoji="1" lang="en-US" altLang="ja-JP" sz="2400" b="1">
                  <a:solidFill>
                    <a:srgbClr val="002D99"/>
                  </a:solidFill>
                  <a:effectLst>
                    <a:outerShdw blurRad="38100" dist="38100" dir="2700000" algn="tl">
                      <a:srgbClr val="DDDDDD"/>
                    </a:outerShdw>
                  </a:effectLst>
                  <a:latin typeface="Helvetica Neue" charset="0"/>
                  <a:ea typeface="ＭＳ Ｐゴシック" charset="0"/>
                  <a:cs typeface="Helvetica Neue" charset="0"/>
                  <a:sym typeface="Helvetica Neue" charset="0"/>
                </a:rPr>
                <a:t>in late 2014.</a:t>
              </a:r>
            </a:p>
          </p:txBody>
        </p:sp>
        <p:sp>
          <p:nvSpPr>
            <p:cNvPr id="17" name="Line 13"/>
            <p:cNvSpPr>
              <a:spLocks noChangeShapeType="1"/>
            </p:cNvSpPr>
            <p:nvPr/>
          </p:nvSpPr>
          <p:spPr bwMode="auto">
            <a:xfrm rot="10800000" flipH="1">
              <a:off x="10044113" y="2463800"/>
              <a:ext cx="0" cy="5994400"/>
            </a:xfrm>
            <a:prstGeom prst="line">
              <a:avLst/>
            </a:prstGeom>
            <a:noFill/>
            <a:ln w="50800">
              <a:solidFill>
                <a:srgbClr val="E6578D"/>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18" name="Line 14"/>
            <p:cNvSpPr>
              <a:spLocks noChangeShapeType="1"/>
            </p:cNvSpPr>
            <p:nvPr/>
          </p:nvSpPr>
          <p:spPr bwMode="auto">
            <a:xfrm>
              <a:off x="3224213" y="7977188"/>
              <a:ext cx="2860675" cy="0"/>
            </a:xfrm>
            <a:prstGeom prst="line">
              <a:avLst/>
            </a:prstGeom>
            <a:noFill/>
            <a:ln w="25400">
              <a:solidFill>
                <a:schemeClr val="tx1"/>
              </a:solidFill>
              <a:miter lim="800000"/>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19" name="Rectangle 15"/>
            <p:cNvSpPr>
              <a:spLocks/>
            </p:cNvSpPr>
            <p:nvPr/>
          </p:nvSpPr>
          <p:spPr bwMode="auto">
            <a:xfrm>
              <a:off x="3800475" y="7192963"/>
              <a:ext cx="1733550" cy="742950"/>
            </a:xfrm>
            <a:prstGeom prst="rect">
              <a:avLst/>
            </a:prstGeom>
            <a:noFill/>
            <a:ln w="12700" cap="flat">
              <a:noFill/>
              <a:miter lim="800000"/>
              <a:headEnd type="none" w="med" len="med"/>
              <a:tailEnd type="none" w="med" len="med"/>
            </a:ln>
          </p:spPr>
          <p:txBody>
            <a:bodyPr wrap="none" lIns="0" tIns="0" rIns="0" bIns="0" anchor="ctr">
              <a:spAutoFit/>
            </a:bodyPr>
            <a:lstStyle/>
            <a:p>
              <a:pPr algn="l">
                <a:defRPr/>
              </a:pPr>
              <a:r>
                <a:rPr kumimoji="1" lang="en-US" altLang="ja-JP" sz="2400" b="1">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Shutdown</a:t>
              </a:r>
            </a:p>
            <a:p>
              <a:pPr algn="l">
                <a:defRPr/>
              </a:pPr>
              <a:r>
                <a:rPr kumimoji="1" lang="en-US" altLang="ja-JP" sz="2400" b="1">
                  <a:solidFill>
                    <a:srgbClr val="000000"/>
                  </a:solidFill>
                  <a:effectLst>
                    <a:outerShdw blurRad="38100" dist="38100" dir="2700000" algn="tl">
                      <a:srgbClr val="DDDDDD"/>
                    </a:outerShdw>
                  </a:effectLst>
                  <a:latin typeface="Helvetica Neue" charset="0"/>
                  <a:ea typeface="ＭＳ Ｐゴシック" charset="0"/>
                  <a:cs typeface="Helvetica Neue" charset="0"/>
                  <a:sym typeface="Helvetica Neue" charset="0"/>
                </a:rPr>
                <a:t>for upgrade</a:t>
              </a:r>
            </a:p>
          </p:txBody>
        </p:sp>
        <p:sp>
          <p:nvSpPr>
            <p:cNvPr id="20" name="テキスト ボックス 16"/>
            <p:cNvSpPr txBox="1">
              <a:spLocks noChangeArrowheads="1"/>
            </p:cNvSpPr>
            <p:nvPr/>
          </p:nvSpPr>
          <p:spPr bwMode="auto">
            <a:xfrm>
              <a:off x="2944813" y="1774825"/>
              <a:ext cx="2239962" cy="531813"/>
            </a:xfrm>
            <a:prstGeom prst="rect">
              <a:avLst/>
            </a:prstGeom>
            <a:solidFill>
              <a:schemeClr val="bg1"/>
            </a:solidFill>
            <a:ln w="9525">
              <a:solidFill>
                <a:srgbClr val="6600FF"/>
              </a:solidFill>
              <a:miter lim="800000"/>
              <a:headEnd/>
              <a:tailEnd/>
            </a:ln>
          </p:spPr>
          <p:txBody>
            <a:bodyPr wrap="none"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b="1" i="1">
                  <a:solidFill>
                    <a:srgbClr val="6600FF"/>
                  </a:solidFill>
                  <a:latin typeface="Arial" charset="0"/>
                  <a:ea typeface="ＭＳ Ｐゴシック" charset="0"/>
                  <a:cs typeface="ＭＳ Ｐゴシック" charset="0"/>
                </a:rPr>
                <a:t>We are here</a:t>
              </a:r>
              <a:endParaRPr lang="ja-JP" altLang="en-US" sz="2600" b="1" i="1">
                <a:solidFill>
                  <a:srgbClr val="6600FF"/>
                </a:solidFill>
                <a:latin typeface="Arial" charset="0"/>
                <a:ea typeface="ＭＳ Ｐゴシック" charset="0"/>
                <a:cs typeface="ＭＳ Ｐゴシック" charset="0"/>
              </a:endParaRPr>
            </a:p>
          </p:txBody>
        </p:sp>
        <p:cxnSp>
          <p:nvCxnSpPr>
            <p:cNvPr id="21" name="直線コネクタ 20"/>
            <p:cNvCxnSpPr/>
            <p:nvPr/>
          </p:nvCxnSpPr>
          <p:spPr>
            <a:xfrm rot="16200000" flipH="1">
              <a:off x="670719" y="5487194"/>
              <a:ext cx="6005512" cy="12700"/>
            </a:xfrm>
            <a:prstGeom prst="line">
              <a:avLst/>
            </a:prstGeom>
            <a:ln w="76200">
              <a:solidFill>
                <a:srgbClr val="6600FF"/>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031154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defRPr/>
            </a:pPr>
            <a:r>
              <a:rPr kumimoji="0" lang="en-US" altLang="ja-JP"/>
              <a:t>Belle Detector</a:t>
            </a:r>
          </a:p>
        </p:txBody>
      </p:sp>
      <p:sp>
        <p:nvSpPr>
          <p:cNvPr id="6147" name="Rectangle 3"/>
          <p:cNvSpPr>
            <a:spLocks noGrp="1" noChangeArrowheads="1"/>
          </p:cNvSpPr>
          <p:nvPr>
            <p:ph type="body" idx="1"/>
          </p:nvPr>
        </p:nvSpPr>
        <p:spPr/>
        <p:txBody>
          <a:bodyPr/>
          <a:lstStyle/>
          <a:p>
            <a:pPr marL="487401" indent="-487401">
              <a:defRPr/>
            </a:pPr>
            <a:endParaRPr lang="ja-JP" altLang="en-US"/>
          </a:p>
        </p:txBody>
      </p:sp>
      <p:pic>
        <p:nvPicPr>
          <p:cNvPr id="323587" name="Picture 7" descr="PIC000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1525588"/>
            <a:ext cx="9291637"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175" y="2378075"/>
            <a:ext cx="9417050" cy="693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 calcmode="lin" valueType="num">
                                      <p:cBhvr additive="base">
                                        <p:cTn id="7" dur="500" fill="hold"/>
                                        <p:tgtEl>
                                          <p:spTgt spid="6150"/>
                                        </p:tgtEl>
                                        <p:attrNameLst>
                                          <p:attrName>ppt_x</p:attrName>
                                        </p:attrNameLst>
                                      </p:cBhvr>
                                      <p:tavLst>
                                        <p:tav tm="0">
                                          <p:val>
                                            <p:strVal val="0-#ppt_w/2"/>
                                          </p:val>
                                        </p:tav>
                                        <p:tav tm="100000">
                                          <p:val>
                                            <p:strVal val="#ppt_x"/>
                                          </p:val>
                                        </p:tav>
                                      </p:tavLst>
                                    </p:anim>
                                    <p:anim calcmode="lin" valueType="num">
                                      <p:cBhvr additive="base">
                                        <p:cTn id="8" dur="500" fill="hold"/>
                                        <p:tgtEl>
                                          <p:spTgt spid="61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70000" y="254000"/>
            <a:ext cx="10464800" cy="1886496"/>
          </a:xfrm>
        </p:spPr>
        <p:txBody>
          <a:bodyPr anchor="t"/>
          <a:lstStyle/>
          <a:p>
            <a:r>
              <a:rPr kumimoji="1" lang="en-US" altLang="ja-JP" dirty="0" smtClean="0"/>
              <a:t>Summary</a:t>
            </a:r>
            <a:endParaRPr kumimoji="1" lang="ja-JP" altLang="en-US" dirty="0"/>
          </a:p>
        </p:txBody>
      </p:sp>
      <p:sp>
        <p:nvSpPr>
          <p:cNvPr id="3" name="コンテンツ プレースホルダー 2"/>
          <p:cNvSpPr>
            <a:spLocks noGrp="1"/>
          </p:cNvSpPr>
          <p:nvPr>
            <p:ph idx="1"/>
          </p:nvPr>
        </p:nvSpPr>
        <p:spPr>
          <a:xfrm>
            <a:off x="381720" y="2068488"/>
            <a:ext cx="12169352" cy="6480720"/>
          </a:xfrm>
        </p:spPr>
        <p:txBody>
          <a:bodyPr anchor="t"/>
          <a:lstStyle/>
          <a:p>
            <a:pPr>
              <a:spcBef>
                <a:spcPts val="1200"/>
              </a:spcBef>
            </a:pPr>
            <a:r>
              <a:rPr kumimoji="1" lang="en-US" altLang="ja-JP" sz="3600" dirty="0" smtClean="0"/>
              <a:t>The </a:t>
            </a:r>
            <a:r>
              <a:rPr kumimoji="1" lang="en-US" altLang="ja-JP" sz="3600" dirty="0" err="1" smtClean="0"/>
              <a:t>SuperKEKB</a:t>
            </a:r>
            <a:r>
              <a:rPr kumimoji="1" lang="en-US" altLang="ja-JP" sz="3600" dirty="0" smtClean="0"/>
              <a:t>/Belle II provides us </a:t>
            </a:r>
            <a:r>
              <a:rPr kumimoji="1" lang="en-US" altLang="ja-JP" sz="3600" dirty="0" err="1" smtClean="0"/>
              <a:t>unqiue</a:t>
            </a:r>
            <a:r>
              <a:rPr kumimoji="1" lang="en-US" altLang="ja-JP" sz="3600" dirty="0" smtClean="0"/>
              <a:t> opportunities to search for NP with B, D and </a:t>
            </a:r>
            <a:r>
              <a:rPr kumimoji="1" lang="el-GR" altLang="ja-JP" sz="3600" dirty="0" smtClean="0"/>
              <a:t>τ</a:t>
            </a:r>
            <a:r>
              <a:rPr kumimoji="1" lang="en-US" altLang="ja-JP" sz="3600" dirty="0" smtClean="0"/>
              <a:t>decays.</a:t>
            </a:r>
          </a:p>
          <a:p>
            <a:pPr lvl="1">
              <a:spcBef>
                <a:spcPts val="1200"/>
              </a:spcBef>
              <a:buFont typeface="Arial"/>
              <a:buChar char="•"/>
            </a:pPr>
            <a:r>
              <a:rPr lang="en-US" altLang="ja-JP" sz="3600" dirty="0" smtClean="0"/>
              <a:t>Complementary approach to LHC</a:t>
            </a:r>
          </a:p>
          <a:p>
            <a:pPr lvl="1">
              <a:spcBef>
                <a:spcPts val="1200"/>
              </a:spcBef>
              <a:buFont typeface="Arial"/>
              <a:buChar char="•"/>
            </a:pPr>
            <a:r>
              <a:rPr kumimoji="1" lang="en-US" altLang="ja-JP" sz="3600" dirty="0" smtClean="0"/>
              <a:t>In case no NP, ultimate tests of SM and strong constraint</a:t>
            </a:r>
          </a:p>
          <a:p>
            <a:pPr>
              <a:spcBef>
                <a:spcPts val="3600"/>
              </a:spcBef>
            </a:pPr>
            <a:r>
              <a:rPr lang="en-US" altLang="ja-JP" sz="3600" dirty="0" smtClean="0"/>
              <a:t>Nagoya/KMI group is playing a </a:t>
            </a:r>
            <a:r>
              <a:rPr lang="en-US" altLang="ja-JP" sz="3600" dirty="0" err="1" smtClean="0"/>
              <a:t>leadng</a:t>
            </a:r>
            <a:r>
              <a:rPr lang="en-US" altLang="ja-JP" sz="3600" dirty="0" smtClean="0"/>
              <a:t> role, and has unique and large contributions to</a:t>
            </a:r>
          </a:p>
          <a:p>
            <a:pPr lvl="1">
              <a:spcBef>
                <a:spcPts val="1200"/>
              </a:spcBef>
            </a:pPr>
            <a:r>
              <a:rPr lang="en-US" altLang="ja-JP" sz="3600" dirty="0" smtClean="0"/>
              <a:t>TOP detector</a:t>
            </a:r>
          </a:p>
          <a:p>
            <a:pPr lvl="1">
              <a:spcBef>
                <a:spcPts val="1200"/>
              </a:spcBef>
            </a:pPr>
            <a:r>
              <a:rPr lang="en-US" altLang="ja-JP" sz="3600" dirty="0" smtClean="0"/>
              <a:t>Grid computing</a:t>
            </a:r>
          </a:p>
          <a:p>
            <a:pPr lvl="1">
              <a:spcBef>
                <a:spcPts val="1200"/>
              </a:spcBef>
            </a:pPr>
            <a:r>
              <a:rPr lang="en-US" altLang="ja-JP" sz="3600" dirty="0" smtClean="0"/>
              <a:t>Physics focusing on the Tau-Lepton</a:t>
            </a:r>
          </a:p>
          <a:p>
            <a:pPr lvl="1">
              <a:spcBef>
                <a:spcPts val="1200"/>
              </a:spcBef>
            </a:pPr>
            <a:endParaRPr kumimoji="1" lang="ja-JP" altLang="en-US" sz="3600" dirty="0"/>
          </a:p>
        </p:txBody>
      </p:sp>
      <p:sp>
        <p:nvSpPr>
          <p:cNvPr id="4" name="テキスト ボックス 3"/>
          <p:cNvSpPr txBox="1"/>
          <p:nvPr/>
        </p:nvSpPr>
        <p:spPr>
          <a:xfrm>
            <a:off x="8230592" y="8477200"/>
            <a:ext cx="3882718" cy="1015663"/>
          </a:xfrm>
          <a:prstGeom prst="rect">
            <a:avLst/>
          </a:prstGeom>
          <a:noFill/>
        </p:spPr>
        <p:txBody>
          <a:bodyPr wrap="none" rtlCol="0">
            <a:spAutoFit/>
          </a:bodyPr>
          <a:lstStyle/>
          <a:p>
            <a:r>
              <a:rPr kumimoji="1" lang="en-US" altLang="ja-JP" sz="6000" dirty="0" smtClean="0">
                <a:solidFill>
                  <a:srgbClr val="00FFFF"/>
                </a:solidFill>
              </a:rPr>
              <a:t>Thank you !</a:t>
            </a:r>
            <a:endParaRPr kumimoji="1" lang="ja-JP" altLang="en-US" sz="6000" dirty="0">
              <a:solidFill>
                <a:srgbClr val="00FFFF"/>
              </a:solidFill>
            </a:endParaRPr>
          </a:p>
        </p:txBody>
      </p:sp>
    </p:spTree>
    <p:extLst>
      <p:ext uri="{BB962C8B-B14F-4D97-AF65-F5344CB8AC3E}">
        <p14:creationId xmlns:p14="http://schemas.microsoft.com/office/powerpoint/2010/main" val="4412423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1270000" y="254000"/>
            <a:ext cx="10464800" cy="1727200"/>
          </a:xfrm>
        </p:spPr>
        <p:txBody>
          <a:bodyPr/>
          <a:lstStyle/>
          <a:p>
            <a:pPr>
              <a:defRPr/>
            </a:pPr>
            <a:r>
              <a:rPr kumimoji="0" lang="en-US" altLang="ja-JP" smtClean="0"/>
              <a:t>CMSSM</a:t>
            </a:r>
          </a:p>
        </p:txBody>
      </p:sp>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100" y="1878013"/>
            <a:ext cx="8990013"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4995" name="Rectangle 3"/>
          <p:cNvSpPr>
            <a:spLocks/>
          </p:cNvSpPr>
          <p:nvPr/>
        </p:nvSpPr>
        <p:spPr bwMode="auto">
          <a:xfrm>
            <a:off x="6026150" y="9015413"/>
            <a:ext cx="63674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tLang="ja-JP" sz="2400">
                <a:solidFill>
                  <a:schemeClr val="tx1"/>
                </a:solidFill>
                <a:cs typeface="Gill Sans" charset="0"/>
              </a:rPr>
              <a:t>L. Roszkowski, </a:t>
            </a:r>
            <a:r>
              <a:rPr lang="ja-JP" altLang="en-US" sz="2400">
                <a:solidFill>
                  <a:schemeClr val="tx1"/>
                </a:solidFill>
                <a:latin typeface="Arial" charset="0"/>
                <a:ea typeface="ＭＳ Ｐゴシック" charset="0"/>
                <a:cs typeface="ＭＳ Ｐゴシック" charset="0"/>
              </a:rPr>
              <a:t>“</a:t>
            </a:r>
            <a:r>
              <a:rPr lang="en-US" altLang="ja-JP" sz="2400">
                <a:solidFill>
                  <a:schemeClr val="tx1"/>
                </a:solidFill>
                <a:cs typeface="Gill Sans" charset="0"/>
              </a:rPr>
              <a:t>Is the CMSSM already ruled out ?</a:t>
            </a:r>
            <a:r>
              <a:rPr lang="ja-JP" altLang="en-US" sz="2400">
                <a:solidFill>
                  <a:schemeClr val="tx1"/>
                </a:solidFill>
                <a:latin typeface="Arial" charset="0"/>
                <a:ea typeface="ＭＳ Ｐゴシック" charset="0"/>
                <a:cs typeface="ＭＳ Ｐゴシック" charset="0"/>
              </a:rPr>
              <a:t>”</a:t>
            </a:r>
            <a:endParaRPr lang="ja-JP" altLang="en-US" sz="2400">
              <a:solidFill>
                <a:schemeClr val="tx1"/>
              </a:solidFill>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975" y="2576513"/>
            <a:ext cx="5842000" cy="590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0" name="Picture 6" descr="sm201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43650" y="1990725"/>
            <a:ext cx="6661150" cy="638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itle 1"/>
          <p:cNvSpPr>
            <a:spLocks noGrp="1"/>
          </p:cNvSpPr>
          <p:nvPr>
            <p:ph type="title"/>
          </p:nvPr>
        </p:nvSpPr>
        <p:spPr/>
        <p:txBody>
          <a:bodyPr/>
          <a:lstStyle/>
          <a:p>
            <a:r>
              <a:rPr lang="en-GB" altLang="ja-JP">
                <a:latin typeface="Calibri" charset="0"/>
                <a:ea typeface="ＭＳ Ｐゴシック" charset="0"/>
                <a:cs typeface="Calibri" charset="0"/>
              </a:rPr>
              <a:t>Precision CKM constraints</a:t>
            </a:r>
          </a:p>
        </p:txBody>
      </p:sp>
      <p:sp>
        <p:nvSpPr>
          <p:cNvPr id="109572" name="TextBox 7"/>
          <p:cNvSpPr txBox="1">
            <a:spLocks noChangeArrowheads="1"/>
          </p:cNvSpPr>
          <p:nvPr/>
        </p:nvSpPr>
        <p:spPr bwMode="auto">
          <a:xfrm>
            <a:off x="7378700" y="1604963"/>
            <a:ext cx="51816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GB" altLang="ja-JP" sz="2600">
                <a:solidFill>
                  <a:srgbClr val="000000"/>
                </a:solidFill>
                <a:latin typeface="Arial" charset="0"/>
                <a:ea typeface="ＭＳ Ｐゴシック" charset="0"/>
                <a:cs typeface="ＭＳ Ｐゴシック" charset="0"/>
              </a:rPr>
              <a:t>The "dream" scenario with 75ab</a:t>
            </a:r>
            <a:r>
              <a:rPr lang="en-GB" altLang="ja-JP" sz="2600" baseline="30000">
                <a:solidFill>
                  <a:srgbClr val="000000"/>
                </a:solidFill>
                <a:latin typeface="Arial" charset="0"/>
                <a:ea typeface="ＭＳ Ｐゴシック" charset="0"/>
                <a:cs typeface="ＭＳ Ｐゴシック" charset="0"/>
              </a:rPr>
              <a:t>-1</a:t>
            </a:r>
          </a:p>
        </p:txBody>
      </p:sp>
      <p:sp>
        <p:nvSpPr>
          <p:cNvPr id="109573"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A6FE333F-387D-374E-8791-D4E7E9AD6A2F}" type="slidenum">
              <a:rPr lang="en-US" altLang="ja-JP" sz="2600">
                <a:solidFill>
                  <a:srgbClr val="464653"/>
                </a:solidFill>
                <a:latin typeface="Gill Sans MT" charset="0"/>
                <a:ea typeface="ＭＳ Ｐゴシック" charset="0"/>
                <a:cs typeface="ＭＳ Ｐゴシック" charset="0"/>
              </a:rPr>
              <a:pPr/>
              <a:t>32</a:t>
            </a:fld>
            <a:endParaRPr lang="en-US" altLang="ja-JP" sz="2600">
              <a:solidFill>
                <a:srgbClr val="464653"/>
              </a:solidFill>
              <a:latin typeface="Gill Sans MT" charset="0"/>
              <a:ea typeface="ＭＳ Ｐゴシック" charset="0"/>
              <a:cs typeface="ＭＳ Ｐゴシック" charset="0"/>
            </a:endParaRPr>
          </a:p>
        </p:txBody>
      </p:sp>
      <p:pic>
        <p:nvPicPr>
          <p:cNvPr id="109574" name="図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642725" y="2011363"/>
            <a:ext cx="13620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5" name="コンテンツ プレースホルダ 7"/>
          <p:cNvSpPr>
            <a:spLocks noGrp="1"/>
          </p:cNvSpPr>
          <p:nvPr>
            <p:ph idx="1"/>
          </p:nvPr>
        </p:nvSpPr>
        <p:spPr>
          <a:xfrm>
            <a:off x="433388" y="1487488"/>
            <a:ext cx="5924550" cy="968375"/>
          </a:xfrm>
        </p:spPr>
        <p:txBody>
          <a:bodyPr/>
          <a:lstStyle/>
          <a:p>
            <a:pPr>
              <a:buFontTx/>
              <a:buNone/>
            </a:pPr>
            <a:r>
              <a:rPr lang="en-US" altLang="ja-JP" sz="2800">
                <a:latin typeface="Arial" charset="0"/>
                <a:ea typeface="ＭＳ Ｐゴシック" charset="0"/>
                <a:cs typeface="ＭＳ Ｐゴシック" charset="0"/>
              </a:rPr>
              <a:t>Success of the B Factires</a:t>
            </a:r>
          </a:p>
          <a:p>
            <a:pPr>
              <a:buFontTx/>
              <a:buNone/>
            </a:pPr>
            <a:r>
              <a:rPr lang="en-US" altLang="ja-JP" sz="2800">
                <a:latin typeface="Arial" charset="0"/>
                <a:ea typeface="ＭＳ Ｐゴシック" charset="0"/>
                <a:cs typeface="ＭＳ Ｐゴシック" charset="0"/>
              </a:rPr>
              <a:t> (SLAC/KEK)</a:t>
            </a:r>
          </a:p>
        </p:txBody>
      </p:sp>
      <p:pic>
        <p:nvPicPr>
          <p:cNvPr id="109576" name="Picture 25" descr="Nobel Prize® medal - registered trademark of the Nobel Found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8075" y="1517650"/>
            <a:ext cx="11303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7" name="コンテンツ プレースホルダ 2"/>
          <p:cNvSpPr txBox="1">
            <a:spLocks/>
          </p:cNvSpPr>
          <p:nvPr/>
        </p:nvSpPr>
        <p:spPr bwMode="auto">
          <a:xfrm>
            <a:off x="0" y="8191500"/>
            <a:ext cx="71120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36" tIns="64869" rIns="129736" bIns="64869"/>
          <a:lstStyle>
            <a:lvl1pPr marL="342900" indent="-342900">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eaLnBrk="0" hangingPunct="0">
              <a:spcBef>
                <a:spcPct val="20000"/>
              </a:spcBef>
              <a:buFontTx/>
              <a:buChar char="•"/>
            </a:pPr>
            <a:r>
              <a:rPr lang="en-US" altLang="ja-JP" sz="2800">
                <a:solidFill>
                  <a:srgbClr val="000000"/>
                </a:solidFill>
                <a:latin typeface="Calibri" charset="0"/>
                <a:ea typeface="Calibri" charset="0"/>
                <a:cs typeface="Calibri" charset="0"/>
              </a:rPr>
              <a:t>Still room for sub-leading contribution from NP at O(0.1) </a:t>
            </a:r>
          </a:p>
          <a:p>
            <a:pPr algn="l" eaLnBrk="0" hangingPunct="0">
              <a:spcBef>
                <a:spcPct val="20000"/>
              </a:spcBef>
              <a:buFontTx/>
              <a:buChar char="•"/>
            </a:pPr>
            <a:r>
              <a:rPr lang="en-US" altLang="ja-JP" sz="2800">
                <a:solidFill>
                  <a:srgbClr val="000000"/>
                </a:solidFill>
                <a:latin typeface="Calibri" charset="0"/>
                <a:ea typeface="Calibri" charset="0"/>
                <a:cs typeface="Calibri" charset="0"/>
              </a:rPr>
              <a:t>There are tree and loop diagrams involved. </a:t>
            </a:r>
          </a:p>
        </p:txBody>
      </p:sp>
      <p:sp>
        <p:nvSpPr>
          <p:cNvPr id="13" name="右矢印 12"/>
          <p:cNvSpPr/>
          <p:nvPr/>
        </p:nvSpPr>
        <p:spPr>
          <a:xfrm>
            <a:off x="6261100" y="4214813"/>
            <a:ext cx="793750" cy="1854200"/>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lIns="129736" tIns="64869" rIns="129736" bIns="64869" anchor="ctr"/>
          <a:lstStyle/>
          <a:p>
            <a:pPr>
              <a:defRPr/>
            </a:pPr>
            <a:endParaRPr kumimoji="1" lang="ja-JP" altLang="en-US" sz="2600">
              <a:solidFill>
                <a:srgbClr val="FFFFFF"/>
              </a:solidFill>
              <a:latin typeface="Arial"/>
              <a:ea typeface="ＭＳ Ｐゴシック"/>
            </a:endParaRPr>
          </a:p>
        </p:txBody>
      </p:sp>
      <p:sp>
        <p:nvSpPr>
          <p:cNvPr id="109579" name="テキスト ボックス 13"/>
          <p:cNvSpPr txBox="1">
            <a:spLocks noChangeArrowheads="1"/>
          </p:cNvSpPr>
          <p:nvPr/>
        </p:nvSpPr>
        <p:spPr bwMode="auto">
          <a:xfrm>
            <a:off x="7972425" y="8356600"/>
            <a:ext cx="4357688"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736" tIns="64869" rIns="129736" bIns="6486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a:solidFill>
                  <a:srgbClr val="000000"/>
                </a:solidFill>
                <a:latin typeface="Arial" charset="0"/>
                <a:ea typeface="ＭＳ Ｐゴシック" charset="0"/>
                <a:cs typeface="ＭＳ Ｐゴシック" charset="0"/>
              </a:rPr>
              <a:t> LHCb and Tau-charm will also contribute here. </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タイトル 1"/>
          <p:cNvSpPr>
            <a:spLocks noGrp="1"/>
          </p:cNvSpPr>
          <p:nvPr>
            <p:ph type="title"/>
          </p:nvPr>
        </p:nvSpPr>
        <p:spPr/>
        <p:txBody>
          <a:bodyPr/>
          <a:lstStyle/>
          <a:p>
            <a:r>
              <a:rPr lang="en-US" altLang="ja-JP">
                <a:latin typeface="Arial" charset="0"/>
                <a:ea typeface="ＭＳ Ｐゴシック" charset="0"/>
                <a:cs typeface="ＭＳ Ｐゴシック" charset="0"/>
              </a:rPr>
              <a:t>Photon polarization in b </a:t>
            </a:r>
            <a:r>
              <a:rPr lang="en-US" altLang="ja-JP">
                <a:latin typeface="Arial" charset="0"/>
                <a:ea typeface="ＭＳ Ｐゴシック" charset="0"/>
                <a:cs typeface="ＭＳ Ｐゴシック" charset="0"/>
                <a:sym typeface="Symbol" charset="0"/>
              </a:rPr>
              <a:t> s(d) </a:t>
            </a:r>
            <a:endParaRPr lang="ja-JP" altLang="en-US">
              <a:latin typeface="Arial" charset="0"/>
              <a:ea typeface="ＭＳ Ｐゴシック" charset="0"/>
              <a:cs typeface="ＭＳ Ｐゴシック" charset="0"/>
            </a:endParaRPr>
          </a:p>
        </p:txBody>
      </p:sp>
      <p:sp>
        <p:nvSpPr>
          <p:cNvPr id="124930" name="コンテンツ プレースホルダ 2"/>
          <p:cNvSpPr>
            <a:spLocks noGrp="1"/>
          </p:cNvSpPr>
          <p:nvPr>
            <p:ph idx="1"/>
          </p:nvPr>
        </p:nvSpPr>
        <p:spPr>
          <a:xfrm>
            <a:off x="255588" y="1341438"/>
            <a:ext cx="7989887" cy="2406650"/>
          </a:xfrm>
        </p:spPr>
        <p:txBody>
          <a:bodyPr/>
          <a:lstStyle/>
          <a:p>
            <a:pPr marL="254000" indent="-254000" fontAlgn="ctr"/>
            <a:r>
              <a:rPr lang="en-US" altLang="ja-JP" sz="2800">
                <a:latin typeface="Arial Unicode MS" charset="0"/>
                <a:ea typeface="ＭＳ Ｐゴシック" charset="0"/>
                <a:cs typeface="ＭＳ Ｐゴシック" charset="0"/>
              </a:rPr>
              <a:t>In SM, photons from b</a:t>
            </a:r>
            <a:r>
              <a:rPr lang="ja-JP" altLang="en-US" sz="2800">
                <a:latin typeface="Arial Unicode MS" charset="0"/>
                <a:ea typeface="ＭＳ Ｐゴシック" charset="0"/>
                <a:cs typeface="ＭＳ Ｐゴシック" charset="0"/>
                <a:sym typeface="Wingdings" charset="0"/>
              </a:rPr>
              <a:t></a:t>
            </a:r>
            <a:r>
              <a:rPr lang="en-US" altLang="ja-JP" sz="2800">
                <a:latin typeface="Arial Unicode MS" charset="0"/>
                <a:ea typeface="ＭＳ Ｐゴシック" charset="0"/>
                <a:cs typeface="ＭＳ Ｐゴシック" charset="0"/>
                <a:sym typeface="Wingdings" charset="0"/>
              </a:rPr>
              <a:t>s(d)</a:t>
            </a:r>
            <a:r>
              <a:rPr lang="en-US" altLang="ja-JP" sz="2800">
                <a:latin typeface="Symbol" charset="0"/>
                <a:ea typeface="ＭＳ Ｐゴシック" charset="0"/>
                <a:cs typeface="Symbol" charset="0"/>
                <a:sym typeface="Wingdings" charset="0"/>
              </a:rPr>
              <a:t>g</a:t>
            </a:r>
            <a:r>
              <a:rPr lang="en-US" altLang="ja-JP" sz="2800">
                <a:latin typeface="Arial Unicode MS" charset="0"/>
                <a:ea typeface="ＭＳ Ｐゴシック" charset="0"/>
                <a:cs typeface="ＭＳ Ｐゴシック" charset="0"/>
                <a:sym typeface="Wingdings" charset="0"/>
              </a:rPr>
              <a:t> processes are left handed, therefore, (almost) no CPV.</a:t>
            </a:r>
            <a:r>
              <a:rPr lang="ja-JP" altLang="en-US" sz="2800">
                <a:latin typeface="Arial Unicode MS" charset="0"/>
                <a:ea typeface="ＭＳ Ｐゴシック" charset="0"/>
                <a:cs typeface="ＭＳ Ｐゴシック" charset="0"/>
              </a:rPr>
              <a:t> </a:t>
            </a:r>
            <a:endParaRPr lang="en-US" altLang="ja-JP" sz="2800">
              <a:latin typeface="Arial Unicode MS" charset="0"/>
              <a:ea typeface="ＭＳ Ｐゴシック" charset="0"/>
              <a:cs typeface="ＭＳ Ｐゴシック" charset="0"/>
            </a:endParaRPr>
          </a:p>
          <a:p>
            <a:pPr marL="254000" indent="-254000" fontAlgn="ctr"/>
            <a:r>
              <a:rPr lang="en-US" altLang="ja-JP" sz="2800">
                <a:latin typeface="Arial Unicode MS" charset="0"/>
                <a:ea typeface="ＭＳ Ｐゴシック" charset="0"/>
                <a:cs typeface="ＭＳ Ｐゴシック" charset="0"/>
              </a:rPr>
              <a:t>If unknown right handed current exists, CPV may arise 	clear NP signal !</a:t>
            </a:r>
          </a:p>
        </p:txBody>
      </p:sp>
      <p:sp>
        <p:nvSpPr>
          <p:cNvPr id="124931"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C65519A0-0974-FF4A-ADF1-148A8F48AEDB}" type="slidenum">
              <a:rPr lang="en-US" altLang="ja-JP" sz="2600">
                <a:solidFill>
                  <a:srgbClr val="000000"/>
                </a:solidFill>
                <a:latin typeface="Arial" charset="0"/>
                <a:ea typeface="ＭＳ Ｐゴシック" charset="0"/>
                <a:cs typeface="ＭＳ Ｐゴシック" charset="0"/>
              </a:rPr>
              <a:pPr/>
              <a:t>33</a:t>
            </a:fld>
            <a:endParaRPr lang="en-US" altLang="ja-JP" sz="2600">
              <a:solidFill>
                <a:srgbClr val="000000"/>
              </a:solidFill>
              <a:latin typeface="Arial" charset="0"/>
              <a:ea typeface="ＭＳ Ｐゴシック" charset="0"/>
              <a:cs typeface="ＭＳ Ｐゴシック" charset="0"/>
            </a:endParaRPr>
          </a:p>
        </p:txBody>
      </p:sp>
      <p:sp>
        <p:nvSpPr>
          <p:cNvPr id="124932" name="テキスト ボックス 17"/>
          <p:cNvSpPr txBox="1">
            <a:spLocks noChangeArrowheads="1"/>
          </p:cNvSpPr>
          <p:nvPr/>
        </p:nvSpPr>
        <p:spPr bwMode="auto">
          <a:xfrm>
            <a:off x="7532688" y="8069263"/>
            <a:ext cx="44608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ja-JP" altLang="en-US" sz="2800">
                <a:solidFill>
                  <a:srgbClr val="FF0000"/>
                </a:solidFill>
                <a:latin typeface="Arial" charset="0"/>
                <a:ea typeface="ＭＳ Ｐゴシック" charset="0"/>
                <a:cs typeface="ＭＳ Ｐゴシック" charset="0"/>
                <a:sym typeface="Symbol" charset="0"/>
              </a:rPr>
              <a:t></a:t>
            </a:r>
            <a:r>
              <a:rPr lang="en-US" altLang="ja-JP" sz="2800">
                <a:solidFill>
                  <a:srgbClr val="FF0000"/>
                </a:solidFill>
                <a:latin typeface="Arial" charset="0"/>
                <a:ea typeface="ＭＳ Ｐゴシック" charset="0"/>
                <a:cs typeface="ＭＳ Ｐゴシック" charset="0"/>
                <a:sym typeface="Symbol" charset="0"/>
              </a:rPr>
              <a:t>S(</a:t>
            </a:r>
            <a:r>
              <a:rPr lang="en-US" altLang="ja-JP" sz="2800">
                <a:solidFill>
                  <a:srgbClr val="FF0000"/>
                </a:solidFill>
                <a:latin typeface="Arial" charset="0"/>
                <a:ea typeface="ＭＳ Ｐゴシック" charset="0"/>
                <a:cs typeface="ＭＳ Ｐゴシック" charset="0"/>
              </a:rPr>
              <a:t>K*</a:t>
            </a:r>
            <a:r>
              <a:rPr lang="en-GB" altLang="ja-JP" sz="2800" baseline="30000">
                <a:solidFill>
                  <a:srgbClr val="FF0000"/>
                </a:solidFill>
                <a:latin typeface="Arial" charset="0"/>
                <a:ea typeface="ＭＳ Ｐゴシック" charset="0"/>
                <a:cs typeface="ＭＳ Ｐゴシック" charset="0"/>
                <a:sym typeface="Symbol" charset="0"/>
              </a:rPr>
              <a:t>0</a:t>
            </a:r>
            <a:r>
              <a:rPr lang="en-GB" altLang="ja-JP" sz="2800">
                <a:solidFill>
                  <a:srgbClr val="FF0000"/>
                </a:solidFill>
                <a:latin typeface="Arial" charset="0"/>
                <a:ea typeface="ＭＳ Ｐゴシック" charset="0"/>
                <a:cs typeface="ＭＳ Ｐゴシック" charset="0"/>
                <a:sym typeface="Symbol" charset="0"/>
              </a:rPr>
              <a:t></a:t>
            </a:r>
            <a:r>
              <a:rPr lang="en-US" altLang="ja-JP" sz="2800">
                <a:solidFill>
                  <a:srgbClr val="FF0000"/>
                </a:solidFill>
                <a:latin typeface="Arial" charset="0"/>
                <a:ea typeface="ＭＳ Ｐゴシック" charset="0"/>
                <a:cs typeface="ＭＳ Ｐゴシック" charset="0"/>
                <a:sym typeface="Symbol" charset="0"/>
              </a:rPr>
              <a:t>) = 0.027 @ 50</a:t>
            </a:r>
            <a:r>
              <a:rPr lang="en-US" altLang="ja-JP" sz="2800">
                <a:solidFill>
                  <a:srgbClr val="FF0000"/>
                </a:solidFill>
                <a:latin typeface="Arial" charset="0"/>
                <a:ea typeface="ＭＳ Ｐゴシック" charset="0"/>
                <a:cs typeface="ＭＳ Ｐゴシック" charset="0"/>
              </a:rPr>
              <a:t> ab</a:t>
            </a:r>
            <a:r>
              <a:rPr lang="en-US" altLang="ja-JP" sz="2800" baseline="30000">
                <a:solidFill>
                  <a:srgbClr val="FF0000"/>
                </a:solidFill>
                <a:latin typeface="Arial Unicode MS" charset="0"/>
                <a:ea typeface="Arial Unicode MS" charset="0"/>
                <a:cs typeface="Arial Unicode MS" charset="0"/>
              </a:rPr>
              <a:t>−</a:t>
            </a:r>
            <a:r>
              <a:rPr lang="en-US" altLang="ja-JP" sz="2800" baseline="30000">
                <a:solidFill>
                  <a:srgbClr val="FF0000"/>
                </a:solidFill>
                <a:latin typeface="Arial" charset="0"/>
                <a:ea typeface="ＭＳ Ｐゴシック" charset="0"/>
                <a:cs typeface="ＭＳ Ｐゴシック" charset="0"/>
              </a:rPr>
              <a:t>1</a:t>
            </a:r>
            <a:endParaRPr lang="ja-JP" altLang="en-US" sz="2800">
              <a:solidFill>
                <a:srgbClr val="FF0000"/>
              </a:solidFill>
              <a:latin typeface="Arial" charset="0"/>
              <a:ea typeface="ＭＳ Ｐゴシック" charset="0"/>
              <a:cs typeface="ＭＳ Ｐゴシック" charset="0"/>
            </a:endParaRPr>
          </a:p>
        </p:txBody>
      </p:sp>
      <p:sp>
        <p:nvSpPr>
          <p:cNvPr id="124933" name="テキスト ボックス 29"/>
          <p:cNvSpPr txBox="1">
            <a:spLocks noChangeArrowheads="1"/>
          </p:cNvSpPr>
          <p:nvPr/>
        </p:nvSpPr>
        <p:spPr bwMode="auto">
          <a:xfrm>
            <a:off x="7735888" y="8577263"/>
            <a:ext cx="427513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ja-JP" altLang="en-US" sz="2800">
                <a:solidFill>
                  <a:srgbClr val="FF0000"/>
                </a:solidFill>
                <a:latin typeface="Arial" charset="0"/>
                <a:ea typeface="ＭＳ Ｐゴシック" charset="0"/>
                <a:cs typeface="ＭＳ Ｐゴシック" charset="0"/>
                <a:sym typeface="Symbol" charset="0"/>
              </a:rPr>
              <a:t></a:t>
            </a:r>
            <a:r>
              <a:rPr lang="en-US" altLang="ja-JP" sz="2800">
                <a:solidFill>
                  <a:srgbClr val="FF0000"/>
                </a:solidFill>
                <a:latin typeface="Arial" charset="0"/>
                <a:ea typeface="ＭＳ Ｐゴシック" charset="0"/>
                <a:cs typeface="ＭＳ Ｐゴシック" charset="0"/>
                <a:sym typeface="Symbol" charset="0"/>
              </a:rPr>
              <a:t>S(</a:t>
            </a:r>
            <a:r>
              <a:rPr lang="en-GB" altLang="ja-JP" sz="2800">
                <a:solidFill>
                  <a:srgbClr val="FF0000"/>
                </a:solidFill>
                <a:latin typeface="Arial" charset="0"/>
                <a:ea typeface="ＭＳ Ｐゴシック" charset="0"/>
                <a:cs typeface="ＭＳ Ｐゴシック" charset="0"/>
                <a:sym typeface="Symbol" charset="0"/>
              </a:rPr>
              <a:t></a:t>
            </a:r>
            <a:r>
              <a:rPr lang="en-GB" altLang="ja-JP" sz="2800" baseline="30000">
                <a:solidFill>
                  <a:srgbClr val="FF0000"/>
                </a:solidFill>
                <a:latin typeface="Arial" charset="0"/>
                <a:ea typeface="ＭＳ Ｐゴシック" charset="0"/>
                <a:cs typeface="ＭＳ Ｐゴシック" charset="0"/>
                <a:sym typeface="Symbol" charset="0"/>
              </a:rPr>
              <a:t>0</a:t>
            </a:r>
            <a:r>
              <a:rPr lang="en-GB" altLang="ja-JP" sz="2800">
                <a:solidFill>
                  <a:srgbClr val="FF0000"/>
                </a:solidFill>
                <a:latin typeface="Arial" charset="0"/>
                <a:ea typeface="ＭＳ Ｐゴシック" charset="0"/>
                <a:cs typeface="ＭＳ Ｐゴシック" charset="0"/>
                <a:sym typeface="Symbol" charset="0"/>
              </a:rPr>
              <a:t></a:t>
            </a:r>
            <a:r>
              <a:rPr lang="en-US" altLang="ja-JP" sz="2800">
                <a:solidFill>
                  <a:srgbClr val="FF0000"/>
                </a:solidFill>
                <a:latin typeface="Arial" charset="0"/>
                <a:ea typeface="ＭＳ Ｐゴシック" charset="0"/>
                <a:cs typeface="ＭＳ Ｐゴシック" charset="0"/>
                <a:sym typeface="Symbol" charset="0"/>
              </a:rPr>
              <a:t>) = 0.075 @ 50</a:t>
            </a:r>
            <a:r>
              <a:rPr lang="en-US" altLang="ja-JP" sz="2800">
                <a:solidFill>
                  <a:srgbClr val="FF0000"/>
                </a:solidFill>
                <a:latin typeface="Arial" charset="0"/>
                <a:ea typeface="ＭＳ Ｐゴシック" charset="0"/>
                <a:cs typeface="ＭＳ Ｐゴシック" charset="0"/>
              </a:rPr>
              <a:t> ab</a:t>
            </a:r>
            <a:r>
              <a:rPr lang="en-US" altLang="ja-JP" sz="2800" baseline="30000">
                <a:solidFill>
                  <a:srgbClr val="FF0000"/>
                </a:solidFill>
                <a:latin typeface="Arial Unicode MS" charset="0"/>
                <a:ea typeface="Arial Unicode MS" charset="0"/>
                <a:cs typeface="Arial Unicode MS" charset="0"/>
              </a:rPr>
              <a:t>−</a:t>
            </a:r>
            <a:r>
              <a:rPr lang="en-US" altLang="ja-JP" sz="2800" baseline="30000">
                <a:solidFill>
                  <a:srgbClr val="FF0000"/>
                </a:solidFill>
                <a:latin typeface="Arial" charset="0"/>
                <a:ea typeface="ＭＳ Ｐゴシック" charset="0"/>
                <a:cs typeface="ＭＳ Ｐゴシック" charset="0"/>
              </a:rPr>
              <a:t>1</a:t>
            </a:r>
            <a:endParaRPr lang="ja-JP" altLang="en-US" sz="2800">
              <a:solidFill>
                <a:srgbClr val="FF0000"/>
              </a:solidFill>
              <a:latin typeface="Arial" charset="0"/>
              <a:ea typeface="ＭＳ Ｐゴシック" charset="0"/>
              <a:cs typeface="ＭＳ Ｐゴシック" charset="0"/>
            </a:endParaRPr>
          </a:p>
        </p:txBody>
      </p:sp>
      <p:sp>
        <p:nvSpPr>
          <p:cNvPr id="124934" name="テキスト ボックス 17"/>
          <p:cNvSpPr txBox="1">
            <a:spLocks noChangeArrowheads="1"/>
          </p:cNvSpPr>
          <p:nvPr/>
        </p:nvSpPr>
        <p:spPr bwMode="auto">
          <a:xfrm>
            <a:off x="7945438" y="7315200"/>
            <a:ext cx="44561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800">
                <a:solidFill>
                  <a:srgbClr val="000000"/>
                </a:solidFill>
                <a:latin typeface="Arial" charset="0"/>
                <a:ea typeface="ＭＳ Ｐゴシック" charset="0"/>
                <a:cs typeface="ＭＳ Ｐゴシック" charset="0"/>
                <a:sym typeface="Symbol" charset="0"/>
              </a:rPr>
              <a:t>|S(</a:t>
            </a:r>
            <a:r>
              <a:rPr lang="en-US" altLang="ja-JP" sz="2800">
                <a:solidFill>
                  <a:srgbClr val="000000"/>
                </a:solidFill>
                <a:latin typeface="Arial" charset="0"/>
                <a:ea typeface="ＭＳ Ｐゴシック" charset="0"/>
                <a:cs typeface="ＭＳ Ｐゴシック" charset="0"/>
              </a:rPr>
              <a:t>K*</a:t>
            </a:r>
            <a:r>
              <a:rPr lang="en-GB" altLang="ja-JP" sz="2800" baseline="30000">
                <a:solidFill>
                  <a:srgbClr val="000000"/>
                </a:solidFill>
                <a:latin typeface="Arial" charset="0"/>
                <a:ea typeface="ＭＳ Ｐゴシック" charset="0"/>
                <a:cs typeface="ＭＳ Ｐゴシック" charset="0"/>
                <a:sym typeface="Symbol" charset="0"/>
              </a:rPr>
              <a:t>0</a:t>
            </a:r>
            <a:r>
              <a:rPr lang="en-GB" altLang="ja-JP" sz="2800">
                <a:solidFill>
                  <a:srgbClr val="000000"/>
                </a:solidFill>
                <a:latin typeface="Arial" charset="0"/>
                <a:ea typeface="ＭＳ Ｐゴシック" charset="0"/>
                <a:cs typeface="ＭＳ Ｐゴシック" charset="0"/>
                <a:sym typeface="Symbol" charset="0"/>
              </a:rPr>
              <a:t></a:t>
            </a:r>
            <a:r>
              <a:rPr lang="en-US" altLang="ja-JP" sz="2800">
                <a:solidFill>
                  <a:srgbClr val="000000"/>
                </a:solidFill>
                <a:latin typeface="Arial" charset="0"/>
                <a:ea typeface="ＭＳ Ｐゴシック" charset="0"/>
                <a:cs typeface="ＭＳ Ｐゴシック" charset="0"/>
                <a:sym typeface="Symbol" charset="0"/>
              </a:rPr>
              <a:t>)| &lt; 0.02,  S(</a:t>
            </a:r>
            <a:r>
              <a:rPr lang="en-GB" altLang="ja-JP" sz="2800">
                <a:solidFill>
                  <a:srgbClr val="000000"/>
                </a:solidFill>
                <a:latin typeface="Arial" charset="0"/>
                <a:ea typeface="ＭＳ Ｐゴシック" charset="0"/>
                <a:cs typeface="ＭＳ Ｐゴシック" charset="0"/>
                <a:sym typeface="Symbol" charset="0"/>
              </a:rPr>
              <a:t></a:t>
            </a:r>
            <a:r>
              <a:rPr lang="en-GB" altLang="ja-JP" sz="2800" baseline="30000">
                <a:solidFill>
                  <a:srgbClr val="000000"/>
                </a:solidFill>
                <a:latin typeface="Arial" charset="0"/>
                <a:ea typeface="ＭＳ Ｐゴシック" charset="0"/>
                <a:cs typeface="ＭＳ Ｐゴシック" charset="0"/>
                <a:sym typeface="Symbol" charset="0"/>
              </a:rPr>
              <a:t>0</a:t>
            </a:r>
            <a:r>
              <a:rPr lang="en-GB" altLang="ja-JP" sz="2800">
                <a:solidFill>
                  <a:srgbClr val="000000"/>
                </a:solidFill>
                <a:latin typeface="Arial" charset="0"/>
                <a:ea typeface="ＭＳ Ｐゴシック" charset="0"/>
                <a:cs typeface="ＭＳ Ｐゴシック" charset="0"/>
                <a:sym typeface="Symbol" charset="0"/>
              </a:rPr>
              <a:t></a:t>
            </a:r>
            <a:r>
              <a:rPr lang="en-US" altLang="ja-JP" sz="2800">
                <a:solidFill>
                  <a:srgbClr val="000000"/>
                </a:solidFill>
                <a:latin typeface="Arial" charset="0"/>
                <a:ea typeface="ＭＳ Ｐゴシック" charset="0"/>
                <a:cs typeface="ＭＳ Ｐゴシック" charset="0"/>
                <a:sym typeface="Symbol" charset="0"/>
              </a:rPr>
              <a:t>) ~ 0 </a:t>
            </a:r>
            <a:endParaRPr lang="ja-JP" altLang="en-US" sz="2800">
              <a:solidFill>
                <a:srgbClr val="000000"/>
              </a:solidFill>
              <a:latin typeface="Arial" charset="0"/>
              <a:ea typeface="ＭＳ Ｐゴシック" charset="0"/>
              <a:cs typeface="ＭＳ Ｐゴシック" charset="0"/>
            </a:endParaRPr>
          </a:p>
        </p:txBody>
      </p:sp>
      <p:sp>
        <p:nvSpPr>
          <p:cNvPr id="124935" name="テキスト ボックス 61"/>
          <p:cNvSpPr txBox="1">
            <a:spLocks noChangeArrowheads="1"/>
          </p:cNvSpPr>
          <p:nvPr/>
        </p:nvSpPr>
        <p:spPr bwMode="auto">
          <a:xfrm>
            <a:off x="7651750" y="6838950"/>
            <a:ext cx="9477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9pPr>
          </a:lstStyle>
          <a:p>
            <a:pPr algn="l">
              <a:lnSpc>
                <a:spcPct val="85000"/>
              </a:lnSpc>
            </a:pPr>
            <a:r>
              <a:rPr lang="en-US" altLang="ja-JP" sz="2800">
                <a:solidFill>
                  <a:srgbClr val="000000"/>
                </a:solidFill>
                <a:latin typeface="ＭＳ Ｐゴシック" charset="0"/>
                <a:ea typeface="Arial Unicode MS" charset="0"/>
                <a:cs typeface="Arial Unicode MS" charset="0"/>
              </a:rPr>
              <a:t>In SM,</a:t>
            </a:r>
            <a:endParaRPr lang="ja-JP" altLang="en-US" sz="2800">
              <a:solidFill>
                <a:srgbClr val="000000"/>
              </a:solidFill>
              <a:latin typeface="ＭＳ Ｐゴシック" charset="0"/>
              <a:ea typeface="ＭＳ Ｐゴシック" charset="0"/>
            </a:endParaRPr>
          </a:p>
        </p:txBody>
      </p:sp>
      <p:sp>
        <p:nvSpPr>
          <p:cNvPr id="124936" name="Text Box 6"/>
          <p:cNvSpPr txBox="1">
            <a:spLocks noChangeArrowheads="1"/>
          </p:cNvSpPr>
          <p:nvPr/>
        </p:nvSpPr>
        <p:spPr bwMode="auto">
          <a:xfrm>
            <a:off x="7577138" y="4592638"/>
            <a:ext cx="4646612" cy="1882775"/>
          </a:xfrm>
          <a:prstGeom prst="rect">
            <a:avLst/>
          </a:prstGeom>
          <a:solidFill>
            <a:schemeClr val="bg1"/>
          </a:solidFill>
          <a:ln w="31750">
            <a:solidFill>
              <a:srgbClr val="FF0000"/>
            </a:solidFill>
            <a:miter lim="800000"/>
            <a:headEnd/>
            <a:tailEnd/>
          </a:ln>
        </p:spPr>
        <p:txBody>
          <a:bodyPr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800" u="sng">
                <a:solidFill>
                  <a:srgbClr val="000000"/>
                </a:solidFill>
                <a:latin typeface="Arial" charset="0"/>
                <a:ea typeface="ＭＳ Ｐゴシック" charset="0"/>
                <a:cs typeface="ＭＳ Ｐゴシック" charset="0"/>
              </a:rPr>
              <a:t>Possible deviation from SM</a:t>
            </a:r>
          </a:p>
          <a:p>
            <a:pPr algn="l"/>
            <a:r>
              <a:rPr lang="en-US" altLang="ja-JP" sz="2800">
                <a:solidFill>
                  <a:srgbClr val="000000"/>
                </a:solidFill>
                <a:latin typeface="Arial" charset="0"/>
                <a:ea typeface="ＭＳ Ｐゴシック" charset="0"/>
                <a:cs typeface="ＭＳ Ｐゴシック" charset="0"/>
              </a:rPr>
              <a:t>O(1): Warped extra dim.</a:t>
            </a:r>
          </a:p>
          <a:p>
            <a:pPr algn="l"/>
            <a:r>
              <a:rPr lang="en-US" altLang="ja-JP" sz="2800">
                <a:solidFill>
                  <a:srgbClr val="000000"/>
                </a:solidFill>
                <a:latin typeface="Arial" charset="0"/>
                <a:ea typeface="ＭＳ Ｐゴシック" charset="0"/>
                <a:cs typeface="ＭＳ Ｐゴシック" charset="0"/>
              </a:rPr>
              <a:t>O(1): L-R symmetric model</a:t>
            </a:r>
          </a:p>
          <a:p>
            <a:pPr algn="l"/>
            <a:r>
              <a:rPr lang="en-US" altLang="ja-JP" sz="2800">
                <a:solidFill>
                  <a:srgbClr val="000000"/>
                </a:solidFill>
                <a:latin typeface="Arial" charset="0"/>
                <a:ea typeface="ＭＳ Ｐゴシック" charset="0"/>
                <a:cs typeface="ＭＳ Ｐゴシック" charset="0"/>
              </a:rPr>
              <a:t>O(0.1): SUSY SU(5)  </a:t>
            </a:r>
          </a:p>
        </p:txBody>
      </p:sp>
      <p:sp>
        <p:nvSpPr>
          <p:cNvPr id="124937" name="テキスト ボックス 5"/>
          <p:cNvSpPr txBox="1">
            <a:spLocks noChangeArrowheads="1"/>
          </p:cNvSpPr>
          <p:nvPr/>
        </p:nvSpPr>
        <p:spPr bwMode="auto">
          <a:xfrm>
            <a:off x="1562100" y="3910013"/>
            <a:ext cx="2032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800">
                <a:solidFill>
                  <a:srgbClr val="000000"/>
                </a:solidFill>
                <a:latin typeface="Arial" charset="0"/>
                <a:ea typeface="ＭＳ Ｐゴシック" charset="0"/>
                <a:cs typeface="ＭＳ Ｐゴシック" charset="0"/>
              </a:rPr>
              <a:t>1</a:t>
            </a:r>
            <a:endParaRPr lang="ja-JP" altLang="en-US" sz="2800">
              <a:solidFill>
                <a:srgbClr val="000000"/>
              </a:solidFill>
              <a:latin typeface="Arial" charset="0"/>
              <a:ea typeface="ＭＳ Ｐゴシック" charset="0"/>
              <a:cs typeface="ＭＳ Ｐゴシック" charset="0"/>
            </a:endParaRPr>
          </a:p>
        </p:txBody>
      </p:sp>
      <p:sp>
        <p:nvSpPr>
          <p:cNvPr id="124938" name="テキスト ボックス 6"/>
          <p:cNvSpPr txBox="1">
            <a:spLocks noChangeArrowheads="1"/>
          </p:cNvSpPr>
          <p:nvPr/>
        </p:nvSpPr>
        <p:spPr bwMode="auto">
          <a:xfrm>
            <a:off x="1257300" y="6754813"/>
            <a:ext cx="5064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800">
                <a:solidFill>
                  <a:srgbClr val="000000"/>
                </a:solidFill>
                <a:latin typeface="Arial Unicode MS" charset="0"/>
                <a:ea typeface="Arial Unicode MS" charset="0"/>
                <a:cs typeface="Arial Unicode MS" charset="0"/>
              </a:rPr>
              <a:t>0.1</a:t>
            </a:r>
            <a:endParaRPr lang="ja-JP" altLang="en-US" sz="2800">
              <a:solidFill>
                <a:srgbClr val="000000"/>
              </a:solidFill>
              <a:latin typeface="Arial Unicode MS" charset="0"/>
              <a:ea typeface="ＭＳ Ｐゴシック" charset="0"/>
            </a:endParaRPr>
          </a:p>
        </p:txBody>
      </p:sp>
      <p:sp>
        <p:nvSpPr>
          <p:cNvPr id="124939" name="テキスト ボックス 7"/>
          <p:cNvSpPr txBox="1">
            <a:spLocks noChangeArrowheads="1"/>
          </p:cNvSpPr>
          <p:nvPr/>
        </p:nvSpPr>
        <p:spPr bwMode="auto">
          <a:xfrm rot="-5400000">
            <a:off x="937419" y="3925094"/>
            <a:ext cx="4683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ja-JP" altLang="en-US" sz="2800">
                <a:solidFill>
                  <a:srgbClr val="000000"/>
                </a:solidFill>
                <a:latin typeface="Arial" charset="0"/>
                <a:ea typeface="ＭＳ Ｐゴシック" charset="0"/>
                <a:cs typeface="ＭＳ Ｐゴシック" charset="0"/>
                <a:sym typeface="Symbol" charset="0"/>
              </a:rPr>
              <a:t></a:t>
            </a:r>
            <a:r>
              <a:rPr lang="en-US" altLang="ja-JP" sz="2800">
                <a:solidFill>
                  <a:srgbClr val="000000"/>
                </a:solidFill>
                <a:latin typeface="Arial" charset="0"/>
                <a:ea typeface="ＭＳ Ｐゴシック" charset="0"/>
                <a:cs typeface="ＭＳ Ｐゴシック" charset="0"/>
                <a:sym typeface="Symbol" charset="0"/>
              </a:rPr>
              <a:t>S</a:t>
            </a:r>
            <a:endParaRPr lang="ja-JP" altLang="en-US" sz="2800">
              <a:solidFill>
                <a:srgbClr val="000000"/>
              </a:solidFill>
              <a:latin typeface="Arial" charset="0"/>
              <a:ea typeface="ＭＳ Ｐゴシック" charset="0"/>
              <a:cs typeface="ＭＳ Ｐゴシック" charset="0"/>
            </a:endParaRPr>
          </a:p>
        </p:txBody>
      </p:sp>
      <p:sp>
        <p:nvSpPr>
          <p:cNvPr id="124940" name="テキスト ボックス 9"/>
          <p:cNvSpPr txBox="1">
            <a:spLocks noChangeArrowheads="1"/>
          </p:cNvSpPr>
          <p:nvPr/>
        </p:nvSpPr>
        <p:spPr bwMode="auto">
          <a:xfrm>
            <a:off x="4914900" y="8990013"/>
            <a:ext cx="4064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800">
                <a:solidFill>
                  <a:srgbClr val="000000"/>
                </a:solidFill>
                <a:latin typeface="Arial" charset="0"/>
                <a:ea typeface="ＭＳ Ｐゴシック" charset="0"/>
                <a:cs typeface="ＭＳ Ｐゴシック" charset="0"/>
              </a:rPr>
              <a:t>10</a:t>
            </a:r>
            <a:endParaRPr lang="ja-JP" altLang="en-US" sz="2800">
              <a:solidFill>
                <a:srgbClr val="000000"/>
              </a:solidFill>
              <a:latin typeface="Arial" charset="0"/>
              <a:ea typeface="ＭＳ Ｐゴシック" charset="0"/>
              <a:cs typeface="ＭＳ Ｐゴシック" charset="0"/>
            </a:endParaRPr>
          </a:p>
        </p:txBody>
      </p:sp>
      <p:sp>
        <p:nvSpPr>
          <p:cNvPr id="124941" name="テキスト ボックス 10"/>
          <p:cNvSpPr txBox="1">
            <a:spLocks noChangeArrowheads="1"/>
          </p:cNvSpPr>
          <p:nvPr/>
        </p:nvSpPr>
        <p:spPr bwMode="auto">
          <a:xfrm>
            <a:off x="1562100" y="8990013"/>
            <a:ext cx="5064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800">
                <a:solidFill>
                  <a:srgbClr val="000000"/>
                </a:solidFill>
                <a:latin typeface="Arial Unicode MS" charset="0"/>
                <a:ea typeface="Arial Unicode MS" charset="0"/>
                <a:cs typeface="Arial Unicode MS" charset="0"/>
              </a:rPr>
              <a:t>0.1</a:t>
            </a:r>
            <a:endParaRPr lang="ja-JP" altLang="en-US" sz="2800">
              <a:solidFill>
                <a:srgbClr val="000000"/>
              </a:solidFill>
              <a:latin typeface="Arial Unicode MS" charset="0"/>
              <a:ea typeface="ＭＳ Ｐゴシック" charset="0"/>
            </a:endParaRPr>
          </a:p>
        </p:txBody>
      </p:sp>
      <p:sp>
        <p:nvSpPr>
          <p:cNvPr id="124942" name="テキスト ボックス 5"/>
          <p:cNvSpPr txBox="1">
            <a:spLocks noChangeArrowheads="1"/>
          </p:cNvSpPr>
          <p:nvPr/>
        </p:nvSpPr>
        <p:spPr bwMode="auto">
          <a:xfrm>
            <a:off x="3390900" y="8990013"/>
            <a:ext cx="2032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800">
                <a:solidFill>
                  <a:srgbClr val="000000"/>
                </a:solidFill>
                <a:latin typeface="Arial" charset="0"/>
                <a:ea typeface="ＭＳ Ｐゴシック" charset="0"/>
                <a:cs typeface="ＭＳ Ｐゴシック" charset="0"/>
              </a:rPr>
              <a:t>1</a:t>
            </a:r>
            <a:endParaRPr lang="ja-JP" altLang="en-US" sz="2800">
              <a:solidFill>
                <a:srgbClr val="000000"/>
              </a:solidFill>
              <a:latin typeface="Arial" charset="0"/>
              <a:ea typeface="ＭＳ Ｐゴシック" charset="0"/>
              <a:cs typeface="ＭＳ Ｐゴシック" charset="0"/>
            </a:endParaRPr>
          </a:p>
        </p:txBody>
      </p:sp>
      <p:pic>
        <p:nvPicPr>
          <p:cNvPr id="124943" name="図 8" descr="radiative.png"/>
          <p:cNvPicPr>
            <a:picLocks noChangeAspect="1"/>
          </p:cNvPicPr>
          <p:nvPr/>
        </p:nvPicPr>
        <p:blipFill>
          <a:blip r:embed="rId2">
            <a:extLst>
              <a:ext uri="{28A0092B-C50C-407E-A947-70E740481C1C}">
                <a14:useLocalDpi xmlns:a14="http://schemas.microsoft.com/office/drawing/2010/main" val="0"/>
              </a:ext>
            </a:extLst>
          </a:blip>
          <a:srcRect l="15581" t="11447" r="11467" b="11725"/>
          <a:stretch>
            <a:fillRect/>
          </a:stretch>
        </p:blipFill>
        <p:spPr bwMode="auto">
          <a:xfrm>
            <a:off x="1765300" y="4011613"/>
            <a:ext cx="47783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44" name="テキスト ボックス 3"/>
          <p:cNvSpPr txBox="1">
            <a:spLocks noChangeArrowheads="1"/>
          </p:cNvSpPr>
          <p:nvPr/>
        </p:nvSpPr>
        <p:spPr bwMode="auto">
          <a:xfrm>
            <a:off x="2171700" y="6551613"/>
            <a:ext cx="1225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a:solidFill>
                  <a:srgbClr val="FF0000"/>
                </a:solidFill>
                <a:latin typeface="Arial" charset="0"/>
                <a:ea typeface="ＭＳ Ｐゴシック" charset="0"/>
                <a:cs typeface="ＭＳ Ｐゴシック" charset="0"/>
              </a:rPr>
              <a:t>B</a:t>
            </a:r>
            <a:r>
              <a:rPr lang="en-GB" altLang="ja-JP" sz="2600">
                <a:solidFill>
                  <a:srgbClr val="FF0000"/>
                </a:solidFill>
                <a:latin typeface="Arial" charset="0"/>
                <a:ea typeface="ＭＳ Ｐゴシック" charset="0"/>
                <a:cs typeface="ＭＳ Ｐゴシック" charset="0"/>
                <a:sym typeface="Symbol" charset="0"/>
              </a:rPr>
              <a:t>  </a:t>
            </a:r>
            <a:r>
              <a:rPr lang="en-US" altLang="ja-JP" sz="2600">
                <a:solidFill>
                  <a:srgbClr val="FF0000"/>
                </a:solidFill>
                <a:latin typeface="Arial" charset="0"/>
                <a:ea typeface="ＭＳ Ｐゴシック" charset="0"/>
                <a:cs typeface="ＭＳ Ｐゴシック" charset="0"/>
              </a:rPr>
              <a:t>K*</a:t>
            </a:r>
            <a:r>
              <a:rPr lang="en-GB" altLang="ja-JP" sz="2600">
                <a:solidFill>
                  <a:srgbClr val="FF0000"/>
                </a:solidFill>
                <a:latin typeface="Arial" charset="0"/>
                <a:ea typeface="ＭＳ Ｐゴシック" charset="0"/>
                <a:cs typeface="ＭＳ Ｐゴシック" charset="0"/>
                <a:sym typeface="Symbol" charset="0"/>
              </a:rPr>
              <a:t></a:t>
            </a:r>
            <a:endParaRPr lang="ja-JP" altLang="en-US" sz="2600">
              <a:solidFill>
                <a:srgbClr val="FF0000"/>
              </a:solidFill>
              <a:latin typeface="Arial" charset="0"/>
              <a:ea typeface="ＭＳ Ｐゴシック" charset="0"/>
              <a:cs typeface="ＭＳ Ｐゴシック" charset="0"/>
            </a:endParaRPr>
          </a:p>
        </p:txBody>
      </p:sp>
      <p:sp>
        <p:nvSpPr>
          <p:cNvPr id="124945" name="テキスト ボックス 3"/>
          <p:cNvSpPr txBox="1">
            <a:spLocks noChangeArrowheads="1"/>
          </p:cNvSpPr>
          <p:nvPr/>
        </p:nvSpPr>
        <p:spPr bwMode="auto">
          <a:xfrm>
            <a:off x="4102100" y="4926013"/>
            <a:ext cx="1057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a:solidFill>
                  <a:srgbClr val="0000FF"/>
                </a:solidFill>
                <a:latin typeface="Arial" charset="0"/>
                <a:ea typeface="ＭＳ Ｐゴシック" charset="0"/>
                <a:cs typeface="ＭＳ Ｐゴシック" charset="0"/>
              </a:rPr>
              <a:t>B</a:t>
            </a:r>
            <a:r>
              <a:rPr lang="en-GB" altLang="ja-JP" sz="2600">
                <a:solidFill>
                  <a:srgbClr val="0000FF"/>
                </a:solidFill>
                <a:latin typeface="Arial" charset="0"/>
                <a:ea typeface="ＭＳ Ｐゴシック" charset="0"/>
                <a:cs typeface="ＭＳ Ｐゴシック" charset="0"/>
                <a:sym typeface="Symbol" charset="0"/>
              </a:rPr>
              <a:t>  </a:t>
            </a:r>
            <a:endParaRPr lang="ja-JP" altLang="en-US" sz="2600">
              <a:solidFill>
                <a:srgbClr val="0000FF"/>
              </a:solidFill>
              <a:latin typeface="Arial" charset="0"/>
              <a:ea typeface="ＭＳ Ｐゴシック" charset="0"/>
              <a:cs typeface="ＭＳ Ｐゴシック" charset="0"/>
            </a:endParaRPr>
          </a:p>
        </p:txBody>
      </p:sp>
      <p:cxnSp>
        <p:nvCxnSpPr>
          <p:cNvPr id="124946" name="直線矢印コネクタ 11"/>
          <p:cNvCxnSpPr>
            <a:cxnSpLocks noChangeShapeType="1"/>
          </p:cNvCxnSpPr>
          <p:nvPr/>
        </p:nvCxnSpPr>
        <p:spPr bwMode="auto">
          <a:xfrm rot="10800000" flipV="1">
            <a:off x="2584450" y="4316413"/>
            <a:ext cx="1212850" cy="34607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4947" name="直線矢印コネクタ 12"/>
          <p:cNvCxnSpPr>
            <a:cxnSpLocks noChangeShapeType="1"/>
          </p:cNvCxnSpPr>
          <p:nvPr/>
        </p:nvCxnSpPr>
        <p:spPr bwMode="auto">
          <a:xfrm rot="10800000" flipV="1">
            <a:off x="3255963" y="4418013"/>
            <a:ext cx="541337" cy="15557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4948" name="直線矢印コネクタ 13"/>
          <p:cNvCxnSpPr>
            <a:cxnSpLocks noChangeShapeType="1"/>
          </p:cNvCxnSpPr>
          <p:nvPr/>
        </p:nvCxnSpPr>
        <p:spPr bwMode="auto">
          <a:xfrm rot="5400000">
            <a:off x="3035300" y="4570413"/>
            <a:ext cx="812800" cy="711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24949" name="テキスト ボックス 21"/>
          <p:cNvSpPr txBox="1">
            <a:spLocks noChangeArrowheads="1"/>
          </p:cNvSpPr>
          <p:nvPr/>
        </p:nvSpPr>
        <p:spPr bwMode="auto">
          <a:xfrm>
            <a:off x="3898900" y="4210050"/>
            <a:ext cx="3325813"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9pPr>
          </a:lstStyle>
          <a:p>
            <a:pPr algn="l">
              <a:lnSpc>
                <a:spcPct val="85000"/>
              </a:lnSpc>
            </a:pPr>
            <a:r>
              <a:rPr lang="en-US" altLang="ja-JP" sz="2800">
                <a:solidFill>
                  <a:srgbClr val="000000"/>
                </a:solidFill>
                <a:latin typeface="Arial" charset="0"/>
                <a:ea typeface="Arial Unicode MS" charset="0"/>
                <a:cs typeface="Arial Unicode MS" charset="0"/>
              </a:rPr>
              <a:t>Belle measurements</a:t>
            </a:r>
            <a:endParaRPr lang="ja-JP" altLang="en-US" sz="2800">
              <a:solidFill>
                <a:srgbClr val="000000"/>
              </a:solidFill>
              <a:latin typeface="Arial" charset="0"/>
              <a:ea typeface="ＭＳ Ｐゴシック" charset="0"/>
            </a:endParaRPr>
          </a:p>
        </p:txBody>
      </p:sp>
      <p:sp>
        <p:nvSpPr>
          <p:cNvPr id="124950" name="テキスト ボックス 9"/>
          <p:cNvSpPr txBox="1">
            <a:spLocks noChangeArrowheads="1"/>
          </p:cNvSpPr>
          <p:nvPr/>
        </p:nvSpPr>
        <p:spPr bwMode="auto">
          <a:xfrm>
            <a:off x="6137275" y="8990013"/>
            <a:ext cx="4032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800">
                <a:solidFill>
                  <a:srgbClr val="000000"/>
                </a:solidFill>
                <a:latin typeface="Arial" charset="0"/>
                <a:ea typeface="ＭＳ Ｐゴシック" charset="0"/>
                <a:cs typeface="ＭＳ Ｐゴシック" charset="0"/>
              </a:rPr>
              <a:t>50</a:t>
            </a:r>
            <a:endParaRPr lang="ja-JP" altLang="en-US" sz="2800">
              <a:solidFill>
                <a:srgbClr val="000000"/>
              </a:solidFill>
              <a:latin typeface="Arial" charset="0"/>
              <a:ea typeface="ＭＳ Ｐゴシック" charset="0"/>
              <a:cs typeface="ＭＳ Ｐゴシック" charset="0"/>
            </a:endParaRPr>
          </a:p>
        </p:txBody>
      </p:sp>
      <p:sp>
        <p:nvSpPr>
          <p:cNvPr id="124951" name="下矢印 16"/>
          <p:cNvSpPr>
            <a:spLocks noChangeArrowheads="1"/>
          </p:cNvSpPr>
          <p:nvPr/>
        </p:nvSpPr>
        <p:spPr bwMode="auto">
          <a:xfrm>
            <a:off x="5118100" y="8482013"/>
            <a:ext cx="196850" cy="406400"/>
          </a:xfrm>
          <a:prstGeom prst="downArrow">
            <a:avLst>
              <a:gd name="adj1" fmla="val 50000"/>
              <a:gd name="adj2" fmla="val 49720"/>
            </a:avLst>
          </a:prstGeom>
          <a:solidFill>
            <a:srgbClr val="00B050"/>
          </a:solidFill>
          <a:ln w="6350">
            <a:solidFill>
              <a:schemeClr val="tx1"/>
            </a:solidFill>
            <a:round/>
            <a:headEnd/>
            <a:tailEnd/>
          </a:ln>
        </p:spPr>
        <p:txBody>
          <a:bodyPr lIns="129756" tIns="64879" rIns="129756" bIns="64879"/>
          <a:lstStyle/>
          <a:p>
            <a:pPr defTabSz="636588" hangingPunct="0">
              <a:lnSpc>
                <a:spcPct val="111000"/>
              </a:lnSpc>
              <a:buClr>
                <a:srgbClr val="000000"/>
              </a:buClr>
              <a:buSzPct val="45000"/>
            </a:pPr>
            <a:endParaRPr lang="ja-JP" altLang="en-US" sz="3400">
              <a:solidFill>
                <a:srgbClr val="000000"/>
              </a:solidFill>
              <a:latin typeface="Century Schoolbook L" charset="0"/>
              <a:ea typeface="ＭＳ Ｐゴシック" charset="0"/>
              <a:cs typeface="ＭＳ Ｐゴシック" charset="0"/>
            </a:endParaRPr>
          </a:p>
        </p:txBody>
      </p:sp>
      <p:sp>
        <p:nvSpPr>
          <p:cNvPr id="124952" name="テキスト ボックス 17"/>
          <p:cNvSpPr txBox="1">
            <a:spLocks noChangeArrowheads="1"/>
          </p:cNvSpPr>
          <p:nvPr/>
        </p:nvSpPr>
        <p:spPr bwMode="auto">
          <a:xfrm>
            <a:off x="3522663" y="8501063"/>
            <a:ext cx="14605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9pPr>
          </a:lstStyle>
          <a:p>
            <a:pPr>
              <a:lnSpc>
                <a:spcPct val="85000"/>
              </a:lnSpc>
            </a:pPr>
            <a:r>
              <a:rPr lang="en-US" altLang="ja-JP" sz="2800">
                <a:solidFill>
                  <a:srgbClr val="008000"/>
                </a:solidFill>
                <a:latin typeface="Arial" charset="0"/>
                <a:ea typeface="ＭＳ Ｐゴシック" charset="0"/>
                <a:cs typeface="ＭＳ Ｐゴシック" charset="0"/>
              </a:rPr>
              <a:t>SM(K*</a:t>
            </a:r>
            <a:r>
              <a:rPr lang="en-GB" altLang="ja-JP" sz="2800" baseline="30000">
                <a:solidFill>
                  <a:srgbClr val="008000"/>
                </a:solidFill>
                <a:latin typeface="Arial" charset="0"/>
                <a:ea typeface="ＭＳ Ｐゴシック" charset="0"/>
                <a:cs typeface="ＭＳ Ｐゴシック" charset="0"/>
                <a:sym typeface="Symbol" charset="0"/>
              </a:rPr>
              <a:t>0</a:t>
            </a:r>
            <a:r>
              <a:rPr lang="en-GB" altLang="ja-JP" sz="2800">
                <a:solidFill>
                  <a:srgbClr val="008000"/>
                </a:solidFill>
                <a:latin typeface="Arial" charset="0"/>
                <a:ea typeface="ＭＳ Ｐゴシック" charset="0"/>
                <a:cs typeface="ＭＳ Ｐゴシック" charset="0"/>
                <a:sym typeface="Symbol" charset="0"/>
              </a:rPr>
              <a:t></a:t>
            </a:r>
            <a:r>
              <a:rPr lang="en-US" altLang="ja-JP" sz="2800">
                <a:solidFill>
                  <a:srgbClr val="008000"/>
                </a:solidFill>
                <a:latin typeface="Arial" charset="0"/>
                <a:ea typeface="ＭＳ Ｐゴシック" charset="0"/>
                <a:cs typeface="ＭＳ Ｐゴシック" charset="0"/>
                <a:sym typeface="Symbol" charset="0"/>
              </a:rPr>
              <a:t>)</a:t>
            </a:r>
            <a:endParaRPr lang="ja-JP" altLang="en-US" sz="2800">
              <a:solidFill>
                <a:srgbClr val="008000"/>
              </a:solidFill>
              <a:latin typeface="Arial Unicode MS" charset="0"/>
              <a:ea typeface="ＭＳ Ｐゴシック" charset="0"/>
            </a:endParaRPr>
          </a:p>
        </p:txBody>
      </p:sp>
      <p:sp>
        <p:nvSpPr>
          <p:cNvPr id="26" name="ストライプ矢印 25"/>
          <p:cNvSpPr/>
          <p:nvPr/>
        </p:nvSpPr>
        <p:spPr bwMode="auto">
          <a:xfrm rot="5400000">
            <a:off x="5817394" y="7785894"/>
            <a:ext cx="1843087" cy="187325"/>
          </a:xfrm>
          <a:prstGeom prst="stripedRightArrow">
            <a:avLst/>
          </a:prstGeom>
          <a:solidFill>
            <a:srgbClr val="FF9900"/>
          </a:solidFill>
          <a:ln w="6350" cap="flat" cmpd="sng" algn="ctr">
            <a:solidFill>
              <a:schemeClr val="tx1"/>
            </a:solidFill>
            <a:prstDash val="solid"/>
            <a:round/>
            <a:headEnd type="none" w="med" len="med"/>
            <a:tailEnd type="none" w="med" len="med"/>
          </a:ln>
          <a:effectLst/>
        </p:spPr>
        <p:txBody>
          <a:bodyPr lIns="129756" tIns="64879" rIns="129756" bIns="64879"/>
          <a:lstStyle/>
          <a:p>
            <a:pPr defTabSz="637535" hangingPunct="0">
              <a:lnSpc>
                <a:spcPct val="111000"/>
              </a:lnSpc>
              <a:buClr>
                <a:srgbClr val="000000"/>
              </a:buClr>
              <a:buSzPct val="45000"/>
              <a:defRPr/>
            </a:pPr>
            <a:endParaRPr lang="ja-JP" altLang="en-US" sz="3400">
              <a:solidFill>
                <a:srgbClr val="000000"/>
              </a:solidFill>
              <a:latin typeface="Century Schoolbook L" pitchFamily="16" charset="0"/>
              <a:ea typeface="ＭＳ Ｐゴシック" charset="-128"/>
              <a:cs typeface="ＭＳ Ｐゴシック" charset="-128"/>
            </a:endParaRPr>
          </a:p>
        </p:txBody>
      </p:sp>
      <p:sp>
        <p:nvSpPr>
          <p:cNvPr id="124954" name="テキスト ボックス 19"/>
          <p:cNvSpPr txBox="1">
            <a:spLocks noChangeArrowheads="1"/>
          </p:cNvSpPr>
          <p:nvPr/>
        </p:nvSpPr>
        <p:spPr bwMode="auto">
          <a:xfrm rot="-5400000">
            <a:off x="6615907" y="7684294"/>
            <a:ext cx="9080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9pPr>
          </a:lstStyle>
          <a:p>
            <a:pPr algn="l">
              <a:lnSpc>
                <a:spcPct val="85000"/>
              </a:lnSpc>
            </a:pPr>
            <a:r>
              <a:rPr lang="en-US" altLang="ja-JP" sz="2600">
                <a:solidFill>
                  <a:srgbClr val="000000"/>
                </a:solidFill>
                <a:latin typeface="Arial Unicode MS" charset="0"/>
                <a:ea typeface="Arial Unicode MS" charset="0"/>
                <a:cs typeface="Arial Unicode MS" charset="0"/>
              </a:rPr>
              <a:t>SUSY</a:t>
            </a:r>
            <a:endParaRPr lang="ja-JP" altLang="en-US" sz="2600">
              <a:solidFill>
                <a:srgbClr val="000000"/>
              </a:solidFill>
              <a:latin typeface="Arial Unicode MS" charset="0"/>
              <a:ea typeface="ＭＳ Ｐゴシック" charset="0"/>
            </a:endParaRPr>
          </a:p>
        </p:txBody>
      </p:sp>
      <p:cxnSp>
        <p:nvCxnSpPr>
          <p:cNvPr id="124955" name="直線矢印コネクタ 20"/>
          <p:cNvCxnSpPr>
            <a:cxnSpLocks noChangeShapeType="1"/>
          </p:cNvCxnSpPr>
          <p:nvPr/>
        </p:nvCxnSpPr>
        <p:spPr bwMode="auto">
          <a:xfrm flipV="1">
            <a:off x="2844800" y="7172325"/>
            <a:ext cx="1524000" cy="406400"/>
          </a:xfrm>
          <a:prstGeom prst="straightConnector1">
            <a:avLst/>
          </a:prstGeom>
          <a:noFill/>
          <a:ln w="9525">
            <a:solidFill>
              <a:srgbClr val="FF9900"/>
            </a:solidFill>
            <a:round/>
            <a:headEnd/>
            <a:tailEnd type="arrow" w="med" len="med"/>
          </a:ln>
          <a:extLst>
            <a:ext uri="{909E8E84-426E-40dd-AFC4-6F175D3DCCD1}">
              <a14:hiddenFill xmlns:a14="http://schemas.microsoft.com/office/drawing/2010/main">
                <a:noFill/>
              </a14:hiddenFill>
            </a:ext>
          </a:extLst>
        </p:spPr>
      </p:cxnSp>
      <p:sp>
        <p:nvSpPr>
          <p:cNvPr id="124956" name="テキスト ボックス 28"/>
          <p:cNvSpPr txBox="1">
            <a:spLocks noChangeArrowheads="1"/>
          </p:cNvSpPr>
          <p:nvPr/>
        </p:nvSpPr>
        <p:spPr bwMode="auto">
          <a:xfrm>
            <a:off x="401638" y="7543800"/>
            <a:ext cx="4005262"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nchorCtr="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9pPr>
          </a:lstStyle>
          <a:p>
            <a:pPr algn="l">
              <a:lnSpc>
                <a:spcPct val="85000"/>
              </a:lnSpc>
            </a:pPr>
            <a:r>
              <a:rPr lang="en-US" altLang="ja-JP" sz="2800">
                <a:solidFill>
                  <a:srgbClr val="000000"/>
                </a:solidFill>
                <a:latin typeface="Arial" charset="0"/>
                <a:ea typeface="Arial Unicode MS" charset="0"/>
                <a:cs typeface="Arial Unicode MS" charset="0"/>
              </a:rPr>
              <a:t>With improved Ks</a:t>
            </a:r>
            <a:r>
              <a:rPr lang="ja-JP" altLang="en-US" sz="2800">
                <a:solidFill>
                  <a:srgbClr val="000000"/>
                </a:solidFill>
                <a:latin typeface="Arial" charset="0"/>
                <a:ea typeface="ＭＳ Ｐゴシック" charset="0"/>
              </a:rPr>
              <a:t> </a:t>
            </a:r>
            <a:r>
              <a:rPr lang="en-US" altLang="ja-JP" sz="2800">
                <a:solidFill>
                  <a:srgbClr val="000000"/>
                </a:solidFill>
                <a:latin typeface="Arial" charset="0"/>
                <a:ea typeface="Arial Unicode MS" charset="0"/>
                <a:cs typeface="Arial Unicode MS" charset="0"/>
              </a:rPr>
              <a:t>vertex finding efficiency</a:t>
            </a:r>
            <a:endParaRPr lang="ja-JP" altLang="en-US" sz="2800">
              <a:solidFill>
                <a:srgbClr val="000000"/>
              </a:solidFill>
              <a:latin typeface="Arial" charset="0"/>
              <a:ea typeface="ＭＳ Ｐゴシック" charset="0"/>
            </a:endParaRPr>
          </a:p>
        </p:txBody>
      </p:sp>
      <p:sp>
        <p:nvSpPr>
          <p:cNvPr id="124957" name="テキスト ボックス 15"/>
          <p:cNvSpPr txBox="1">
            <a:spLocks noChangeArrowheads="1"/>
          </p:cNvSpPr>
          <p:nvPr/>
        </p:nvSpPr>
        <p:spPr bwMode="auto">
          <a:xfrm>
            <a:off x="3963988" y="9315450"/>
            <a:ext cx="1447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800">
                <a:solidFill>
                  <a:srgbClr val="000000"/>
                </a:solidFill>
                <a:latin typeface="Arial" charset="0"/>
                <a:ea typeface="Arial Unicode MS" charset="0"/>
                <a:cs typeface="Arial Unicode MS" charset="0"/>
              </a:rPr>
              <a:t>L</a:t>
            </a:r>
            <a:r>
              <a:rPr lang="en-US" altLang="ja-JP" sz="2800" baseline="-25000">
                <a:solidFill>
                  <a:srgbClr val="000000"/>
                </a:solidFill>
                <a:latin typeface="Arial" charset="0"/>
                <a:ea typeface="Arial Unicode MS" charset="0"/>
                <a:cs typeface="Arial Unicode MS" charset="0"/>
              </a:rPr>
              <a:t>int</a:t>
            </a:r>
            <a:r>
              <a:rPr lang="en-US" altLang="ja-JP" sz="2800">
                <a:solidFill>
                  <a:srgbClr val="000000"/>
                </a:solidFill>
                <a:latin typeface="Arial" charset="0"/>
                <a:ea typeface="Arial Unicode MS" charset="0"/>
                <a:cs typeface="Arial Unicode MS" charset="0"/>
              </a:rPr>
              <a:t> [ab</a:t>
            </a:r>
            <a:r>
              <a:rPr lang="en-US" altLang="ja-JP" sz="2800" baseline="30000">
                <a:solidFill>
                  <a:srgbClr val="000000"/>
                </a:solidFill>
                <a:latin typeface="Arial" charset="0"/>
                <a:ea typeface="Arial Unicode MS" charset="0"/>
                <a:cs typeface="Arial Unicode MS" charset="0"/>
              </a:rPr>
              <a:t>−1</a:t>
            </a:r>
            <a:r>
              <a:rPr lang="en-US" altLang="ja-JP" sz="2800">
                <a:solidFill>
                  <a:srgbClr val="000000"/>
                </a:solidFill>
                <a:latin typeface="Arial" charset="0"/>
                <a:ea typeface="Arial Unicode MS" charset="0"/>
                <a:cs typeface="Arial Unicode MS" charset="0"/>
              </a:rPr>
              <a:t>]</a:t>
            </a:r>
            <a:endParaRPr lang="ja-JP" altLang="en-US" sz="2800">
              <a:solidFill>
                <a:srgbClr val="000000"/>
              </a:solidFill>
              <a:latin typeface="Arial" charset="0"/>
              <a:ea typeface="ＭＳ Ｐゴシック" charset="0"/>
            </a:endParaRPr>
          </a:p>
        </p:txBody>
      </p:sp>
      <p:pic>
        <p:nvPicPr>
          <p:cNvPr id="124958" name="図 21" descr="diagram-bsgamma.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8788" y="1495425"/>
            <a:ext cx="3630612"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右矢印 31"/>
          <p:cNvSpPr/>
          <p:nvPr/>
        </p:nvSpPr>
        <p:spPr>
          <a:xfrm>
            <a:off x="2311400" y="2843213"/>
            <a:ext cx="506413" cy="382587"/>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lIns="129756" tIns="64879" rIns="129756" bIns="64879" anchor="ctr"/>
          <a:lstStyle/>
          <a:p>
            <a:pPr>
              <a:defRPr/>
            </a:pPr>
            <a:endParaRPr kumimoji="1" lang="ja-JP" altLang="en-US" sz="2600">
              <a:solidFill>
                <a:srgbClr val="FFFFFF"/>
              </a:solidFill>
              <a:latin typeface="Arial"/>
              <a:ea typeface="ＭＳ Ｐゴシック"/>
            </a:endParaRPr>
          </a:p>
        </p:txBody>
      </p:sp>
      <p:pic>
        <p:nvPicPr>
          <p:cNvPr id="124960" name="図 6" descr="belle2-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72138" y="5010150"/>
            <a:ext cx="1144587"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タイトル 1"/>
          <p:cNvSpPr>
            <a:spLocks noGrp="1"/>
          </p:cNvSpPr>
          <p:nvPr>
            <p:ph type="title"/>
          </p:nvPr>
        </p:nvSpPr>
        <p:spPr/>
        <p:txBody>
          <a:bodyPr/>
          <a:lstStyle/>
          <a:p>
            <a:r>
              <a:rPr lang="en-US" altLang="ja-JP">
                <a:latin typeface="Arial" charset="0"/>
                <a:ea typeface="ＭＳ Ｐゴシック" charset="0"/>
                <a:cs typeface="ＭＳ Ｐゴシック" charset="0"/>
              </a:rPr>
              <a:t>CPV in b</a:t>
            </a:r>
            <a:r>
              <a:rPr lang="ja-JP" altLang="en-US">
                <a:latin typeface="Arial" charset="0"/>
                <a:ea typeface="ＭＳ Ｐゴシック" charset="0"/>
                <a:cs typeface="ＭＳ Ｐゴシック" charset="0"/>
                <a:sym typeface="Wingdings" charset="0"/>
              </a:rPr>
              <a:t></a:t>
            </a:r>
            <a:r>
              <a:rPr lang="en-US" altLang="ja-JP">
                <a:latin typeface="Arial" charset="0"/>
                <a:ea typeface="ＭＳ Ｐゴシック" charset="0"/>
                <a:cs typeface="ＭＳ Ｐゴシック" charset="0"/>
                <a:sym typeface="Wingdings" charset="0"/>
              </a:rPr>
              <a:t>s Penguins</a:t>
            </a:r>
            <a:endParaRPr lang="ja-JP" altLang="en-US">
              <a:latin typeface="Arial" charset="0"/>
              <a:ea typeface="ＭＳ Ｐゴシック" charset="0"/>
              <a:cs typeface="ＭＳ Ｐゴシック" charset="0"/>
            </a:endParaRPr>
          </a:p>
        </p:txBody>
      </p:sp>
      <p:pic>
        <p:nvPicPr>
          <p:cNvPr id="125954" name="Picture 3" descr="feyn_phiks"/>
          <p:cNvPicPr>
            <a:picLocks noChangeAspect="1" noChangeArrowheads="1"/>
          </p:cNvPicPr>
          <p:nvPr/>
        </p:nvPicPr>
        <p:blipFill>
          <a:blip r:embed="rId4">
            <a:extLst>
              <a:ext uri="{28A0092B-C50C-407E-A947-70E740481C1C}">
                <a14:useLocalDpi xmlns:a14="http://schemas.microsoft.com/office/drawing/2010/main" val="0"/>
              </a:ext>
            </a:extLst>
          </a:blip>
          <a:srcRect l="9798" t="39337" r="53712" b="44853"/>
          <a:stretch>
            <a:fillRect/>
          </a:stretch>
        </p:blipFill>
        <p:spPr bwMode="auto">
          <a:xfrm>
            <a:off x="1917700" y="1524000"/>
            <a:ext cx="36703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5955" name="Group 5"/>
          <p:cNvGrpSpPr>
            <a:grpSpLocks/>
          </p:cNvGrpSpPr>
          <p:nvPr/>
        </p:nvGrpSpPr>
        <p:grpSpPr bwMode="auto">
          <a:xfrm>
            <a:off x="6807200" y="1219200"/>
            <a:ext cx="4876800" cy="2347913"/>
            <a:chOff x="2880" y="912"/>
            <a:chExt cx="2592" cy="1248"/>
          </a:xfrm>
        </p:grpSpPr>
        <p:pic>
          <p:nvPicPr>
            <p:cNvPr id="125983" name="Picture 6" descr="bssusy_pre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917"/>
              <a:ext cx="2403"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84" name="Rectangle 7"/>
            <p:cNvSpPr>
              <a:spLocks noChangeArrowheads="1"/>
            </p:cNvSpPr>
            <p:nvPr/>
          </p:nvSpPr>
          <p:spPr bwMode="auto">
            <a:xfrm>
              <a:off x="4800" y="912"/>
              <a:ext cx="672" cy="12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2600">
                <a:solidFill>
                  <a:srgbClr val="000000"/>
                </a:solidFill>
                <a:latin typeface="Arial" charset="0"/>
                <a:ea typeface="ＭＳ Ｐゴシック" charset="0"/>
                <a:cs typeface="ＭＳ Ｐゴシック" charset="0"/>
              </a:endParaRPr>
            </a:p>
          </p:txBody>
        </p:sp>
        <p:graphicFrame>
          <p:nvGraphicFramePr>
            <p:cNvPr id="125985" name="Object 8"/>
            <p:cNvGraphicFramePr>
              <a:graphicFrameLocks noChangeAspect="1"/>
            </p:cNvGraphicFramePr>
            <p:nvPr/>
          </p:nvGraphicFramePr>
          <p:xfrm>
            <a:off x="4992" y="1200"/>
            <a:ext cx="128" cy="208"/>
          </p:xfrm>
          <a:graphic>
            <a:graphicData uri="http://schemas.openxmlformats.org/presentationml/2006/ole">
              <mc:AlternateContent xmlns:mc="http://schemas.openxmlformats.org/markup-compatibility/2006">
                <mc:Choice xmlns:v="urn:schemas-microsoft-com:vml" Requires="v">
                  <p:oleObj spid="_x0000_s126298" name="Equation" r:id="rId6" imgW="203112" imgH="330057" progId="Equation.DSMT4">
                    <p:embed/>
                  </p:oleObj>
                </mc:Choice>
                <mc:Fallback>
                  <p:oleObj name="Equation" r:id="rId6" imgW="203112" imgH="330057" progId="Equation.DSMT4">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2" y="1200"/>
                          <a:ext cx="128" cy="20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5986" name="Object 9"/>
            <p:cNvGraphicFramePr>
              <a:graphicFrameLocks noChangeAspect="1"/>
            </p:cNvGraphicFramePr>
            <p:nvPr/>
          </p:nvGraphicFramePr>
          <p:xfrm>
            <a:off x="4992" y="1728"/>
            <a:ext cx="248" cy="264"/>
          </p:xfrm>
          <a:graphic>
            <a:graphicData uri="http://schemas.openxmlformats.org/presentationml/2006/ole">
              <mc:AlternateContent xmlns:mc="http://schemas.openxmlformats.org/markup-compatibility/2006">
                <mc:Choice xmlns:v="urn:schemas-microsoft-com:vml" Requires="v">
                  <p:oleObj spid="_x0000_s126299" name="Equation" r:id="rId8" imgW="393529" imgH="418918" progId="Equation.DSMT4">
                    <p:embed/>
                  </p:oleObj>
                </mc:Choice>
                <mc:Fallback>
                  <p:oleObj name="Equation" r:id="rId8" imgW="393529" imgH="418918"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2" y="1728"/>
                          <a:ext cx="248" cy="264"/>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5987" name="Rectangle 10"/>
            <p:cNvSpPr>
              <a:spLocks noChangeArrowheads="1"/>
            </p:cNvSpPr>
            <p:nvPr/>
          </p:nvSpPr>
          <p:spPr bwMode="auto">
            <a:xfrm>
              <a:off x="2880" y="912"/>
              <a:ext cx="672" cy="12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kumimoji="1" lang="ja-JP" altLang="en-US" sz="2600">
                <a:solidFill>
                  <a:srgbClr val="000000"/>
                </a:solidFill>
                <a:latin typeface="Arial" charset="0"/>
                <a:ea typeface="ＭＳ Ｐゴシック" charset="0"/>
                <a:cs typeface="ＭＳ Ｐゴシック" charset="0"/>
              </a:endParaRPr>
            </a:p>
          </p:txBody>
        </p:sp>
        <p:graphicFrame>
          <p:nvGraphicFramePr>
            <p:cNvPr id="125988" name="Object 11"/>
            <p:cNvGraphicFramePr>
              <a:graphicFrameLocks noChangeAspect="1"/>
            </p:cNvGraphicFramePr>
            <p:nvPr/>
          </p:nvGraphicFramePr>
          <p:xfrm>
            <a:off x="3190" y="1440"/>
            <a:ext cx="218" cy="203"/>
          </p:xfrm>
          <a:graphic>
            <a:graphicData uri="http://schemas.openxmlformats.org/presentationml/2006/ole">
              <mc:AlternateContent xmlns:mc="http://schemas.openxmlformats.org/markup-compatibility/2006">
                <mc:Choice xmlns:v="urn:schemas-microsoft-com:vml" Requires="v">
                  <p:oleObj spid="_x0000_s126300" name="Equation" r:id="rId10" imgW="368140" imgH="342751" progId="Equation.DSMT4">
                    <p:embed/>
                  </p:oleObj>
                </mc:Choice>
                <mc:Fallback>
                  <p:oleObj name="Equation" r:id="rId10" imgW="368140" imgH="342751" progId="Equation.DSMT4">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90" y="1440"/>
                          <a:ext cx="218" cy="20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5989" name="Object 12"/>
            <p:cNvGraphicFramePr>
              <a:graphicFrameLocks noChangeAspect="1"/>
            </p:cNvGraphicFramePr>
            <p:nvPr/>
          </p:nvGraphicFramePr>
          <p:xfrm>
            <a:off x="3408" y="1056"/>
            <a:ext cx="160" cy="184"/>
          </p:xfrm>
          <a:graphic>
            <a:graphicData uri="http://schemas.openxmlformats.org/presentationml/2006/ole">
              <mc:AlternateContent xmlns:mc="http://schemas.openxmlformats.org/markup-compatibility/2006">
                <mc:Choice xmlns:v="urn:schemas-microsoft-com:vml" Requires="v">
                  <p:oleObj spid="_x0000_s126301" name="Equation" r:id="rId12" imgW="253890" imgH="291973" progId="Equation.DSMT4">
                    <p:embed/>
                  </p:oleObj>
                </mc:Choice>
                <mc:Fallback>
                  <p:oleObj name="Equation" r:id="rId12" imgW="253890" imgH="291973" progId="Equation.DSMT4">
                    <p:embed/>
                    <p:pic>
                      <p:nvPicPr>
                        <p:cNvPr id="0"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8" y="1056"/>
                          <a:ext cx="160" cy="184"/>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5990" name="Object 13"/>
            <p:cNvGraphicFramePr>
              <a:graphicFrameLocks noChangeAspect="1"/>
            </p:cNvGraphicFramePr>
            <p:nvPr/>
          </p:nvGraphicFramePr>
          <p:xfrm>
            <a:off x="4800" y="1392"/>
            <a:ext cx="120" cy="136"/>
          </p:xfrm>
          <a:graphic>
            <a:graphicData uri="http://schemas.openxmlformats.org/presentationml/2006/ole">
              <mc:AlternateContent xmlns:mc="http://schemas.openxmlformats.org/markup-compatibility/2006">
                <mc:Choice xmlns:v="urn:schemas-microsoft-com:vml" Requires="v">
                  <p:oleObj spid="_x0000_s126302" name="Equation" r:id="rId14" imgW="190335" imgH="215713" progId="Equation.DSMT4">
                    <p:embed/>
                  </p:oleObj>
                </mc:Choice>
                <mc:Fallback>
                  <p:oleObj name="Equation" r:id="rId14" imgW="190335" imgH="215713" progId="Equation.DSMT4">
                    <p:embed/>
                    <p:pic>
                      <p:nvPicPr>
                        <p:cNvPr id="0" name="Object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00" y="1392"/>
                          <a:ext cx="120" cy="136"/>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5991" name="Object 14"/>
            <p:cNvGraphicFramePr>
              <a:graphicFrameLocks noChangeAspect="1"/>
            </p:cNvGraphicFramePr>
            <p:nvPr/>
          </p:nvGraphicFramePr>
          <p:xfrm>
            <a:off x="4788" y="1056"/>
            <a:ext cx="144" cy="152"/>
          </p:xfrm>
          <a:graphic>
            <a:graphicData uri="http://schemas.openxmlformats.org/presentationml/2006/ole">
              <mc:AlternateContent xmlns:mc="http://schemas.openxmlformats.org/markup-compatibility/2006">
                <mc:Choice xmlns:v="urn:schemas-microsoft-com:vml" Requires="v">
                  <p:oleObj spid="_x0000_s126303" name="Equation" r:id="rId16" imgW="228600" imgH="241300" progId="Equation.DSMT4">
                    <p:embed/>
                  </p:oleObj>
                </mc:Choice>
                <mc:Fallback>
                  <p:oleObj name="Equation" r:id="rId16" imgW="228600" imgH="241300" progId="Equation.DSMT4">
                    <p:embed/>
                    <p:pic>
                      <p:nvPicPr>
                        <p:cNvPr id="0" name="Object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88" y="1056"/>
                          <a:ext cx="144" cy="15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5992" name="Object 15"/>
            <p:cNvGraphicFramePr>
              <a:graphicFrameLocks noChangeAspect="1"/>
            </p:cNvGraphicFramePr>
            <p:nvPr/>
          </p:nvGraphicFramePr>
          <p:xfrm>
            <a:off x="4800" y="1680"/>
            <a:ext cx="144" cy="152"/>
          </p:xfrm>
          <a:graphic>
            <a:graphicData uri="http://schemas.openxmlformats.org/presentationml/2006/ole">
              <mc:AlternateContent xmlns:mc="http://schemas.openxmlformats.org/markup-compatibility/2006">
                <mc:Choice xmlns:v="urn:schemas-microsoft-com:vml" Requires="v">
                  <p:oleObj spid="_x0000_s126304" name="Equation" r:id="rId18" imgW="228600" imgH="241300" progId="Equation.DSMT4">
                    <p:embed/>
                  </p:oleObj>
                </mc:Choice>
                <mc:Fallback>
                  <p:oleObj name="Equation" r:id="rId18" imgW="228600" imgH="241300" progId="Equation.DSMT4">
                    <p:embed/>
                    <p:pic>
                      <p:nvPicPr>
                        <p:cNvPr id="0" name="Object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00" y="1680"/>
                          <a:ext cx="144" cy="15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5993" name="Object 16"/>
            <p:cNvGraphicFramePr>
              <a:graphicFrameLocks noChangeAspect="1"/>
            </p:cNvGraphicFramePr>
            <p:nvPr/>
          </p:nvGraphicFramePr>
          <p:xfrm>
            <a:off x="3416" y="1896"/>
            <a:ext cx="144" cy="168"/>
          </p:xfrm>
          <a:graphic>
            <a:graphicData uri="http://schemas.openxmlformats.org/presentationml/2006/ole">
              <mc:AlternateContent xmlns:mc="http://schemas.openxmlformats.org/markup-compatibility/2006">
                <mc:Choice xmlns:v="urn:schemas-microsoft-com:vml" Requires="v">
                  <p:oleObj spid="_x0000_s126305" name="Equation" r:id="rId19" imgW="228501" imgH="266584" progId="Equation.DSMT4">
                    <p:embed/>
                  </p:oleObj>
                </mc:Choice>
                <mc:Fallback>
                  <p:oleObj name="Equation" r:id="rId19" imgW="228501" imgH="266584" progId="Equation.DSMT4">
                    <p:embed/>
                    <p:pic>
                      <p:nvPicPr>
                        <p:cNvPr id="0" name="Object 1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16" y="1896"/>
                          <a:ext cx="144" cy="16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5994" name="Object 17"/>
            <p:cNvGraphicFramePr>
              <a:graphicFrameLocks noChangeAspect="1"/>
            </p:cNvGraphicFramePr>
            <p:nvPr/>
          </p:nvGraphicFramePr>
          <p:xfrm>
            <a:off x="4800" y="1896"/>
            <a:ext cx="144" cy="168"/>
          </p:xfrm>
          <a:graphic>
            <a:graphicData uri="http://schemas.openxmlformats.org/presentationml/2006/ole">
              <mc:AlternateContent xmlns:mc="http://schemas.openxmlformats.org/markup-compatibility/2006">
                <mc:Choice xmlns:v="urn:schemas-microsoft-com:vml" Requires="v">
                  <p:oleObj spid="_x0000_s126306" name="Equation" r:id="rId21" imgW="228501" imgH="266584" progId="Equation.DSMT4">
                    <p:embed/>
                  </p:oleObj>
                </mc:Choice>
                <mc:Fallback>
                  <p:oleObj name="Equation" r:id="rId21" imgW="228501" imgH="266584" progId="Equation.DSMT4">
                    <p:embed/>
                    <p:pic>
                      <p:nvPicPr>
                        <p:cNvPr id="0" name="Object 1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00" y="1896"/>
                          <a:ext cx="144" cy="16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125956" name="グループ化 22"/>
          <p:cNvGrpSpPr>
            <a:grpSpLocks/>
          </p:cNvGrpSpPr>
          <p:nvPr/>
        </p:nvGrpSpPr>
        <p:grpSpPr bwMode="auto">
          <a:xfrm>
            <a:off x="914400" y="4775200"/>
            <a:ext cx="6197600" cy="4964113"/>
            <a:chOff x="278851" y="1903413"/>
            <a:chExt cx="5633180" cy="4510656"/>
          </a:xfrm>
        </p:grpSpPr>
        <p:pic>
          <p:nvPicPr>
            <p:cNvPr id="125969" name="Picture 2"/>
            <p:cNvPicPr>
              <a:picLocks noChangeAspect="1" noChangeArrowheads="1"/>
            </p:cNvPicPr>
            <p:nvPr/>
          </p:nvPicPr>
          <p:blipFill>
            <a:blip r:embed="rId22">
              <a:extLst>
                <a:ext uri="{28A0092B-C50C-407E-A947-70E740481C1C}">
                  <a14:useLocalDpi xmlns:a14="http://schemas.microsoft.com/office/drawing/2010/main" val="0"/>
                </a:ext>
              </a:extLst>
            </a:blip>
            <a:srcRect l="3464" t="7495" b="5032"/>
            <a:stretch>
              <a:fillRect/>
            </a:stretch>
          </p:blipFill>
          <p:spPr bwMode="auto">
            <a:xfrm>
              <a:off x="642938" y="1948083"/>
              <a:ext cx="4713287"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0" name="Oval 3"/>
            <p:cNvSpPr>
              <a:spLocks noChangeArrowheads="1"/>
            </p:cNvSpPr>
            <p:nvPr/>
          </p:nvSpPr>
          <p:spPr bwMode="auto">
            <a:xfrm>
              <a:off x="1898650" y="2389188"/>
              <a:ext cx="455613" cy="1339850"/>
            </a:xfrm>
            <a:prstGeom prst="ellipse">
              <a:avLst/>
            </a:prstGeom>
            <a:noFill/>
            <a:ln w="28575">
              <a:solidFill>
                <a:schemeClr val="accent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kumimoji="1" lang="ja-JP" altLang="en-US" sz="3400">
                <a:solidFill>
                  <a:srgbClr val="000000"/>
                </a:solidFill>
                <a:latin typeface="Arial" charset="0"/>
                <a:ea typeface="ＭＳ Ｐゴシック" charset="0"/>
                <a:cs typeface="ＭＳ Ｐゴシック" charset="0"/>
              </a:endParaRPr>
            </a:p>
          </p:txBody>
        </p:sp>
        <p:sp>
          <p:nvSpPr>
            <p:cNvPr id="125971" name="Oval 4"/>
            <p:cNvSpPr>
              <a:spLocks noChangeArrowheads="1"/>
            </p:cNvSpPr>
            <p:nvPr/>
          </p:nvSpPr>
          <p:spPr bwMode="auto">
            <a:xfrm>
              <a:off x="3987800" y="3873500"/>
              <a:ext cx="455613" cy="1260475"/>
            </a:xfrm>
            <a:prstGeom prst="ellipse">
              <a:avLst/>
            </a:prstGeom>
            <a:noFill/>
            <a:ln w="38100">
              <a:solidFill>
                <a:srgbClr val="FF3399"/>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kumimoji="1" lang="ja-JP" altLang="en-US" sz="3400">
                <a:solidFill>
                  <a:srgbClr val="000000"/>
                </a:solidFill>
                <a:latin typeface="Arial" charset="0"/>
                <a:ea typeface="ＭＳ Ｐゴシック" charset="0"/>
                <a:cs typeface="ＭＳ Ｐゴシック" charset="0"/>
              </a:endParaRPr>
            </a:p>
          </p:txBody>
        </p:sp>
        <p:sp>
          <p:nvSpPr>
            <p:cNvPr id="125972" name="Text Box 5"/>
            <p:cNvSpPr txBox="1">
              <a:spLocks noChangeArrowheads="1"/>
            </p:cNvSpPr>
            <p:nvPr/>
          </p:nvSpPr>
          <p:spPr bwMode="auto">
            <a:xfrm>
              <a:off x="2079625" y="1903413"/>
              <a:ext cx="1904897" cy="75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300">
                  <a:solidFill>
                    <a:srgbClr val="000000"/>
                  </a:solidFill>
                  <a:latin typeface="Arial" charset="0"/>
                  <a:ea typeface="ＭＳ Ｐゴシック" charset="0"/>
                  <a:cs typeface="ＭＳ Ｐゴシック" charset="0"/>
                </a:rPr>
                <a:t>Present upper</a:t>
              </a:r>
            </a:p>
            <a:p>
              <a:pPr algn="l"/>
              <a:r>
                <a:rPr lang="en-US" altLang="ja-JP" sz="2300">
                  <a:solidFill>
                    <a:srgbClr val="000000"/>
                  </a:solidFill>
                  <a:latin typeface="Arial" charset="0"/>
                  <a:ea typeface="ＭＳ Ｐゴシック" charset="0"/>
                  <a:cs typeface="ＭＳ Ｐゴシック" charset="0"/>
                </a:rPr>
                <a:t>limits</a:t>
              </a:r>
            </a:p>
          </p:txBody>
        </p:sp>
        <p:sp>
          <p:nvSpPr>
            <p:cNvPr id="125973" name="Text Box 6"/>
            <p:cNvSpPr txBox="1">
              <a:spLocks noChangeArrowheads="1"/>
            </p:cNvSpPr>
            <p:nvPr/>
          </p:nvSpPr>
          <p:spPr bwMode="auto">
            <a:xfrm>
              <a:off x="1170902" y="4580544"/>
              <a:ext cx="2710547" cy="83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a:solidFill>
                    <a:srgbClr val="000000"/>
                  </a:solidFill>
                  <a:latin typeface="Arial" charset="0"/>
                  <a:ea typeface="ＭＳ Ｐゴシック" charset="0"/>
                  <a:cs typeface="ＭＳ Ｐゴシック" charset="0"/>
                </a:rPr>
                <a:t>Measurements</a:t>
              </a:r>
            </a:p>
            <a:p>
              <a:pPr algn="l"/>
              <a:r>
                <a:rPr lang="en-US" altLang="ja-JP" sz="2600">
                  <a:solidFill>
                    <a:srgbClr val="000000"/>
                  </a:solidFill>
                  <a:latin typeface="Arial" charset="0"/>
                  <a:ea typeface="ＭＳ Ｐゴシック" charset="0"/>
                  <a:cs typeface="ＭＳ Ｐゴシック" charset="0"/>
                </a:rPr>
                <a:t>at upgraded KEKB</a:t>
              </a:r>
            </a:p>
          </p:txBody>
        </p:sp>
        <p:sp>
          <p:nvSpPr>
            <p:cNvPr id="125974" name="Line 7"/>
            <p:cNvSpPr>
              <a:spLocks noChangeShapeType="1"/>
            </p:cNvSpPr>
            <p:nvPr/>
          </p:nvSpPr>
          <p:spPr bwMode="auto">
            <a:xfrm flipH="1">
              <a:off x="2330450" y="2433638"/>
              <a:ext cx="176213" cy="252412"/>
            </a:xfrm>
            <a:prstGeom prst="line">
              <a:avLst/>
            </a:prstGeom>
            <a:noFill/>
            <a:ln w="38100">
              <a:solidFill>
                <a:schemeClr val="accent2"/>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125975" name="Line 8"/>
            <p:cNvSpPr>
              <a:spLocks noChangeShapeType="1"/>
            </p:cNvSpPr>
            <p:nvPr/>
          </p:nvSpPr>
          <p:spPr bwMode="auto">
            <a:xfrm flipV="1">
              <a:off x="3375025" y="4810125"/>
              <a:ext cx="539750" cy="142875"/>
            </a:xfrm>
            <a:prstGeom prst="line">
              <a:avLst/>
            </a:prstGeom>
            <a:noFill/>
            <a:ln w="38100">
              <a:solidFill>
                <a:srgbClr val="FF3399"/>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125976" name="Text Box 9"/>
            <p:cNvSpPr txBox="1">
              <a:spLocks noChangeArrowheads="1"/>
            </p:cNvSpPr>
            <p:nvPr/>
          </p:nvSpPr>
          <p:spPr bwMode="auto">
            <a:xfrm>
              <a:off x="4383088" y="5421313"/>
              <a:ext cx="1164186" cy="44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ja-JP" altLang="en-US" sz="2600">
                  <a:solidFill>
                    <a:srgbClr val="000000"/>
                  </a:solidFill>
                  <a:latin typeface="Arial" charset="0"/>
                  <a:ea typeface="ＭＳ Ｐゴシック" charset="0"/>
                  <a:cs typeface="ＭＳ Ｐゴシック" charset="0"/>
                </a:rPr>
                <a:t>（ </a:t>
              </a:r>
              <a:r>
                <a:rPr lang="en-US" altLang="ja-JP" sz="2600">
                  <a:solidFill>
                    <a:srgbClr val="000000"/>
                  </a:solidFill>
                  <a:latin typeface="Arial" charset="0"/>
                  <a:ea typeface="ＭＳ Ｐゴシック" charset="0"/>
                  <a:cs typeface="ＭＳ Ｐゴシック" charset="0"/>
                </a:rPr>
                <a:t>ab</a:t>
              </a:r>
              <a:r>
                <a:rPr lang="en-US" altLang="ja-JP" sz="2600" baseline="30000">
                  <a:solidFill>
                    <a:srgbClr val="000000"/>
                  </a:solidFill>
                  <a:latin typeface="Arial" charset="0"/>
                  <a:ea typeface="ＭＳ Ｐゴシック" charset="0"/>
                  <a:cs typeface="ＭＳ Ｐゴシック" charset="0"/>
                </a:rPr>
                <a:t>-1</a:t>
              </a:r>
              <a:r>
                <a:rPr lang="en-US" altLang="ja-JP" sz="2600">
                  <a:solidFill>
                    <a:srgbClr val="000000"/>
                  </a:solidFill>
                  <a:latin typeface="Arial" charset="0"/>
                  <a:ea typeface="ＭＳ Ｐゴシック" charset="0"/>
                  <a:cs typeface="ＭＳ Ｐゴシック" charset="0"/>
                </a:rPr>
                <a:t> </a:t>
              </a:r>
              <a:r>
                <a:rPr lang="ja-JP" altLang="en-US" sz="2600">
                  <a:solidFill>
                    <a:srgbClr val="000000"/>
                  </a:solidFill>
                  <a:latin typeface="Arial" charset="0"/>
                  <a:ea typeface="ＭＳ Ｐゴシック" charset="0"/>
                  <a:cs typeface="ＭＳ Ｐゴシック" charset="0"/>
                </a:rPr>
                <a:t>）</a:t>
              </a:r>
            </a:p>
          </p:txBody>
        </p:sp>
        <p:sp>
          <p:nvSpPr>
            <p:cNvPr id="125977" name="Line 10"/>
            <p:cNvSpPr>
              <a:spLocks noChangeShapeType="1"/>
            </p:cNvSpPr>
            <p:nvPr/>
          </p:nvSpPr>
          <p:spPr bwMode="auto">
            <a:xfrm>
              <a:off x="1746250" y="5926138"/>
              <a:ext cx="909638" cy="1587"/>
            </a:xfrm>
            <a:prstGeom prst="line">
              <a:avLst/>
            </a:prstGeom>
            <a:noFill/>
            <a:ln w="38100">
              <a:solidFill>
                <a:srgbClr val="008000"/>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125978" name="Line 11"/>
            <p:cNvSpPr>
              <a:spLocks noChangeShapeType="1"/>
            </p:cNvSpPr>
            <p:nvPr/>
          </p:nvSpPr>
          <p:spPr bwMode="auto">
            <a:xfrm>
              <a:off x="3448050" y="5924550"/>
              <a:ext cx="1084263" cy="1588"/>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125979" name="Text Box 12"/>
            <p:cNvSpPr txBox="1">
              <a:spLocks noChangeArrowheads="1"/>
            </p:cNvSpPr>
            <p:nvPr/>
          </p:nvSpPr>
          <p:spPr bwMode="auto">
            <a:xfrm>
              <a:off x="278851" y="5966559"/>
              <a:ext cx="2955110" cy="44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a:solidFill>
                    <a:srgbClr val="000000"/>
                  </a:solidFill>
                  <a:latin typeface="Arial" charset="0"/>
                  <a:ea typeface="ＭＳ Ｐゴシック" charset="0"/>
                  <a:cs typeface="ＭＳ Ｐゴシック" charset="0"/>
                </a:rPr>
                <a:t>Present B factories</a:t>
              </a:r>
            </a:p>
          </p:txBody>
        </p:sp>
        <p:sp>
          <p:nvSpPr>
            <p:cNvPr id="125980" name="Text Box 13"/>
            <p:cNvSpPr txBox="1">
              <a:spLocks noChangeArrowheads="1"/>
            </p:cNvSpPr>
            <p:nvPr/>
          </p:nvSpPr>
          <p:spPr bwMode="auto">
            <a:xfrm>
              <a:off x="3087689" y="5924550"/>
              <a:ext cx="2824342" cy="44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a:solidFill>
                    <a:srgbClr val="000000"/>
                  </a:solidFill>
                  <a:latin typeface="Arial" charset="0"/>
                  <a:ea typeface="ＭＳ Ｐゴシック" charset="0"/>
                  <a:cs typeface="ＭＳ Ｐゴシック" charset="0"/>
                </a:rPr>
                <a:t>Upgraded</a:t>
              </a:r>
              <a:r>
                <a:rPr lang="ja-JP" altLang="en-US" sz="2600">
                  <a:solidFill>
                    <a:srgbClr val="000000"/>
                  </a:solidFill>
                  <a:latin typeface="Arial" charset="0"/>
                  <a:ea typeface="ＭＳ Ｐゴシック" charset="0"/>
                  <a:cs typeface="ＭＳ Ｐゴシック" charset="0"/>
                </a:rPr>
                <a:t>　</a:t>
              </a:r>
              <a:r>
                <a:rPr lang="en-US" altLang="ja-JP" sz="2600">
                  <a:solidFill>
                    <a:srgbClr val="000000"/>
                  </a:solidFill>
                  <a:latin typeface="Arial" charset="0"/>
                  <a:ea typeface="ＭＳ Ｐゴシック" charset="0"/>
                  <a:cs typeface="ＭＳ Ｐゴシック" charset="0"/>
                </a:rPr>
                <a:t>KEKB</a:t>
              </a:r>
            </a:p>
          </p:txBody>
        </p:sp>
        <p:sp>
          <p:nvSpPr>
            <p:cNvPr id="125981" name="Text Box 14"/>
            <p:cNvSpPr txBox="1">
              <a:spLocks noChangeArrowheads="1"/>
            </p:cNvSpPr>
            <p:nvPr/>
          </p:nvSpPr>
          <p:spPr bwMode="auto">
            <a:xfrm rot="-5400000">
              <a:off x="-795748" y="3563977"/>
              <a:ext cx="2659885" cy="44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a:solidFill>
                    <a:srgbClr val="000000"/>
                  </a:solidFill>
                  <a:latin typeface="Arial" charset="0"/>
                  <a:ea typeface="ＭＳ Ｐゴシック" charset="0"/>
                  <a:cs typeface="ＭＳ Ｐゴシック" charset="0"/>
                </a:rPr>
                <a:t>Deviation from SM</a:t>
              </a:r>
            </a:p>
          </p:txBody>
        </p:sp>
        <p:sp>
          <p:nvSpPr>
            <p:cNvPr id="125982" name="Line 20"/>
            <p:cNvSpPr>
              <a:spLocks noChangeShapeType="1"/>
            </p:cNvSpPr>
            <p:nvPr/>
          </p:nvSpPr>
          <p:spPr bwMode="auto">
            <a:xfrm>
              <a:off x="4527550" y="3009900"/>
              <a:ext cx="28733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125957" name="テキスト ボックス 33"/>
          <p:cNvSpPr txBox="1">
            <a:spLocks noChangeArrowheads="1"/>
          </p:cNvSpPr>
          <p:nvPr/>
        </p:nvSpPr>
        <p:spPr bwMode="auto">
          <a:xfrm>
            <a:off x="812800" y="2133600"/>
            <a:ext cx="1030288"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4000">
                <a:solidFill>
                  <a:srgbClr val="000000"/>
                </a:solidFill>
                <a:latin typeface="Arial" charset="0"/>
                <a:ea typeface="ＭＳ Ｐゴシック" charset="0"/>
                <a:cs typeface="ＭＳ Ｐゴシック" charset="0"/>
              </a:rPr>
              <a:t>SM</a:t>
            </a:r>
            <a:endParaRPr lang="ja-JP" altLang="en-US" sz="4000">
              <a:solidFill>
                <a:srgbClr val="000000"/>
              </a:solidFill>
              <a:latin typeface="Arial" charset="0"/>
              <a:ea typeface="ＭＳ Ｐゴシック" charset="0"/>
              <a:cs typeface="ＭＳ Ｐゴシック" charset="0"/>
            </a:endParaRPr>
          </a:p>
        </p:txBody>
      </p:sp>
      <p:sp>
        <p:nvSpPr>
          <p:cNvPr id="125958" name="テキスト ボックス 34"/>
          <p:cNvSpPr txBox="1">
            <a:spLocks noChangeArrowheads="1"/>
          </p:cNvSpPr>
          <p:nvPr/>
        </p:nvSpPr>
        <p:spPr bwMode="auto">
          <a:xfrm>
            <a:off x="6197600" y="2133600"/>
            <a:ext cx="97155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4000">
                <a:solidFill>
                  <a:srgbClr val="000000"/>
                </a:solidFill>
                <a:latin typeface="Arial" charset="0"/>
                <a:ea typeface="ＭＳ Ｐゴシック" charset="0"/>
                <a:cs typeface="ＭＳ Ｐゴシック" charset="0"/>
              </a:rPr>
              <a:t>NP</a:t>
            </a:r>
            <a:endParaRPr lang="ja-JP" altLang="en-US" sz="4000">
              <a:solidFill>
                <a:srgbClr val="000000"/>
              </a:solidFill>
              <a:latin typeface="Arial" charset="0"/>
              <a:ea typeface="ＭＳ Ｐゴシック" charset="0"/>
              <a:cs typeface="ＭＳ Ｐゴシック" charset="0"/>
            </a:endParaRPr>
          </a:p>
        </p:txBody>
      </p:sp>
      <p:pic>
        <p:nvPicPr>
          <p:cNvPr id="125959" name="Picture 33" descr="penguin"/>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769600" y="304800"/>
            <a:ext cx="198278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5960" name="グループ化 24"/>
          <p:cNvGrpSpPr>
            <a:grpSpLocks/>
          </p:cNvGrpSpPr>
          <p:nvPr/>
        </p:nvGrpSpPr>
        <p:grpSpPr bwMode="auto">
          <a:xfrm>
            <a:off x="6908800" y="4694238"/>
            <a:ext cx="4951413" cy="4652962"/>
            <a:chOff x="3857620" y="1500174"/>
            <a:chExt cx="5029200" cy="4724400"/>
          </a:xfrm>
        </p:grpSpPr>
        <p:pic>
          <p:nvPicPr>
            <p:cNvPr id="125965" name="Picture 3"/>
            <p:cNvPicPr>
              <a:picLocks noChangeAspect="1" noChangeArrowheads="1"/>
            </p:cNvPicPr>
            <p:nvPr/>
          </p:nvPicPr>
          <p:blipFill>
            <a:blip r:embed="rId24">
              <a:extLst>
                <a:ext uri="{28A0092B-C50C-407E-A947-70E740481C1C}">
                  <a14:useLocalDpi xmlns:a14="http://schemas.microsoft.com/office/drawing/2010/main" val="0"/>
                </a:ext>
              </a:extLst>
            </a:blip>
            <a:srcRect t="6061"/>
            <a:stretch>
              <a:fillRect/>
            </a:stretch>
          </p:blipFill>
          <p:spPr bwMode="auto">
            <a:xfrm>
              <a:off x="3857620" y="1500174"/>
              <a:ext cx="5029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6" name="Text Box 4"/>
            <p:cNvSpPr txBox="1">
              <a:spLocks noChangeArrowheads="1"/>
            </p:cNvSpPr>
            <p:nvPr/>
          </p:nvSpPr>
          <p:spPr bwMode="auto">
            <a:xfrm>
              <a:off x="6753220" y="1957375"/>
              <a:ext cx="1032007" cy="46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400" b="1" i="1">
                  <a:solidFill>
                    <a:srgbClr val="000000"/>
                  </a:solidFill>
                  <a:latin typeface="Times New Roman" charset="0"/>
                  <a:ea typeface="ＭＳ Ｐゴシック" charset="0"/>
                  <a:cs typeface="ＭＳ Ｐゴシック" charset="0"/>
                </a:rPr>
                <a:t>J/</a:t>
              </a:r>
              <a:r>
                <a:rPr lang="en-US" altLang="ja-JP" sz="2400" b="1" i="1">
                  <a:solidFill>
                    <a:srgbClr val="000000"/>
                  </a:solidFill>
                  <a:latin typeface="Symbol" charset="0"/>
                  <a:ea typeface="ＭＳ Ｐゴシック" charset="0"/>
                  <a:cs typeface="ＭＳ Ｐゴシック" charset="0"/>
                  <a:sym typeface="Symbol" charset="0"/>
                </a:rPr>
                <a:t></a:t>
              </a:r>
              <a:r>
                <a:rPr lang="en-US" altLang="ja-JP" sz="2400" b="1" i="1">
                  <a:solidFill>
                    <a:srgbClr val="000000"/>
                  </a:solidFill>
                  <a:latin typeface="Times New Roman" charset="0"/>
                  <a:ea typeface="ＭＳ Ｐゴシック" charset="0"/>
                  <a:cs typeface="ＭＳ Ｐゴシック" charset="0"/>
                  <a:sym typeface="Symbol" charset="0"/>
                </a:rPr>
                <a:t>K</a:t>
              </a:r>
              <a:r>
                <a:rPr lang="en-US" altLang="ja-JP" sz="2400" b="1" i="1" baseline="30000">
                  <a:solidFill>
                    <a:srgbClr val="000000"/>
                  </a:solidFill>
                  <a:latin typeface="Times New Roman" charset="0"/>
                  <a:ea typeface="ＭＳ Ｐゴシック" charset="0"/>
                  <a:cs typeface="ＭＳ Ｐゴシック" charset="0"/>
                  <a:sym typeface="Symbol" charset="0"/>
                </a:rPr>
                <a:t>0</a:t>
              </a:r>
            </a:p>
          </p:txBody>
        </p:sp>
        <p:sp>
          <p:nvSpPr>
            <p:cNvPr id="125967" name="Text Box 5"/>
            <p:cNvSpPr txBox="1">
              <a:spLocks noChangeArrowheads="1"/>
            </p:cNvSpPr>
            <p:nvPr/>
          </p:nvSpPr>
          <p:spPr bwMode="auto">
            <a:xfrm>
              <a:off x="6829422" y="3481374"/>
              <a:ext cx="732906" cy="46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400" b="1" i="1">
                  <a:solidFill>
                    <a:srgbClr val="3333FF"/>
                  </a:solidFill>
                  <a:latin typeface="Symbol" charset="0"/>
                  <a:ea typeface="ＭＳ Ｐゴシック" charset="0"/>
                  <a:cs typeface="ＭＳ Ｐゴシック" charset="0"/>
                  <a:sym typeface="Symbol" charset="0"/>
                </a:rPr>
                <a:t>f</a:t>
              </a:r>
              <a:r>
                <a:rPr lang="en-US" altLang="ja-JP" sz="2400" b="1" i="1">
                  <a:solidFill>
                    <a:srgbClr val="3333FF"/>
                  </a:solidFill>
                  <a:latin typeface="Times New Roman" charset="0"/>
                  <a:ea typeface="ＭＳ Ｐゴシック" charset="0"/>
                  <a:cs typeface="ＭＳ Ｐゴシック" charset="0"/>
                  <a:sym typeface="Symbol" charset="0"/>
                </a:rPr>
                <a:t>K</a:t>
              </a:r>
              <a:r>
                <a:rPr lang="en-US" altLang="ja-JP" sz="2400" b="1" i="1" baseline="30000">
                  <a:solidFill>
                    <a:srgbClr val="3333FF"/>
                  </a:solidFill>
                  <a:latin typeface="Times New Roman" charset="0"/>
                  <a:ea typeface="ＭＳ Ｐゴシック" charset="0"/>
                  <a:cs typeface="ＭＳ Ｐゴシック" charset="0"/>
                  <a:sym typeface="Symbol" charset="0"/>
                </a:rPr>
                <a:t>0</a:t>
              </a:r>
            </a:p>
          </p:txBody>
        </p:sp>
        <p:sp>
          <p:nvSpPr>
            <p:cNvPr id="125968" name="Text Box 7"/>
            <p:cNvSpPr txBox="1">
              <a:spLocks noChangeArrowheads="1"/>
            </p:cNvSpPr>
            <p:nvPr/>
          </p:nvSpPr>
          <p:spPr bwMode="auto">
            <a:xfrm>
              <a:off x="4695818" y="1881174"/>
              <a:ext cx="1087415" cy="46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spcBef>
                  <a:spcPct val="50000"/>
                </a:spcBef>
              </a:pPr>
              <a:r>
                <a:rPr lang="en-US" altLang="ja-JP" sz="2400">
                  <a:solidFill>
                    <a:srgbClr val="000000"/>
                  </a:solidFill>
                  <a:latin typeface="Times New Roman" charset="0"/>
                  <a:ea typeface="ＭＳ Ｐゴシック" charset="0"/>
                  <a:cs typeface="ＭＳ Ｐゴシック" charset="0"/>
                </a:rPr>
                <a:t>MC</a:t>
              </a:r>
            </a:p>
          </p:txBody>
        </p:sp>
      </p:grpSp>
      <p:sp>
        <p:nvSpPr>
          <p:cNvPr id="125961" name="テキスト ボックス 75"/>
          <p:cNvSpPr txBox="1">
            <a:spLocks noChangeArrowheads="1"/>
          </p:cNvSpPr>
          <p:nvPr/>
        </p:nvSpPr>
        <p:spPr bwMode="auto">
          <a:xfrm>
            <a:off x="7954963" y="4673600"/>
            <a:ext cx="1854200" cy="869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r>
              <a:rPr lang="en-US" altLang="ja-JP" sz="2400">
                <a:solidFill>
                  <a:srgbClr val="3333CC"/>
                </a:solidFill>
                <a:latin typeface="Symbol" charset="0"/>
                <a:ea typeface="ＭＳ Ｐゴシック" charset="0"/>
                <a:cs typeface="ＭＳ Ｐゴシック" charset="0"/>
              </a:rPr>
              <a:t>D</a:t>
            </a:r>
            <a:r>
              <a:rPr lang="en-US" altLang="ja-JP" sz="2400">
                <a:solidFill>
                  <a:srgbClr val="3333CC"/>
                </a:solidFill>
                <a:latin typeface="Arial" charset="0"/>
                <a:ea typeface="ＭＳ Ｐゴシック" charset="0"/>
                <a:cs typeface="ＭＳ Ｐゴシック" charset="0"/>
              </a:rPr>
              <a:t>S(B</a:t>
            </a:r>
            <a:r>
              <a:rPr lang="ja-JP" altLang="en-US" sz="2400">
                <a:solidFill>
                  <a:srgbClr val="3333CC"/>
                </a:solidFill>
                <a:latin typeface="Arial" charset="0"/>
                <a:ea typeface="ＭＳ Ｐゴシック" charset="0"/>
                <a:cs typeface="ＭＳ Ｐゴシック" charset="0"/>
              </a:rPr>
              <a:t>→</a:t>
            </a:r>
            <a:r>
              <a:rPr lang="en-US" altLang="ja-JP" sz="2400">
                <a:solidFill>
                  <a:srgbClr val="3333CC"/>
                </a:solidFill>
                <a:latin typeface="Symbol" charset="0"/>
                <a:ea typeface="HG創英角ﾎﾟｯﾌﾟ体" charset="0"/>
                <a:cs typeface="HG創英角ﾎﾟｯﾌﾟ体" charset="0"/>
              </a:rPr>
              <a:t>f</a:t>
            </a:r>
            <a:r>
              <a:rPr lang="en-US" altLang="ja-JP" sz="2400">
                <a:solidFill>
                  <a:srgbClr val="3333CC"/>
                </a:solidFill>
                <a:latin typeface="Arial" charset="0"/>
                <a:ea typeface="ＭＳ Ｐゴシック" charset="0"/>
                <a:cs typeface="ＭＳ Ｐゴシック" charset="0"/>
              </a:rPr>
              <a:t>K</a:t>
            </a:r>
            <a:r>
              <a:rPr lang="en-US" altLang="ja-JP" sz="2400" baseline="30000">
                <a:solidFill>
                  <a:srgbClr val="3333CC"/>
                </a:solidFill>
                <a:latin typeface="Arial" charset="0"/>
                <a:ea typeface="ＭＳ Ｐゴシック" charset="0"/>
                <a:cs typeface="ＭＳ Ｐゴシック" charset="0"/>
              </a:rPr>
              <a:t>0</a:t>
            </a:r>
            <a:r>
              <a:rPr lang="en-US" altLang="ja-JP" sz="2400">
                <a:solidFill>
                  <a:srgbClr val="3333CC"/>
                </a:solidFill>
                <a:latin typeface="Arial" charset="0"/>
                <a:ea typeface="ＭＳ Ｐゴシック" charset="0"/>
                <a:cs typeface="ＭＳ Ｐゴシック" charset="0"/>
              </a:rPr>
              <a:t>)</a:t>
            </a:r>
          </a:p>
          <a:p>
            <a:r>
              <a:rPr lang="en-US" altLang="ja-JP" sz="2400">
                <a:solidFill>
                  <a:srgbClr val="3333CC"/>
                </a:solidFill>
                <a:latin typeface="Arial" charset="0"/>
                <a:ea typeface="ＭＳ Ｐゴシック" charset="0"/>
                <a:cs typeface="ＭＳ Ｐゴシック" charset="0"/>
              </a:rPr>
              <a:t>50ab</a:t>
            </a:r>
            <a:r>
              <a:rPr lang="en-US" altLang="ja-JP" sz="2400" baseline="30000">
                <a:solidFill>
                  <a:srgbClr val="3333CC"/>
                </a:solidFill>
                <a:latin typeface="Arial" charset="0"/>
                <a:ea typeface="ＭＳ Ｐゴシック" charset="0"/>
                <a:cs typeface="ＭＳ Ｐゴシック" charset="0"/>
              </a:rPr>
              <a:t>-1</a:t>
            </a:r>
            <a:endParaRPr lang="ja-JP" altLang="en-US" sz="2400" baseline="30000">
              <a:solidFill>
                <a:srgbClr val="3333CC"/>
              </a:solidFill>
              <a:latin typeface="Arial" charset="0"/>
              <a:ea typeface="ＭＳ Ｐゴシック" charset="0"/>
              <a:cs typeface="ＭＳ Ｐゴシック" charset="0"/>
            </a:endParaRPr>
          </a:p>
        </p:txBody>
      </p:sp>
      <p:sp>
        <p:nvSpPr>
          <p:cNvPr id="125962" name="Rectangle 46"/>
          <p:cNvSpPr>
            <a:spLocks noChangeArrowheads="1"/>
          </p:cNvSpPr>
          <p:nvPr/>
        </p:nvSpPr>
        <p:spPr bwMode="auto">
          <a:xfrm>
            <a:off x="2946400" y="3657600"/>
            <a:ext cx="6880225" cy="812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129756" tIns="64879" rIns="129756" bIns="64879" anchor="ctr"/>
          <a:lstStyle/>
          <a:p>
            <a:pPr algn="l"/>
            <a:endParaRPr kumimoji="1" lang="ja-JP" altLang="en-US" sz="3400">
              <a:solidFill>
                <a:srgbClr val="000000"/>
              </a:solidFill>
              <a:latin typeface="Arial" charset="0"/>
              <a:ea typeface="ＭＳ Ｐゴシック" charset="0"/>
              <a:cs typeface="ＭＳ Ｐゴシック" charset="0"/>
            </a:endParaRPr>
          </a:p>
        </p:txBody>
      </p:sp>
      <p:graphicFrame>
        <p:nvGraphicFramePr>
          <p:cNvPr id="125963" name="Object 47"/>
          <p:cNvGraphicFramePr>
            <a:graphicFrameLocks noChangeAspect="1"/>
          </p:cNvGraphicFramePr>
          <p:nvPr/>
        </p:nvGraphicFramePr>
        <p:xfrm>
          <a:off x="3454400" y="3730625"/>
          <a:ext cx="5791200" cy="638175"/>
        </p:xfrm>
        <a:graphic>
          <a:graphicData uri="http://schemas.openxmlformats.org/presentationml/2006/ole">
            <mc:AlternateContent xmlns:mc="http://schemas.openxmlformats.org/markup-compatibility/2006">
              <mc:Choice xmlns:v="urn:schemas-microsoft-com:vml" Requires="v">
                <p:oleObj spid="_x0000_s126307" name="Equation" r:id="rId25" imgW="2070100" imgH="228600" progId="Equation.DSMT4">
                  <p:embed/>
                </p:oleObj>
              </mc:Choice>
              <mc:Fallback>
                <p:oleObj name="Equation" r:id="rId25" imgW="2070100" imgH="228600" progId="Equation.DSMT4">
                  <p:embed/>
                  <p:pic>
                    <p:nvPicPr>
                      <p:cNvPr id="0" name="Object 4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454400" y="3730625"/>
                        <a:ext cx="5791200"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5964" name="スライド番号プレースホルダ 4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0F57130F-A7DA-3544-92E4-964D1C3CD818}" type="slidenum">
              <a:rPr lang="en-US" altLang="ja-JP" sz="2600">
                <a:solidFill>
                  <a:srgbClr val="000000"/>
                </a:solidFill>
                <a:latin typeface="Arial" charset="0"/>
                <a:ea typeface="ＭＳ Ｐゴシック" charset="0"/>
                <a:cs typeface="ＭＳ Ｐゴシック" charset="0"/>
              </a:rPr>
              <a:pPr/>
              <a:t>34</a:t>
            </a:fld>
            <a:endParaRPr lang="en-US" altLang="ja-JP" sz="2600">
              <a:solidFill>
                <a:srgbClr val="000000"/>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タイトル 1"/>
          <p:cNvSpPr>
            <a:spLocks noGrp="1"/>
          </p:cNvSpPr>
          <p:nvPr>
            <p:ph type="title"/>
          </p:nvPr>
        </p:nvSpPr>
        <p:spPr/>
        <p:txBody>
          <a:bodyPr/>
          <a:lstStyle/>
          <a:p>
            <a:r>
              <a:rPr lang="en-US" altLang="ja-JP">
                <a:latin typeface="Calibri" charset="0"/>
                <a:ea typeface="ＭＳ Ｐゴシック" charset="0"/>
                <a:cs typeface="Calibri" charset="0"/>
              </a:rPr>
              <a:t>Machine Parameters</a:t>
            </a:r>
            <a:endParaRPr lang="ja-JP" altLang="en-US">
              <a:latin typeface="Calibri" charset="0"/>
              <a:ea typeface="ＭＳ Ｐゴシック" charset="0"/>
              <a:cs typeface="Calibri" charset="0"/>
            </a:endParaRPr>
          </a:p>
        </p:txBody>
      </p:sp>
      <p:graphicFrame>
        <p:nvGraphicFramePr>
          <p:cNvPr id="5" name="コンテンツ プレースホルダ 4"/>
          <p:cNvGraphicFramePr>
            <a:graphicFrameLocks noGrp="1"/>
          </p:cNvGraphicFramePr>
          <p:nvPr>
            <p:ph idx="1"/>
          </p:nvPr>
        </p:nvGraphicFramePr>
        <p:xfrm>
          <a:off x="217488" y="1538288"/>
          <a:ext cx="12498386" cy="6338892"/>
        </p:xfrm>
        <a:graphic>
          <a:graphicData uri="http://schemas.openxmlformats.org/drawingml/2006/table">
            <a:tbl>
              <a:tblPr/>
              <a:tblGrid>
                <a:gridCol w="2937212"/>
                <a:gridCol w="1300410"/>
                <a:gridCol w="2065755"/>
                <a:gridCol w="2065756"/>
                <a:gridCol w="2063498"/>
                <a:gridCol w="2065755"/>
              </a:tblGrid>
              <a:tr h="52824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C9CD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C9CDF"/>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SuperKEKB</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C9CDF"/>
                    </a:solid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SuperB (base line)</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C9CDF"/>
                    </a:solidFill>
                  </a:tcPr>
                </a:tc>
                <a:tc hMerge="1">
                  <a:txBody>
                    <a:bodyPr/>
                    <a:lstStyle/>
                    <a:p>
                      <a:endParaRPr kumimoji="1" lang="ja-JP" altLang="en-US"/>
                    </a:p>
                  </a:txBody>
                  <a:tcPr/>
                </a:tc>
              </a:tr>
              <a:tr h="5282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Arial" charset="0"/>
                          <a:ea typeface="ＭＳ Ｐゴシック" charset="0"/>
                          <a:cs typeface="ＭＳ Ｐゴシック" charset="0"/>
                        </a:rPr>
                        <a:t>Parameters</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C9CD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unit</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C9CD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LER</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C9CD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HER</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C9CD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LER</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C9CD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HER</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C9CDF"/>
                    </a:solidFill>
                  </a:tcPr>
                </a:tc>
              </a:tr>
              <a:tr h="5282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Circumference</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m</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3016.3</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1258.4</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5282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Energy</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GeV</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4</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7</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4.18</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6.7</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2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Half x-ing angle</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mrad</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41.5</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33</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5282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Symbol" charset="0"/>
                          <a:ea typeface="ＭＳ Ｐゴシック" charset="0"/>
                          <a:cs typeface="Symbol" charset="0"/>
                        </a:rPr>
                        <a:t>b</a:t>
                      </a:r>
                      <a:r>
                        <a:rPr kumimoji="1" lang="en-US" altLang="ja-JP" sz="2600" b="0" i="0" u="none" strike="noStrike" cap="none" normalizeH="0" baseline="-25000">
                          <a:ln>
                            <a:noFill/>
                          </a:ln>
                          <a:solidFill>
                            <a:schemeClr val="tx1"/>
                          </a:solidFill>
                          <a:effectLst/>
                          <a:latin typeface="Arial" charset="0"/>
                          <a:ea typeface="ＭＳ Ｐゴシック" charset="0"/>
                          <a:cs typeface="ＭＳ Ｐゴシック" charset="0"/>
                        </a:rPr>
                        <a:t>x</a:t>
                      </a:r>
                      <a:r>
                        <a:rPr kumimoji="1" lang="en-US" altLang="ja-JP" sz="2600" b="0" i="0" u="none" strike="noStrike" cap="none" normalizeH="0" baseline="0">
                          <a:ln>
                            <a:noFill/>
                          </a:ln>
                          <a:solidFill>
                            <a:schemeClr val="tx1"/>
                          </a:solidFill>
                          <a:effectLst/>
                          <a:latin typeface="Arial" charset="0"/>
                          <a:ea typeface="ＭＳ Ｐゴシック" charset="0"/>
                          <a:cs typeface="ＭＳ Ｐゴシック" charset="0"/>
                        </a:rPr>
                        <a:t>* / </a:t>
                      </a:r>
                      <a:r>
                        <a:rPr kumimoji="1" lang="en-US" altLang="ja-JP" sz="2600" b="0" i="0" u="none" strike="noStrike" cap="none" normalizeH="0" baseline="0">
                          <a:ln>
                            <a:noFill/>
                          </a:ln>
                          <a:solidFill>
                            <a:schemeClr val="tx1"/>
                          </a:solidFill>
                          <a:effectLst/>
                          <a:latin typeface="Symbol" charset="0"/>
                          <a:ea typeface="ＭＳ Ｐゴシック" charset="0"/>
                          <a:cs typeface="Symbol" charset="0"/>
                        </a:rPr>
                        <a:t>b</a:t>
                      </a:r>
                      <a:r>
                        <a:rPr kumimoji="1" lang="en-US" altLang="ja-JP" sz="2600" b="0" i="0" u="none" strike="noStrike" cap="none" normalizeH="0" baseline="-25000">
                          <a:ln>
                            <a:noFill/>
                          </a:ln>
                          <a:solidFill>
                            <a:schemeClr val="tx1"/>
                          </a:solidFill>
                          <a:effectLst/>
                          <a:latin typeface="Arial" charset="0"/>
                          <a:ea typeface="ＭＳ Ｐゴシック" charset="0"/>
                          <a:cs typeface="ＭＳ Ｐゴシック" charset="0"/>
                        </a:rPr>
                        <a:t>y</a:t>
                      </a:r>
                      <a:r>
                        <a:rPr kumimoji="1" lang="en-US" altLang="ja-JP" sz="2600" b="0" i="0" u="none" strike="noStrike" cap="none" normalizeH="0" baseline="0">
                          <a:ln>
                            <a:noFill/>
                          </a:ln>
                          <a:solidFill>
                            <a:schemeClr val="tx1"/>
                          </a:solidFill>
                          <a:effectLst/>
                          <a:latin typeface="Arial" charset="0"/>
                          <a:ea typeface="ＭＳ Ｐゴシック" charset="0"/>
                          <a:cs typeface="ＭＳ Ｐゴシック" charset="0"/>
                        </a:rPr>
                        <a:t>* </a:t>
                      </a: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at IP</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mm</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32 / 0.27</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25 / 0.31</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32 / 0.205</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26 / 0.253</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2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Hor. emittance </a:t>
                      </a:r>
                      <a:r>
                        <a:rPr kumimoji="1" lang="en-US" altLang="ja-JP" sz="2600" b="0" i="0" u="none" strike="noStrike" cap="none" normalizeH="0" baseline="0">
                          <a:ln>
                            <a:noFill/>
                          </a:ln>
                          <a:solidFill>
                            <a:schemeClr val="tx1"/>
                          </a:solidFill>
                          <a:effectLst/>
                          <a:latin typeface="Arial" charset="0"/>
                          <a:ea typeface="ＭＳ Ｐゴシック" charset="0"/>
                          <a:cs typeface="ＭＳ Ｐゴシック" charset="0"/>
                        </a:rPr>
                        <a:t>(</a:t>
                      </a:r>
                      <a:r>
                        <a:rPr kumimoji="1" lang="en-US" altLang="ja-JP" sz="2600" b="0" i="0" u="none" strike="noStrike" cap="none" normalizeH="0" baseline="0">
                          <a:ln>
                            <a:noFill/>
                          </a:ln>
                          <a:solidFill>
                            <a:schemeClr val="tx1"/>
                          </a:solidFill>
                          <a:effectLst/>
                          <a:latin typeface="Symbol" charset="0"/>
                          <a:ea typeface="ＭＳ Ｐゴシック" charset="0"/>
                          <a:cs typeface="Symbol" charset="0"/>
                        </a:rPr>
                        <a:t>e</a:t>
                      </a:r>
                      <a:r>
                        <a:rPr kumimoji="1" lang="en-US" altLang="ja-JP" sz="2600" b="0" i="0" u="none" strike="noStrike" cap="none" normalizeH="0" baseline="-25000">
                          <a:ln>
                            <a:noFill/>
                          </a:ln>
                          <a:solidFill>
                            <a:schemeClr val="tx1"/>
                          </a:solidFill>
                          <a:effectLst/>
                          <a:latin typeface="Arial" charset="0"/>
                          <a:ea typeface="ＭＳ Ｐゴシック" charset="0"/>
                          <a:cs typeface="ＭＳ Ｐゴシック" charset="0"/>
                        </a:rPr>
                        <a:t>x</a:t>
                      </a:r>
                      <a:r>
                        <a:rPr kumimoji="1" lang="en-US" altLang="ja-JP" sz="2600" b="0" i="0" u="none" strike="noStrike" cap="none" normalizeH="0" baseline="0">
                          <a:ln>
                            <a:noFill/>
                          </a:ln>
                          <a:solidFill>
                            <a:schemeClr val="tx1"/>
                          </a:solidFill>
                          <a:effectLst/>
                          <a:latin typeface="Arial" charset="0"/>
                          <a:ea typeface="ＭＳ Ｐゴシック" charset="0"/>
                          <a:cs typeface="ＭＳ Ｐゴシック" charset="0"/>
                        </a:rPr>
                        <a:t>)</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nm</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3.2</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5.0</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2.46</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2.00</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2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Symbol" charset="0"/>
                          <a:ea typeface="ＭＳ Ｐゴシック" charset="0"/>
                          <a:cs typeface="Symbol" charset="0"/>
                        </a:rPr>
                        <a:t>s</a:t>
                      </a:r>
                      <a:r>
                        <a:rPr kumimoji="1" lang="en-US" altLang="ja-JP" sz="2600" b="0" i="0" u="none" strike="noStrike" cap="none" normalizeH="0" baseline="-25000">
                          <a:ln>
                            <a:noFill/>
                          </a:ln>
                          <a:solidFill>
                            <a:schemeClr val="tx1"/>
                          </a:solidFill>
                          <a:effectLst/>
                          <a:latin typeface="Arial" charset="0"/>
                          <a:ea typeface="ＭＳ Ｐゴシック" charset="0"/>
                          <a:cs typeface="ＭＳ Ｐゴシック" charset="0"/>
                        </a:rPr>
                        <a:t>x </a:t>
                      </a:r>
                      <a:r>
                        <a:rPr kumimoji="1" lang="en-US" altLang="ja-JP" sz="2600" b="0" i="0" u="none" strike="noStrike" cap="none" normalizeH="0" baseline="0">
                          <a:ln>
                            <a:noFill/>
                          </a:ln>
                          <a:solidFill>
                            <a:schemeClr val="tx1"/>
                          </a:solidFill>
                          <a:effectLst/>
                          <a:latin typeface="Arial" charset="0"/>
                          <a:ea typeface="ＭＳ Ｐゴシック" charset="0"/>
                          <a:cs typeface="ＭＳ Ｐゴシック" charset="0"/>
                        </a:rPr>
                        <a:t>/ </a:t>
                      </a:r>
                      <a:r>
                        <a:rPr kumimoji="1" lang="en-US" altLang="ja-JP" sz="2600" b="0" i="0" u="none" strike="noStrike" cap="none" normalizeH="0" baseline="0">
                          <a:ln>
                            <a:noFill/>
                          </a:ln>
                          <a:solidFill>
                            <a:schemeClr val="tx1"/>
                          </a:solidFill>
                          <a:effectLst/>
                          <a:latin typeface="Symbol" charset="0"/>
                          <a:ea typeface="ＭＳ Ｐゴシック" charset="0"/>
                          <a:cs typeface="Symbol" charset="0"/>
                        </a:rPr>
                        <a:t>s</a:t>
                      </a:r>
                      <a:r>
                        <a:rPr kumimoji="1" lang="en-US" altLang="ja-JP" sz="2600" b="0" i="0" u="none" strike="noStrike" cap="none" normalizeH="0" baseline="-25000">
                          <a:ln>
                            <a:noFill/>
                          </a:ln>
                          <a:solidFill>
                            <a:schemeClr val="tx1"/>
                          </a:solidFill>
                          <a:effectLst/>
                          <a:latin typeface="Arial" charset="0"/>
                          <a:ea typeface="ＭＳ Ｐゴシック" charset="0"/>
                          <a:cs typeface="ＭＳ Ｐゴシック" charset="0"/>
                        </a:rPr>
                        <a:t>y</a:t>
                      </a:r>
                      <a:r>
                        <a:rPr kumimoji="1" lang="en-US" altLang="ja-JP" sz="2600" b="0" i="0" u="none" strike="noStrike" cap="none" normalizeH="0" baseline="0">
                          <a:ln>
                            <a:noFill/>
                          </a:ln>
                          <a:solidFill>
                            <a:schemeClr val="tx1"/>
                          </a:solidFill>
                          <a:effectLst/>
                          <a:latin typeface="Arial" charset="0"/>
                          <a:ea typeface="ＭＳ Ｐゴシック" charset="0"/>
                          <a:cs typeface="ＭＳ Ｐゴシック" charset="0"/>
                        </a:rPr>
                        <a:t> </a:t>
                      </a: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at IP</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Symbol" charset="0"/>
                          <a:ea typeface="Symbol" charset="0"/>
                          <a:cs typeface="Symbol" charset="0"/>
                        </a:rPr>
                        <a:t>m</a:t>
                      </a:r>
                      <a:r>
                        <a:rPr kumimoji="1" lang="en-US" altLang="ja-JP" sz="2600" b="0" i="0" u="none" strike="noStrike" cap="none" normalizeH="0" baseline="0">
                          <a:ln>
                            <a:noFill/>
                          </a:ln>
                          <a:solidFill>
                            <a:schemeClr val="tx1"/>
                          </a:solidFill>
                          <a:effectLst/>
                          <a:latin typeface="Calibri" charset="0"/>
                          <a:ea typeface="Calibri" charset="0"/>
                          <a:cs typeface="Calibri" charset="0"/>
                        </a:rPr>
                        <a:t>m</a:t>
                      </a:r>
                      <a:endParaRPr kumimoji="1" lang="ja-JP" altLang="en-US" sz="2600" b="0" i="0" u="none" strike="noStrike" cap="none" normalizeH="0" baseline="0">
                        <a:ln>
                          <a:noFill/>
                        </a:ln>
                        <a:solidFill>
                          <a:schemeClr val="tx1"/>
                        </a:solidFill>
                        <a:effectLst/>
                        <a:latin typeface="Calibri" charset="0"/>
                        <a:ea typeface="Calibri"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10.2/0.059</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7.75/0.059</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Calibri" charset="0"/>
                          <a:ea typeface="ＭＳ Ｐゴシック" charset="0"/>
                          <a:cs typeface="Calibri" charset="0"/>
                        </a:rPr>
                        <a:t>8.872 / 0.036</a:t>
                      </a:r>
                      <a:endParaRPr kumimoji="1" lang="ja-JP" altLang="en-US" sz="24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Calibri" charset="0"/>
                          <a:ea typeface="ＭＳ Ｐゴシック" charset="0"/>
                          <a:cs typeface="Calibri" charset="0"/>
                        </a:rPr>
                        <a:t>7.211 / 0.036</a:t>
                      </a:r>
                      <a:endParaRPr kumimoji="1" lang="ja-JP" altLang="en-US" sz="24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2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Beam-beam </a:t>
                      </a:r>
                      <a:r>
                        <a:rPr kumimoji="1" lang="en-US" altLang="ja-JP" sz="2600" b="0" i="0" u="none" strike="noStrike" cap="none" normalizeH="0" baseline="0">
                          <a:ln>
                            <a:noFill/>
                          </a:ln>
                          <a:solidFill>
                            <a:schemeClr val="tx1"/>
                          </a:solidFill>
                          <a:effectLst/>
                          <a:latin typeface="Arial" charset="0"/>
                          <a:ea typeface="ＭＳ Ｐゴシック" charset="0"/>
                          <a:cs typeface="ＭＳ Ｐゴシック" charset="0"/>
                        </a:rPr>
                        <a:t>(</a:t>
                      </a:r>
                      <a:r>
                        <a:rPr kumimoji="1" lang="en-US" altLang="ja-JP" sz="2600" b="0" i="0" u="none" strike="noStrike" cap="none" normalizeH="0" baseline="0">
                          <a:ln>
                            <a:noFill/>
                          </a:ln>
                          <a:solidFill>
                            <a:schemeClr val="tx1"/>
                          </a:solidFill>
                          <a:effectLst/>
                          <a:latin typeface="Symbol" charset="0"/>
                          <a:ea typeface="ＭＳ Ｐゴシック" charset="0"/>
                          <a:cs typeface="Symbol" charset="0"/>
                        </a:rPr>
                        <a:t>x</a:t>
                      </a:r>
                      <a:r>
                        <a:rPr kumimoji="1" lang="en-US" altLang="ja-JP" sz="2600" b="0" i="0" u="none" strike="noStrike" cap="none" normalizeH="0" baseline="-25000">
                          <a:ln>
                            <a:noFill/>
                          </a:ln>
                          <a:solidFill>
                            <a:schemeClr val="tx1"/>
                          </a:solidFill>
                          <a:effectLst/>
                          <a:latin typeface="Arial" charset="0"/>
                          <a:ea typeface="ＭＳ Ｐゴシック" charset="0"/>
                          <a:cs typeface="ＭＳ Ｐゴシック" charset="0"/>
                        </a:rPr>
                        <a:t>y</a:t>
                      </a:r>
                      <a:r>
                        <a:rPr kumimoji="1" lang="en-US" altLang="ja-JP" sz="2600" b="0" i="0" u="none" strike="noStrike" cap="none" normalizeH="0" baseline="0">
                          <a:ln>
                            <a:noFill/>
                          </a:ln>
                          <a:solidFill>
                            <a:schemeClr val="tx1"/>
                          </a:solidFill>
                          <a:effectLst/>
                          <a:latin typeface="Arial" charset="0"/>
                          <a:ea typeface="ＭＳ Ｐゴシック" charset="0"/>
                          <a:cs typeface="ＭＳ Ｐゴシック" charset="0"/>
                        </a:rPr>
                        <a:t>)</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0.0886</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0.0830</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0.0971</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0.0970</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2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N</a:t>
                      </a:r>
                      <a:r>
                        <a:rPr kumimoji="1" lang="en-US" altLang="ja-JP" sz="2600" b="0" i="0" u="none" strike="noStrike" cap="none" normalizeH="0" baseline="-25000">
                          <a:ln>
                            <a:noFill/>
                          </a:ln>
                          <a:solidFill>
                            <a:schemeClr val="tx1"/>
                          </a:solidFill>
                          <a:effectLst/>
                          <a:latin typeface="Calibri" charset="0"/>
                          <a:ea typeface="ＭＳ Ｐゴシック" charset="0"/>
                          <a:cs typeface="Calibri" charset="0"/>
                        </a:rPr>
                        <a:t>bunches</a:t>
                      </a:r>
                      <a:endParaRPr kumimoji="1" lang="ja-JP" altLang="en-US" sz="2600" b="0" i="0" u="none" strike="noStrike" cap="none" normalizeH="0" baseline="-2500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2500</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978</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5282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Beam currents </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A</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3.6</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2.6</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2.447</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1.892</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2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Luminosity</a:t>
                      </a:r>
                      <a:endParaRPr kumimoji="1" lang="ja-JP" altLang="en-US" sz="2600" b="0" i="0" u="none" strike="noStrike" cap="none" normalizeH="0" baseline="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cm</a:t>
                      </a:r>
                      <a:r>
                        <a:rPr kumimoji="1" lang="en-US" altLang="ja-JP" sz="2600" b="0" i="0" u="none" strike="noStrike" cap="none" normalizeH="0" baseline="30000">
                          <a:ln>
                            <a:noFill/>
                          </a:ln>
                          <a:solidFill>
                            <a:schemeClr val="tx1"/>
                          </a:solidFill>
                          <a:effectLst/>
                          <a:latin typeface="Calibri" charset="0"/>
                          <a:ea typeface="ＭＳ Ｐゴシック" charset="0"/>
                          <a:cs typeface="Calibri" charset="0"/>
                        </a:rPr>
                        <a:t>-2</a:t>
                      </a: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s</a:t>
                      </a:r>
                      <a:r>
                        <a:rPr kumimoji="1" lang="en-US" altLang="ja-JP" sz="2600" b="0" i="0" u="none" strike="noStrike" cap="none" normalizeH="0" baseline="30000">
                          <a:ln>
                            <a:noFill/>
                          </a:ln>
                          <a:solidFill>
                            <a:schemeClr val="tx1"/>
                          </a:solidFill>
                          <a:effectLst/>
                          <a:latin typeface="Calibri" charset="0"/>
                          <a:ea typeface="ＭＳ Ｐゴシック" charset="0"/>
                          <a:cs typeface="Calibri" charset="0"/>
                        </a:rPr>
                        <a:t>-1</a:t>
                      </a:r>
                      <a:endParaRPr kumimoji="1" lang="ja-JP" altLang="en-US" sz="2600" b="0" i="0" u="none" strike="noStrike" cap="none" normalizeH="0" baseline="3000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0.8 x 10</a:t>
                      </a:r>
                      <a:r>
                        <a:rPr kumimoji="1" lang="en-US" altLang="ja-JP" sz="2600" b="0" i="0" u="none" strike="noStrike" cap="none" normalizeH="0" baseline="30000">
                          <a:ln>
                            <a:noFill/>
                          </a:ln>
                          <a:solidFill>
                            <a:schemeClr val="tx1"/>
                          </a:solidFill>
                          <a:effectLst/>
                          <a:latin typeface="Calibri" charset="0"/>
                          <a:ea typeface="ＭＳ Ｐゴシック" charset="0"/>
                          <a:cs typeface="Calibri" charset="0"/>
                        </a:rPr>
                        <a:t>36</a:t>
                      </a:r>
                      <a:endParaRPr kumimoji="1" lang="ja-JP" altLang="en-US" sz="2600" b="0" i="0" u="none" strike="noStrike" cap="none" normalizeH="0" baseline="3000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600" b="0" i="0" u="none" strike="noStrike" cap="none" normalizeH="0" baseline="0">
                          <a:ln>
                            <a:noFill/>
                          </a:ln>
                          <a:solidFill>
                            <a:schemeClr val="tx1"/>
                          </a:solidFill>
                          <a:effectLst/>
                          <a:latin typeface="Calibri" charset="0"/>
                          <a:ea typeface="ＭＳ Ｐゴシック" charset="0"/>
                          <a:cs typeface="Calibri" charset="0"/>
                        </a:rPr>
                        <a:t>1.0 x 10</a:t>
                      </a:r>
                      <a:r>
                        <a:rPr kumimoji="1" lang="en-US" altLang="ja-JP" sz="2600" b="0" i="0" u="none" strike="noStrike" cap="none" normalizeH="0" baseline="30000">
                          <a:ln>
                            <a:noFill/>
                          </a:ln>
                          <a:solidFill>
                            <a:schemeClr val="tx1"/>
                          </a:solidFill>
                          <a:effectLst/>
                          <a:latin typeface="Calibri" charset="0"/>
                          <a:ea typeface="ＭＳ Ｐゴシック" charset="0"/>
                          <a:cs typeface="Calibri" charset="0"/>
                        </a:rPr>
                        <a:t>36</a:t>
                      </a:r>
                      <a:endParaRPr kumimoji="1" lang="ja-JP" altLang="en-US" sz="2600" b="0" i="0" u="none" strike="noStrike" cap="none" normalizeH="0" baseline="30000">
                        <a:ln>
                          <a:noFill/>
                        </a:ln>
                        <a:solidFill>
                          <a:schemeClr val="tx1"/>
                        </a:solidFill>
                        <a:effectLst/>
                        <a:latin typeface="Calibri" charset="0"/>
                        <a:ea typeface="ＭＳ Ｐゴシック" charset="0"/>
                        <a:cs typeface="Calibri" charset="0"/>
                      </a:endParaRPr>
                    </a:p>
                  </a:txBody>
                  <a:tcPr marL="130041" marR="130041" marT="65014" marB="650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bl>
          </a:graphicData>
        </a:graphic>
      </p:graphicFrame>
      <p:sp>
        <p:nvSpPr>
          <p:cNvPr id="117851"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fld id="{46619DE2-17C9-B741-A51E-184AF9158AEB}" type="slidenum">
              <a:rPr lang="en-US" altLang="ja-JP" sz="2600">
                <a:solidFill>
                  <a:srgbClr val="000000"/>
                </a:solidFill>
                <a:latin typeface="Arial" charset="0"/>
                <a:ea typeface="ＭＳ Ｐゴシック" charset="0"/>
                <a:cs typeface="ＭＳ Ｐゴシック" charset="0"/>
              </a:rPr>
              <a:pPr/>
              <a:t>35</a:t>
            </a:fld>
            <a:endParaRPr lang="en-US" altLang="ja-JP" sz="2600">
              <a:solidFill>
                <a:srgbClr val="000000"/>
              </a:solidFill>
              <a:latin typeface="Arial" charset="0"/>
              <a:ea typeface="ＭＳ Ｐゴシック" charset="0"/>
              <a:cs typeface="ＭＳ Ｐゴシック" charset="0"/>
            </a:endParaRPr>
          </a:p>
        </p:txBody>
      </p:sp>
      <p:sp>
        <p:nvSpPr>
          <p:cNvPr id="117852" name="テキスト ボックス 5"/>
          <p:cNvSpPr txBox="1">
            <a:spLocks noChangeArrowheads="1"/>
          </p:cNvSpPr>
          <p:nvPr/>
        </p:nvSpPr>
        <p:spPr bwMode="auto">
          <a:xfrm>
            <a:off x="201613" y="7999413"/>
            <a:ext cx="11072812"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56" tIns="64879" rIns="129756" bIns="6487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a:solidFill>
                  <a:srgbClr val="000000"/>
                </a:solidFill>
                <a:latin typeface="Arial" charset="0"/>
                <a:ea typeface="ＭＳ Ｐゴシック" charset="0"/>
                <a:cs typeface="ＭＳ Ｐゴシック" charset="0"/>
              </a:rPr>
              <a:t>Compared to KEKB/PEP II</a:t>
            </a:r>
          </a:p>
          <a:p>
            <a:pPr algn="l">
              <a:buFont typeface="Arial" charset="0"/>
              <a:buChar char="•"/>
            </a:pPr>
            <a:r>
              <a:rPr lang="en-US" altLang="ja-JP" sz="2600">
                <a:solidFill>
                  <a:srgbClr val="000000"/>
                </a:solidFill>
                <a:latin typeface="Arial" charset="0"/>
                <a:ea typeface="ＭＳ Ｐゴシック" charset="0"/>
                <a:cs typeface="ＭＳ Ｐゴシック" charset="0"/>
              </a:rPr>
              <a:t>Smaller beam size and higher currents.</a:t>
            </a:r>
          </a:p>
          <a:p>
            <a:pPr algn="l">
              <a:buFont typeface="Arial" charset="0"/>
              <a:buChar char="•"/>
            </a:pPr>
            <a:r>
              <a:rPr lang="en-US" altLang="ja-JP" sz="2600">
                <a:solidFill>
                  <a:srgbClr val="000000"/>
                </a:solidFill>
                <a:latin typeface="Arial" charset="0"/>
                <a:ea typeface="ＭＳ Ｐゴシック" charset="0"/>
                <a:cs typeface="ＭＳ Ｐゴシック" charset="0"/>
              </a:rPr>
              <a:t>Larger (half) crossing angle than (11mrad @ KEKB) </a:t>
            </a:r>
          </a:p>
          <a:p>
            <a:pPr algn="l">
              <a:buFont typeface="Arial" charset="0"/>
              <a:buChar char="•"/>
            </a:pPr>
            <a:r>
              <a:rPr lang="en-US" altLang="ja-JP" sz="2600">
                <a:solidFill>
                  <a:srgbClr val="000000"/>
                </a:solidFill>
                <a:latin typeface="Arial" charset="0"/>
                <a:ea typeface="ＭＳ Ｐゴシック" charset="0"/>
                <a:cs typeface="ＭＳ Ｐゴシック" charset="0"/>
              </a:rPr>
              <a:t>Less energy asymmetry (higher E</a:t>
            </a:r>
            <a:r>
              <a:rPr lang="en-US" altLang="ja-JP" sz="2600" baseline="-25000">
                <a:solidFill>
                  <a:srgbClr val="000000"/>
                </a:solidFill>
                <a:latin typeface="Arial" charset="0"/>
                <a:ea typeface="ＭＳ Ｐゴシック" charset="0"/>
                <a:cs typeface="ＭＳ Ｐゴシック" charset="0"/>
              </a:rPr>
              <a:t>LER</a:t>
            </a:r>
            <a:r>
              <a:rPr lang="en-US" altLang="ja-JP" sz="2600">
                <a:solidFill>
                  <a:srgbClr val="000000"/>
                </a:solidFill>
                <a:latin typeface="Arial" charset="0"/>
                <a:ea typeface="ＭＳ Ｐゴシック" charset="0"/>
                <a:cs typeface="ＭＳ Ｐゴシック" charset="0"/>
              </a:rPr>
              <a:t>) for longer Touschek lifetime (LER).</a:t>
            </a:r>
          </a:p>
          <a:p>
            <a:pPr algn="l"/>
            <a:endParaRPr lang="ja-JP" altLang="en-US" sz="2600">
              <a:solidFill>
                <a:srgbClr val="000000"/>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タイトル 1"/>
          <p:cNvSpPr>
            <a:spLocks noGrp="1"/>
          </p:cNvSpPr>
          <p:nvPr>
            <p:ph type="title"/>
          </p:nvPr>
        </p:nvSpPr>
        <p:spPr/>
        <p:txBody>
          <a:bodyPr/>
          <a:lstStyle/>
          <a:p>
            <a:r>
              <a:rPr kumimoji="0" lang="en-US" altLang="ja-JP" sz="5100">
                <a:latin typeface="Arial" charset="0"/>
                <a:ea typeface="ＭＳ Ｐゴシック" charset="0"/>
                <a:cs typeface="ＭＳ Ｐゴシック" charset="0"/>
              </a:rPr>
              <a:t>Confirmation of Kobayashi-Maskawa</a:t>
            </a:r>
            <a:endParaRPr kumimoji="0" lang="ja-JP" altLang="en-US" sz="5100">
              <a:latin typeface="Arial" charset="0"/>
              <a:ea typeface="ＭＳ Ｐゴシック" charset="0"/>
              <a:cs typeface="ＭＳ Ｐゴシック" charset="0"/>
            </a:endParaRPr>
          </a:p>
        </p:txBody>
      </p:sp>
      <p:sp>
        <p:nvSpPr>
          <p:cNvPr id="324610" name="コンテンツ プレースホルダ 2"/>
          <p:cNvSpPr>
            <a:spLocks noGrp="1"/>
          </p:cNvSpPr>
          <p:nvPr>
            <p:ph idx="1"/>
          </p:nvPr>
        </p:nvSpPr>
        <p:spPr>
          <a:xfrm>
            <a:off x="650875" y="1733550"/>
            <a:ext cx="11812588" cy="847725"/>
          </a:xfrm>
        </p:spPr>
        <p:txBody>
          <a:bodyPr/>
          <a:lstStyle/>
          <a:p>
            <a:endParaRPr lang="ja-JP" altLang="en-US">
              <a:latin typeface="Arial" charset="0"/>
              <a:ea typeface="ＭＳ Ｐゴシック" charset="0"/>
              <a:cs typeface="ＭＳ Ｐゴシック" charset="0"/>
            </a:endParaRPr>
          </a:p>
        </p:txBody>
      </p:sp>
      <p:pic>
        <p:nvPicPr>
          <p:cNvPr id="324611"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676400"/>
            <a:ext cx="2906713"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612" name="Picture 25" descr="Nobel Prize® medal - registered trademark of the Nobel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3563" y="1684338"/>
            <a:ext cx="173990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4613" name="Group 4"/>
          <p:cNvGrpSpPr>
            <a:grpSpLocks/>
          </p:cNvGrpSpPr>
          <p:nvPr/>
        </p:nvGrpSpPr>
        <p:grpSpPr bwMode="auto">
          <a:xfrm>
            <a:off x="458788" y="2782888"/>
            <a:ext cx="5553075" cy="6318250"/>
            <a:chOff x="783" y="1448"/>
            <a:chExt cx="2460" cy="2799"/>
          </a:xfrm>
        </p:grpSpPr>
        <p:pic>
          <p:nvPicPr>
            <p:cNvPr id="3246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 y="1448"/>
              <a:ext cx="2460" cy="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6" name="Rectangle 6"/>
            <p:cNvSpPr>
              <a:spLocks noChangeArrowheads="1"/>
            </p:cNvSpPr>
            <p:nvPr/>
          </p:nvSpPr>
          <p:spPr bwMode="auto">
            <a:xfrm>
              <a:off x="1247" y="2750"/>
              <a:ext cx="1905"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defTabSz="1298575"/>
              <a:r>
                <a:rPr kumimoji="1" lang="en-US" altLang="ja-JP" sz="2800">
                  <a:solidFill>
                    <a:srgbClr val="000000"/>
                  </a:solidFill>
                  <a:latin typeface="Times New Roman" charset="0"/>
                  <a:ea typeface="ＭＳ Ｐゴシック" charset="0"/>
                  <a:cs typeface="ＭＳ Ｐゴシック" charset="0"/>
                </a:rPr>
                <a:t> </a:t>
              </a:r>
            </a:p>
          </p:txBody>
        </p:sp>
        <p:grpSp>
          <p:nvGrpSpPr>
            <p:cNvPr id="324617" name="Group 7"/>
            <p:cNvGrpSpPr>
              <a:grpSpLocks/>
            </p:cNvGrpSpPr>
            <p:nvPr/>
          </p:nvGrpSpPr>
          <p:grpSpPr bwMode="auto">
            <a:xfrm>
              <a:off x="2562" y="1532"/>
              <a:ext cx="499" cy="500"/>
              <a:chOff x="1383" y="3385"/>
              <a:chExt cx="499" cy="453"/>
            </a:xfrm>
          </p:grpSpPr>
          <p:sp>
            <p:nvSpPr>
              <p:cNvPr id="324619" name="Rectangle 8"/>
              <p:cNvSpPr>
                <a:spLocks noChangeArrowheads="1"/>
              </p:cNvSpPr>
              <p:nvPr/>
            </p:nvSpPr>
            <p:spPr bwMode="auto">
              <a:xfrm>
                <a:off x="1429" y="3566"/>
                <a:ext cx="453" cy="2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98575"/>
                <a:r>
                  <a:rPr kumimoji="1" lang="en-US" altLang="ja-JP" sz="2800">
                    <a:solidFill>
                      <a:srgbClr val="0000FF"/>
                    </a:solidFill>
                    <a:latin typeface="Times New Roman" charset="0"/>
                    <a:ea typeface="ＭＳ Ｐゴシック" charset="0"/>
                    <a:cs typeface="ＭＳ Ｐゴシック" charset="0"/>
                  </a:rPr>
                  <a:t>B</a:t>
                </a:r>
                <a:r>
                  <a:rPr kumimoji="1" lang="en-US" altLang="ja-JP" sz="2800" baseline="30000">
                    <a:solidFill>
                      <a:srgbClr val="0000FF"/>
                    </a:solidFill>
                    <a:latin typeface="Times New Roman" charset="0"/>
                    <a:ea typeface="ＭＳ Ｐゴシック" charset="0"/>
                    <a:cs typeface="ＭＳ Ｐゴシック" charset="0"/>
                  </a:rPr>
                  <a:t>0</a:t>
                </a:r>
                <a:r>
                  <a:rPr kumimoji="1" lang="en-US" altLang="ja-JP" sz="2800">
                    <a:solidFill>
                      <a:srgbClr val="0000FF"/>
                    </a:solidFill>
                    <a:latin typeface="Times New Roman" charset="0"/>
                    <a:ea typeface="ＭＳ Ｐゴシック" charset="0"/>
                    <a:cs typeface="ＭＳ Ｐゴシック" charset="0"/>
                  </a:rPr>
                  <a:t> tag</a:t>
                </a:r>
              </a:p>
            </p:txBody>
          </p:sp>
          <p:sp>
            <p:nvSpPr>
              <p:cNvPr id="324620" name="Rectangle 9"/>
              <p:cNvSpPr>
                <a:spLocks noChangeArrowheads="1"/>
              </p:cNvSpPr>
              <p:nvPr/>
            </p:nvSpPr>
            <p:spPr bwMode="auto">
              <a:xfrm>
                <a:off x="1383" y="3385"/>
                <a:ext cx="22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defTabSz="1298575"/>
                <a:r>
                  <a:rPr kumimoji="1" lang="en-US" altLang="ja-JP" sz="2800">
                    <a:solidFill>
                      <a:srgbClr val="0000FF"/>
                    </a:solidFill>
                    <a:latin typeface="Times New Roman" charset="0"/>
                    <a:ea typeface="ＭＳ Ｐゴシック" charset="0"/>
                    <a:cs typeface="ＭＳ Ｐゴシック" charset="0"/>
                  </a:rPr>
                  <a:t>_</a:t>
                </a:r>
              </a:p>
            </p:txBody>
          </p:sp>
        </p:grpSp>
        <p:sp>
          <p:nvSpPr>
            <p:cNvPr id="324618" name="Rectangle 10"/>
            <p:cNvSpPr>
              <a:spLocks noChangeArrowheads="1"/>
            </p:cNvSpPr>
            <p:nvPr/>
          </p:nvSpPr>
          <p:spPr bwMode="auto">
            <a:xfrm>
              <a:off x="2562" y="1525"/>
              <a:ext cx="544" cy="2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98575"/>
              <a:r>
                <a:rPr kumimoji="1" lang="en-US" altLang="ja-JP" sz="2800">
                  <a:solidFill>
                    <a:srgbClr val="FF0000"/>
                  </a:solidFill>
                  <a:latin typeface="Times New Roman" charset="0"/>
                  <a:ea typeface="ＭＳ Ｐゴシック" charset="0"/>
                  <a:cs typeface="ＭＳ Ｐゴシック" charset="0"/>
                </a:rPr>
                <a:t>B</a:t>
              </a:r>
              <a:r>
                <a:rPr kumimoji="1" lang="en-US" altLang="ja-JP" sz="2800" baseline="30000">
                  <a:solidFill>
                    <a:srgbClr val="FF0000"/>
                  </a:solidFill>
                  <a:latin typeface="Times New Roman" charset="0"/>
                  <a:ea typeface="ＭＳ Ｐゴシック" charset="0"/>
                  <a:cs typeface="ＭＳ Ｐゴシック" charset="0"/>
                </a:rPr>
                <a:t>0</a:t>
              </a:r>
              <a:r>
                <a:rPr kumimoji="1" lang="en-US" altLang="ja-JP" sz="2800">
                  <a:solidFill>
                    <a:srgbClr val="FF0000"/>
                  </a:solidFill>
                  <a:latin typeface="Times New Roman" charset="0"/>
                  <a:ea typeface="ＭＳ Ｐゴシック" charset="0"/>
                  <a:cs typeface="ＭＳ Ｐゴシック" charset="0"/>
                </a:rPr>
                <a:t> tag</a:t>
              </a:r>
              <a:endParaRPr kumimoji="1" lang="en-US" altLang="ja-JP" sz="2800">
                <a:solidFill>
                  <a:srgbClr val="0000FF"/>
                </a:solidFill>
                <a:latin typeface="Times New Roman" charset="0"/>
                <a:ea typeface="ＭＳ Ｐゴシック" charset="0"/>
                <a:cs typeface="ＭＳ Ｐゴシック" charset="0"/>
              </a:endParaRPr>
            </a:p>
          </p:txBody>
        </p:sp>
      </p:grpSp>
      <p:pic>
        <p:nvPicPr>
          <p:cNvPr id="324614" name="コンテンツ プレースホルダ 6" descr="belle_rhoeta_large_global.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92925" y="3938588"/>
            <a:ext cx="5461000"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Higgs-article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1" y="0"/>
            <a:ext cx="12993259" cy="9753600"/>
          </a:xfrm>
          <a:prstGeom prst="rect">
            <a:avLst/>
          </a:prstGeom>
        </p:spPr>
      </p:pic>
      <p:sp>
        <p:nvSpPr>
          <p:cNvPr id="16385" name="Rectangle 1"/>
          <p:cNvSpPr>
            <a:spLocks noGrp="1" noChangeArrowheads="1"/>
          </p:cNvSpPr>
          <p:nvPr>
            <p:ph type="title"/>
          </p:nvPr>
        </p:nvSpPr>
        <p:spPr>
          <a:xfrm>
            <a:off x="1270000" y="0"/>
            <a:ext cx="10464800" cy="1852464"/>
          </a:xfrm>
        </p:spPr>
        <p:txBody>
          <a:bodyPr/>
          <a:lstStyle/>
          <a:p>
            <a:pPr>
              <a:defRPr/>
            </a:pPr>
            <a:r>
              <a:rPr kumimoji="0" lang="en-US" altLang="ja-JP" sz="7200" dirty="0" smtClean="0">
                <a:solidFill>
                  <a:srgbClr val="FF0000"/>
                </a:solidFill>
              </a:rPr>
              <a:t>Discovery of Higgs</a:t>
            </a:r>
          </a:p>
        </p:txBody>
      </p:sp>
      <p:pic>
        <p:nvPicPr>
          <p:cNvPr id="839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6056" y="2788568"/>
            <a:ext cx="6818452"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コンテンツ プレースホルダー 1"/>
          <p:cNvSpPr>
            <a:spLocks noGrp="1"/>
          </p:cNvSpPr>
          <p:nvPr>
            <p:ph idx="1"/>
          </p:nvPr>
        </p:nvSpPr>
        <p:spPr>
          <a:xfrm>
            <a:off x="6668096" y="7541096"/>
            <a:ext cx="6336704" cy="1100088"/>
          </a:xfrm>
        </p:spPr>
        <p:txBody>
          <a:bodyPr/>
          <a:lstStyle/>
          <a:p>
            <a:pPr marL="265112" indent="0">
              <a:buNone/>
            </a:pPr>
            <a:r>
              <a:rPr kumimoji="1" lang="en-US" altLang="ja-JP" sz="3600" dirty="0" smtClean="0"/>
              <a:t>ATLAS, PLB726, 88 (2013)</a:t>
            </a:r>
            <a:endParaRPr kumimoji="1" lang="ja-JP" altLang="en-US" sz="3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7200" dirty="0" smtClean="0"/>
              <a:t>The Next Challenge</a:t>
            </a:r>
            <a:endParaRPr kumimoji="1" lang="ja-JP" altLang="en-US" sz="7200" dirty="0"/>
          </a:p>
        </p:txBody>
      </p:sp>
      <p:sp>
        <p:nvSpPr>
          <p:cNvPr id="3" name="コンテンツ プレースホルダー 2"/>
          <p:cNvSpPr>
            <a:spLocks noGrp="1"/>
          </p:cNvSpPr>
          <p:nvPr>
            <p:ph idx="1"/>
          </p:nvPr>
        </p:nvSpPr>
        <p:spPr>
          <a:xfrm>
            <a:off x="2253928" y="2768600"/>
            <a:ext cx="8640960" cy="2540248"/>
          </a:xfrm>
          <a:ln w="38100" cmpd="sng">
            <a:solidFill>
              <a:srgbClr val="00FFFF"/>
            </a:solidFill>
          </a:ln>
        </p:spPr>
        <p:txBody>
          <a:bodyPr/>
          <a:lstStyle/>
          <a:p>
            <a:pPr marL="265112" indent="0" algn="ctr">
              <a:buNone/>
            </a:pPr>
            <a:r>
              <a:rPr kumimoji="1" lang="en-US" altLang="ja-JP" sz="6000" dirty="0" smtClean="0"/>
              <a:t>New Physics (NP)</a:t>
            </a:r>
          </a:p>
          <a:p>
            <a:pPr marL="265112" indent="0" algn="ctr">
              <a:buNone/>
            </a:pPr>
            <a:r>
              <a:rPr lang="en-US" altLang="ja-JP" sz="6000" dirty="0" smtClean="0"/>
              <a:t>Beyond the SM (BSM)</a:t>
            </a:r>
            <a:endParaRPr kumimoji="1" lang="ja-JP" altLang="en-US" sz="6000" dirty="0"/>
          </a:p>
        </p:txBody>
      </p:sp>
      <p:sp>
        <p:nvSpPr>
          <p:cNvPr id="5" name="テキスト ボックス 4"/>
          <p:cNvSpPr txBox="1"/>
          <p:nvPr/>
        </p:nvSpPr>
        <p:spPr>
          <a:xfrm>
            <a:off x="1116868" y="6532984"/>
            <a:ext cx="10870058" cy="1692771"/>
          </a:xfrm>
          <a:prstGeom prst="rect">
            <a:avLst/>
          </a:prstGeom>
          <a:noFill/>
        </p:spPr>
        <p:txBody>
          <a:bodyPr wrap="none" rtlCol="0">
            <a:spAutoFit/>
          </a:bodyPr>
          <a:lstStyle/>
          <a:p>
            <a:r>
              <a:rPr kumimoji="1" lang="en-US" altLang="ja-JP" sz="6000" dirty="0"/>
              <a:t>Solution/Hints to “Dark Universe” </a:t>
            </a:r>
          </a:p>
          <a:p>
            <a:r>
              <a:rPr kumimoji="1" lang="en-US" altLang="ja-JP" sz="4400" dirty="0"/>
              <a:t>(Dark Matter, Dark Energy, Inflation,…</a:t>
            </a:r>
            <a:r>
              <a:rPr kumimoji="1" lang="en-US" altLang="ja-JP" sz="4400" dirty="0" smtClean="0"/>
              <a:t>)</a:t>
            </a:r>
            <a:endParaRPr kumimoji="1" lang="ja-JP" altLang="en-US" sz="4400" dirty="0"/>
          </a:p>
        </p:txBody>
      </p:sp>
      <p:sp>
        <p:nvSpPr>
          <p:cNvPr id="6" name="下矢印 5"/>
          <p:cNvSpPr/>
          <p:nvPr/>
        </p:nvSpPr>
        <p:spPr bwMode="auto">
          <a:xfrm>
            <a:off x="4990232" y="5812904"/>
            <a:ext cx="3312368" cy="864096"/>
          </a:xfrm>
          <a:prstGeom prst="downArrow">
            <a:avLst/>
          </a:prstGeom>
          <a:solidFill>
            <a:srgbClr val="FF8000">
              <a:alpha val="84999"/>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8665129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70000" y="37976"/>
            <a:ext cx="10464800" cy="1598464"/>
          </a:xfrm>
        </p:spPr>
        <p:txBody>
          <a:bodyPr/>
          <a:lstStyle/>
          <a:p>
            <a:r>
              <a:rPr lang="en-US" altLang="ja-JP" sz="7200" dirty="0" smtClean="0"/>
              <a:t>Two Approaches to NP</a:t>
            </a:r>
            <a:endParaRPr kumimoji="1" lang="ja-JP" altLang="en-US" sz="7200" dirty="0"/>
          </a:p>
        </p:txBody>
      </p:sp>
      <p:sp>
        <p:nvSpPr>
          <p:cNvPr id="4" name="テキスト ボックス 40"/>
          <p:cNvSpPr txBox="1">
            <a:spLocks noChangeArrowheads="1"/>
          </p:cNvSpPr>
          <p:nvPr/>
        </p:nvSpPr>
        <p:spPr bwMode="auto">
          <a:xfrm>
            <a:off x="1156061" y="2361360"/>
            <a:ext cx="3690156" cy="1115930"/>
          </a:xfrm>
          <a:prstGeom prst="rect">
            <a:avLst/>
          </a:prstGeom>
          <a:noFill/>
          <a:ln w="9525">
            <a:solidFill>
              <a:srgbClr val="FFFFFF"/>
            </a:solidFill>
            <a:miter lim="800000"/>
            <a:headEnd/>
            <a:tailEnd/>
          </a:ln>
          <a:effectLst>
            <a:outerShdw dist="20000" dir="5400000" rotWithShape="0">
              <a:srgbClr val="808080">
                <a:alpha val="37999"/>
              </a:srgbClr>
            </a:outerShdw>
          </a:effectLst>
        </p:spPr>
        <p:txBody>
          <a:bodyPr wrap="square" lIns="129776" tIns="64889" rIns="129776" bIns="6488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r>
              <a:rPr lang="en-US" altLang="ja-JP" sz="3200" b="1" i="1" dirty="0" smtClean="0">
                <a:solidFill>
                  <a:schemeClr val="tx1"/>
                </a:solidFill>
                <a:latin typeface="Calibri" charset="0"/>
                <a:ea typeface="ＭＳ Ｐゴシック" charset="0"/>
                <a:cs typeface="ＭＳ Ｐゴシック" charset="0"/>
              </a:rPr>
              <a:t>Confirmation of SM</a:t>
            </a:r>
          </a:p>
          <a:p>
            <a:r>
              <a:rPr lang="en-US" altLang="ja-JP" sz="3200" b="1" i="1" dirty="0" smtClean="0">
                <a:solidFill>
                  <a:schemeClr val="tx1"/>
                </a:solidFill>
                <a:latin typeface="Calibri" charset="0"/>
                <a:ea typeface="ＭＳ Ｐゴシック" charset="0"/>
                <a:cs typeface="ＭＳ Ｐゴシック" charset="0"/>
              </a:rPr>
              <a:t>( KM + Higgs ) </a:t>
            </a:r>
            <a:endParaRPr lang="ja-JP" altLang="en-US" sz="3200" b="1" i="1" dirty="0">
              <a:solidFill>
                <a:schemeClr val="tx1"/>
              </a:solidFill>
              <a:latin typeface="Calibri" charset="0"/>
              <a:ea typeface="ＭＳ Ｐゴシック" charset="0"/>
              <a:cs typeface="ＭＳ Ｐゴシック" charset="0"/>
            </a:endParaRPr>
          </a:p>
        </p:txBody>
      </p:sp>
      <p:grpSp>
        <p:nvGrpSpPr>
          <p:cNvPr id="221" name="図形グループ 220"/>
          <p:cNvGrpSpPr/>
          <p:nvPr/>
        </p:nvGrpSpPr>
        <p:grpSpPr>
          <a:xfrm>
            <a:off x="5206256" y="2356520"/>
            <a:ext cx="6896767" cy="1115930"/>
            <a:chOff x="5350272" y="2361360"/>
            <a:chExt cx="6207090" cy="1115930"/>
          </a:xfrm>
        </p:grpSpPr>
        <p:sp>
          <p:nvSpPr>
            <p:cNvPr id="5" name="テキスト ボックス 41"/>
            <p:cNvSpPr txBox="1">
              <a:spLocks noChangeArrowheads="1"/>
            </p:cNvSpPr>
            <p:nvPr/>
          </p:nvSpPr>
          <p:spPr bwMode="auto">
            <a:xfrm>
              <a:off x="6516802" y="2361360"/>
              <a:ext cx="5040560" cy="1115930"/>
            </a:xfrm>
            <a:prstGeom prst="rect">
              <a:avLst/>
            </a:prstGeom>
            <a:noFill/>
            <a:ln w="9525">
              <a:solidFill>
                <a:srgbClr val="FFFFFF"/>
              </a:solidFill>
              <a:miter lim="800000"/>
              <a:headEnd/>
              <a:tailEnd/>
            </a:ln>
            <a:effectLst>
              <a:outerShdw dist="20000" dir="5400000" rotWithShape="0">
                <a:srgbClr val="808080">
                  <a:alpha val="37999"/>
                </a:srgbClr>
              </a:outerShdw>
            </a:effectLst>
          </p:spPr>
          <p:txBody>
            <a:bodyPr wrap="square" lIns="129776" tIns="64889" rIns="129776" bIns="6488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r>
                <a:rPr lang="en-US" altLang="ja-JP" sz="3200" b="1" i="1" dirty="0" smtClean="0">
                  <a:latin typeface="Calibri" charset="0"/>
                  <a:ea typeface="ＭＳ Ｐゴシック" charset="0"/>
                  <a:cs typeface="ＭＳ Ｐゴシック" charset="0"/>
                </a:rPr>
                <a:t>BSM: Physics beyond the SM</a:t>
              </a:r>
              <a:r>
                <a:rPr lang="en-US" altLang="ja-JP" sz="3200" b="1" i="1" dirty="0">
                  <a:latin typeface="Calibri" charset="0"/>
                  <a:ea typeface="ＭＳ Ｐゴシック" charset="0"/>
                  <a:cs typeface="ＭＳ Ｐゴシック" charset="0"/>
                </a:rPr>
                <a:t> </a:t>
              </a:r>
            </a:p>
            <a:p>
              <a:r>
                <a:rPr lang="en-US" altLang="ja-JP" sz="3200" b="1" i="1" dirty="0" smtClean="0">
                  <a:latin typeface="Calibri" charset="0"/>
                  <a:ea typeface="ＭＳ Ｐゴシック" charset="0"/>
                  <a:cs typeface="ＭＳ Ｐゴシック" charset="0"/>
                </a:rPr>
                <a:t>(SUSU, e-DIM, …)</a:t>
              </a:r>
            </a:p>
          </p:txBody>
        </p:sp>
        <p:sp>
          <p:nvSpPr>
            <p:cNvPr id="6" name="右矢印 28"/>
            <p:cNvSpPr>
              <a:spLocks noChangeArrowheads="1"/>
            </p:cNvSpPr>
            <p:nvPr/>
          </p:nvSpPr>
          <p:spPr bwMode="auto">
            <a:xfrm>
              <a:off x="5350272" y="2505376"/>
              <a:ext cx="909638" cy="731837"/>
            </a:xfrm>
            <a:prstGeom prst="rightArrow">
              <a:avLst>
                <a:gd name="adj1" fmla="val 50000"/>
                <a:gd name="adj2" fmla="val 49966"/>
              </a:avLst>
            </a:prstGeom>
            <a:solidFill>
              <a:srgbClr val="008000"/>
            </a:solidFill>
            <a:ln w="9525">
              <a:solidFill>
                <a:srgbClr val="4A7EBB"/>
              </a:solidFill>
              <a:miter lim="800000"/>
              <a:headEnd/>
              <a:tailEnd/>
            </a:ln>
            <a:effectLst>
              <a:outerShdw dist="23000" dir="5400000" rotWithShape="0">
                <a:srgbClr val="808080">
                  <a:alpha val="34998"/>
                </a:srgbClr>
              </a:outerShdw>
            </a:effectLst>
          </p:spPr>
          <p:txBody>
            <a:bodyPr lIns="129776" tIns="64889" rIns="129776" bIns="64889" anchor="ctr"/>
            <a:lstStyle/>
            <a:p>
              <a:endParaRPr kumimoji="1" lang="ja-JP" altLang="en-US" sz="2600">
                <a:latin typeface="Calibri" charset="0"/>
                <a:ea typeface="ＭＳ Ｐゴシック" charset="0"/>
                <a:cs typeface="ＭＳ Ｐゴシック" charset="0"/>
              </a:endParaRPr>
            </a:p>
          </p:txBody>
        </p:sp>
      </p:grpSp>
      <p:cxnSp>
        <p:nvCxnSpPr>
          <p:cNvPr id="7" name="直線コネクタ 6"/>
          <p:cNvCxnSpPr/>
          <p:nvPr/>
        </p:nvCxnSpPr>
        <p:spPr bwMode="auto">
          <a:xfrm>
            <a:off x="936985" y="2110535"/>
            <a:ext cx="11249025" cy="31750"/>
          </a:xfrm>
          <a:prstGeom prst="line">
            <a:avLst/>
          </a:prstGeom>
          <a:ln w="127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8" name="テキスト ボックス 10"/>
          <p:cNvSpPr txBox="1">
            <a:spLocks noChangeArrowheads="1"/>
          </p:cNvSpPr>
          <p:nvPr/>
        </p:nvSpPr>
        <p:spPr bwMode="auto">
          <a:xfrm>
            <a:off x="5535973" y="1572372"/>
            <a:ext cx="938053" cy="53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76" tIns="64889" rIns="129776" bIns="6488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dirty="0" smtClean="0">
                <a:solidFill>
                  <a:schemeClr val="tx1"/>
                </a:solidFill>
                <a:latin typeface="Calibri" charset="0"/>
                <a:ea typeface="ＭＳ Ｐゴシック" charset="0"/>
                <a:cs typeface="ＭＳ Ｐゴシック" charset="0"/>
              </a:rPr>
              <a:t>2015</a:t>
            </a:r>
            <a:endParaRPr lang="ja-JP" altLang="en-US" sz="2600" dirty="0">
              <a:solidFill>
                <a:schemeClr val="tx1"/>
              </a:solidFill>
              <a:latin typeface="Calibri" charset="0"/>
              <a:ea typeface="ＭＳ Ｐゴシック" charset="0"/>
              <a:cs typeface="ＭＳ Ｐゴシック" charset="0"/>
            </a:endParaRPr>
          </a:p>
        </p:txBody>
      </p:sp>
      <p:sp>
        <p:nvSpPr>
          <p:cNvPr id="9" name="テキスト ボックス 22"/>
          <p:cNvSpPr txBox="1">
            <a:spLocks noChangeArrowheads="1"/>
          </p:cNvSpPr>
          <p:nvPr/>
        </p:nvSpPr>
        <p:spPr bwMode="auto">
          <a:xfrm>
            <a:off x="10450873" y="1572372"/>
            <a:ext cx="938053" cy="53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76" tIns="64889" rIns="129776" bIns="6488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dirty="0" smtClean="0">
                <a:solidFill>
                  <a:schemeClr val="tx1"/>
                </a:solidFill>
                <a:latin typeface="Calibri" charset="0"/>
                <a:ea typeface="ＭＳ Ｐゴシック" charset="0"/>
                <a:cs typeface="ＭＳ Ｐゴシック" charset="0"/>
              </a:rPr>
              <a:t>2025</a:t>
            </a:r>
            <a:endParaRPr lang="ja-JP" altLang="en-US" sz="2600" dirty="0">
              <a:solidFill>
                <a:schemeClr val="tx1"/>
              </a:solidFill>
              <a:latin typeface="Calibri" charset="0"/>
              <a:ea typeface="ＭＳ Ｐゴシック" charset="0"/>
              <a:cs typeface="ＭＳ Ｐゴシック" charset="0"/>
            </a:endParaRPr>
          </a:p>
        </p:txBody>
      </p:sp>
      <p:sp>
        <p:nvSpPr>
          <p:cNvPr id="10" name="テキスト ボックス 10"/>
          <p:cNvSpPr txBox="1">
            <a:spLocks noChangeArrowheads="1"/>
          </p:cNvSpPr>
          <p:nvPr/>
        </p:nvSpPr>
        <p:spPr bwMode="auto">
          <a:xfrm>
            <a:off x="959210" y="1572372"/>
            <a:ext cx="938053" cy="53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76" tIns="64889" rIns="129776" bIns="6488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dirty="0" smtClean="0">
                <a:solidFill>
                  <a:schemeClr val="tx1"/>
                </a:solidFill>
                <a:latin typeface="Calibri" charset="0"/>
                <a:ea typeface="ＭＳ Ｐゴシック" charset="0"/>
                <a:cs typeface="ＭＳ Ｐゴシック" charset="0"/>
              </a:rPr>
              <a:t>2005</a:t>
            </a:r>
            <a:endParaRPr lang="ja-JP" altLang="en-US" sz="2600" dirty="0">
              <a:solidFill>
                <a:schemeClr val="tx1"/>
              </a:solidFill>
              <a:latin typeface="Calibri" charset="0"/>
              <a:ea typeface="ＭＳ Ｐゴシック" charset="0"/>
              <a:cs typeface="ＭＳ Ｐゴシック" charset="0"/>
            </a:endParaRPr>
          </a:p>
        </p:txBody>
      </p:sp>
      <p:sp>
        <p:nvSpPr>
          <p:cNvPr id="11" name="テキスト ボックス 10"/>
          <p:cNvSpPr txBox="1">
            <a:spLocks noChangeArrowheads="1"/>
          </p:cNvSpPr>
          <p:nvPr/>
        </p:nvSpPr>
        <p:spPr bwMode="auto">
          <a:xfrm>
            <a:off x="3199173" y="1572372"/>
            <a:ext cx="938053" cy="53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76" tIns="64889" rIns="129776" bIns="6488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dirty="0" smtClean="0">
                <a:solidFill>
                  <a:schemeClr val="tx1"/>
                </a:solidFill>
                <a:latin typeface="Calibri" charset="0"/>
                <a:ea typeface="ＭＳ Ｐゴシック" charset="0"/>
                <a:cs typeface="ＭＳ Ｐゴシック" charset="0"/>
              </a:rPr>
              <a:t>2010</a:t>
            </a:r>
            <a:endParaRPr lang="ja-JP" altLang="en-US" sz="2600" dirty="0">
              <a:solidFill>
                <a:schemeClr val="tx1"/>
              </a:solidFill>
              <a:latin typeface="Calibri" charset="0"/>
              <a:ea typeface="ＭＳ Ｐゴシック" charset="0"/>
              <a:cs typeface="ＭＳ Ｐゴシック" charset="0"/>
            </a:endParaRPr>
          </a:p>
        </p:txBody>
      </p:sp>
      <p:sp>
        <p:nvSpPr>
          <p:cNvPr id="12" name="テキスト ボックス 10"/>
          <p:cNvSpPr txBox="1">
            <a:spLocks noChangeArrowheads="1"/>
          </p:cNvSpPr>
          <p:nvPr/>
        </p:nvSpPr>
        <p:spPr bwMode="auto">
          <a:xfrm>
            <a:off x="8087085" y="1572372"/>
            <a:ext cx="938053" cy="53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76" tIns="64889" rIns="129776" bIns="6488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600" dirty="0" smtClean="0">
                <a:solidFill>
                  <a:schemeClr val="tx1"/>
                </a:solidFill>
                <a:latin typeface="Calibri" charset="0"/>
                <a:ea typeface="ＭＳ Ｐゴシック" charset="0"/>
                <a:cs typeface="ＭＳ Ｐゴシック" charset="0"/>
              </a:rPr>
              <a:t>2020</a:t>
            </a:r>
            <a:endParaRPr lang="ja-JP" altLang="en-US" sz="2600" dirty="0">
              <a:solidFill>
                <a:schemeClr val="tx1"/>
              </a:solidFill>
              <a:latin typeface="Calibri" charset="0"/>
              <a:ea typeface="ＭＳ Ｐゴシック" charset="0"/>
              <a:cs typeface="ＭＳ Ｐゴシック" charset="0"/>
            </a:endParaRPr>
          </a:p>
        </p:txBody>
      </p:sp>
      <p:sp>
        <p:nvSpPr>
          <p:cNvPr id="13" name="テキスト ボックス 49"/>
          <p:cNvSpPr txBox="1">
            <a:spLocks noChangeArrowheads="1"/>
          </p:cNvSpPr>
          <p:nvPr/>
        </p:nvSpPr>
        <p:spPr bwMode="auto">
          <a:xfrm>
            <a:off x="6632935" y="3364632"/>
            <a:ext cx="4555780" cy="50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76" tIns="64889" rIns="129776" bIns="6488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ja-JP" altLang="en-US" sz="2400" dirty="0" smtClean="0">
                <a:solidFill>
                  <a:schemeClr val="bg1"/>
                </a:solidFill>
                <a:latin typeface="Arial" charset="0"/>
                <a:ea typeface="ＭＳ Ｐゴシック" charset="0"/>
                <a:cs typeface="ＭＳ Ｐゴシック" charset="0"/>
              </a:rPr>
              <a:t>“</a:t>
            </a:r>
            <a:r>
              <a:rPr lang="en-US" altLang="ja-JP" sz="2400" dirty="0" smtClean="0">
                <a:solidFill>
                  <a:schemeClr val="bg1"/>
                </a:solidFill>
                <a:latin typeface="Arial" charset="0"/>
                <a:ea typeface="ＭＳ Ｐゴシック" charset="0"/>
                <a:cs typeface="ＭＳ Ｐゴシック" charset="0"/>
              </a:rPr>
              <a:t>Revolution of particle physics</a:t>
            </a:r>
            <a:r>
              <a:rPr lang="ja-JP" altLang="en-US" sz="2400" dirty="0" smtClean="0">
                <a:solidFill>
                  <a:schemeClr val="bg1"/>
                </a:solidFill>
                <a:latin typeface="Arial" charset="0"/>
                <a:ea typeface="ＭＳ Ｐゴシック" charset="0"/>
                <a:cs typeface="ＭＳ Ｐゴシック" charset="0"/>
              </a:rPr>
              <a:t>”</a:t>
            </a:r>
            <a:endParaRPr lang="ja-JP" altLang="en-US" sz="2400" dirty="0">
              <a:solidFill>
                <a:schemeClr val="bg1"/>
              </a:solidFill>
              <a:latin typeface="Arial" charset="0"/>
              <a:ea typeface="ＭＳ Ｐゴシック" charset="0"/>
              <a:cs typeface="ＭＳ Ｐゴシック" charset="0"/>
            </a:endParaRPr>
          </a:p>
        </p:txBody>
      </p:sp>
      <p:grpSp>
        <p:nvGrpSpPr>
          <p:cNvPr id="161" name="図形グループ 160"/>
          <p:cNvGrpSpPr/>
          <p:nvPr/>
        </p:nvGrpSpPr>
        <p:grpSpPr>
          <a:xfrm>
            <a:off x="525736" y="3436640"/>
            <a:ext cx="5472608" cy="2811536"/>
            <a:chOff x="525736" y="3436640"/>
            <a:chExt cx="5472608" cy="2811536"/>
          </a:xfrm>
        </p:grpSpPr>
        <p:grpSp>
          <p:nvGrpSpPr>
            <p:cNvPr id="15" name="グループ化 80"/>
            <p:cNvGrpSpPr>
              <a:grpSpLocks/>
            </p:cNvGrpSpPr>
            <p:nvPr/>
          </p:nvGrpSpPr>
          <p:grpSpPr bwMode="auto">
            <a:xfrm>
              <a:off x="4861694" y="4380731"/>
              <a:ext cx="1136650" cy="3175"/>
              <a:chOff x="2883599" y="1577213"/>
              <a:chExt cx="800100" cy="1587"/>
            </a:xfrm>
          </p:grpSpPr>
          <p:cxnSp>
            <p:nvCxnSpPr>
              <p:cNvPr id="16" name="直線コネクタ 15"/>
              <p:cNvCxnSpPr/>
              <p:nvPr/>
            </p:nvCxnSpPr>
            <p:spPr bwMode="auto">
              <a:xfrm>
                <a:off x="2883599" y="1577213"/>
                <a:ext cx="89397" cy="1587"/>
              </a:xfrm>
              <a:prstGeom prst="line">
                <a:avLst/>
              </a:prstGeom>
              <a:ln w="254000" cap="flat" cmpd="sng" algn="ctr">
                <a:solidFill>
                  <a:srgbClr val="3366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bwMode="auto">
              <a:xfrm>
                <a:off x="3061275" y="1577213"/>
                <a:ext cx="89397" cy="1587"/>
              </a:xfrm>
              <a:prstGeom prst="line">
                <a:avLst/>
              </a:prstGeom>
              <a:ln w="254000" cap="flat" cmpd="sng" algn="ctr">
                <a:solidFill>
                  <a:srgbClr val="3366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bwMode="auto">
              <a:xfrm>
                <a:off x="3238951" y="1577213"/>
                <a:ext cx="89397" cy="1587"/>
              </a:xfrm>
              <a:prstGeom prst="line">
                <a:avLst/>
              </a:prstGeom>
              <a:ln w="254000" cap="flat" cmpd="sng" algn="ctr">
                <a:solidFill>
                  <a:srgbClr val="3366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bwMode="auto">
              <a:xfrm>
                <a:off x="3416627" y="1577213"/>
                <a:ext cx="89397" cy="1587"/>
              </a:xfrm>
              <a:prstGeom prst="line">
                <a:avLst/>
              </a:prstGeom>
              <a:ln w="254000" cap="flat" cmpd="sng" algn="ctr">
                <a:solidFill>
                  <a:srgbClr val="3366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bwMode="auto">
              <a:xfrm>
                <a:off x="3594302" y="1577213"/>
                <a:ext cx="89397" cy="1587"/>
              </a:xfrm>
              <a:prstGeom prst="line">
                <a:avLst/>
              </a:prstGeom>
              <a:ln w="254000" cap="flat" cmpd="sng" algn="ctr">
                <a:solidFill>
                  <a:srgbClr val="3366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1" name="テキスト ボックス 75"/>
            <p:cNvSpPr txBox="1">
              <a:spLocks noChangeArrowheads="1"/>
            </p:cNvSpPr>
            <p:nvPr/>
          </p:nvSpPr>
          <p:spPr bwMode="auto">
            <a:xfrm>
              <a:off x="1821880" y="3879850"/>
              <a:ext cx="1303337"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76" tIns="64889" rIns="129776" bIns="6488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5100" b="1" dirty="0">
                  <a:solidFill>
                    <a:srgbClr val="3366FF"/>
                  </a:solidFill>
                  <a:latin typeface="Calibri" charset="0"/>
                  <a:ea typeface="ＭＳ Ｐゴシック" charset="0"/>
                  <a:cs typeface="ＭＳ Ｐゴシック" charset="0"/>
                </a:rPr>
                <a:t>LHC </a:t>
              </a:r>
              <a:endParaRPr lang="ja-JP" altLang="en-US" sz="5100" b="1" dirty="0">
                <a:solidFill>
                  <a:srgbClr val="3366FF"/>
                </a:solidFill>
                <a:latin typeface="Calibri" charset="0"/>
                <a:ea typeface="ＭＳ Ｐゴシック" charset="0"/>
                <a:cs typeface="ＭＳ Ｐゴシック" charset="0"/>
              </a:endParaRPr>
            </a:p>
          </p:txBody>
        </p:sp>
        <p:pic>
          <p:nvPicPr>
            <p:cNvPr id="22" name="Picture 7"/>
            <p:cNvPicPr>
              <a:picLocks noChangeAspect="1" noChangeArrowheads="1"/>
            </p:cNvPicPr>
            <p:nvPr/>
          </p:nvPicPr>
          <p:blipFill>
            <a:blip r:embed="rId2"/>
            <a:srcRect l="15199" b="25197"/>
            <a:stretch>
              <a:fillRect/>
            </a:stretch>
          </p:blipFill>
          <p:spPr bwMode="auto">
            <a:xfrm>
              <a:off x="885776" y="4725139"/>
              <a:ext cx="1934877" cy="1314951"/>
            </a:xfrm>
            <a:prstGeom prst="rect">
              <a:avLst/>
            </a:prstGeom>
            <a:noFill/>
            <a:ln w="9525">
              <a:noFill/>
              <a:miter lim="800000"/>
              <a:headEnd/>
              <a:tailEnd/>
            </a:ln>
            <a:effectLst>
              <a:outerShdw blurRad="63500" dist="63500" algn="tl" rotWithShape="0">
                <a:srgbClr val="000000">
                  <a:alpha val="70000"/>
                </a:srgbClr>
              </a:outerShdw>
            </a:effectLst>
          </p:spPr>
        </p:pic>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689" y="4954066"/>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テキスト ボックス 66"/>
            <p:cNvSpPr txBox="1">
              <a:spLocks noChangeArrowheads="1"/>
            </p:cNvSpPr>
            <p:nvPr/>
          </p:nvSpPr>
          <p:spPr bwMode="auto">
            <a:xfrm>
              <a:off x="525736" y="3436640"/>
              <a:ext cx="3574918" cy="56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76" tIns="64889" rIns="129776" bIns="6488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800" dirty="0" smtClean="0">
                  <a:solidFill>
                    <a:srgbClr val="3366FF"/>
                  </a:solidFill>
                  <a:latin typeface="Arial" charset="0"/>
                  <a:ea typeface="ＭＳ Ｐゴシック" charset="0"/>
                  <a:cs typeface="ＭＳ Ｐゴシック" charset="0"/>
                </a:rPr>
                <a:t>High Energy Frontier</a:t>
              </a:r>
              <a:endParaRPr lang="ja-JP" altLang="en-US" sz="2800" dirty="0">
                <a:solidFill>
                  <a:srgbClr val="3366FF"/>
                </a:solidFill>
                <a:latin typeface="Arial" charset="0"/>
                <a:ea typeface="ＭＳ Ｐゴシック" charset="0"/>
                <a:cs typeface="ＭＳ Ｐゴシック" charset="0"/>
              </a:endParaRPr>
            </a:p>
          </p:txBody>
        </p:sp>
        <p:cxnSp>
          <p:nvCxnSpPr>
            <p:cNvPr id="52" name="直線コネクタ 51"/>
            <p:cNvCxnSpPr/>
            <p:nvPr/>
          </p:nvCxnSpPr>
          <p:spPr bwMode="auto">
            <a:xfrm flipV="1">
              <a:off x="3365131" y="4383906"/>
              <a:ext cx="1409077" cy="2636"/>
            </a:xfrm>
            <a:prstGeom prst="line">
              <a:avLst/>
            </a:prstGeom>
            <a:ln w="152400" cap="flat" cmpd="sng" algn="ctr">
              <a:solidFill>
                <a:srgbClr val="3366FF"/>
              </a:solidFill>
              <a:prstDash val="solid"/>
              <a:round/>
              <a:headEnd type="none" w="med" len="med"/>
              <a:tailEnd type="triangle" w="sm" len="sm"/>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3629547" y="3724672"/>
              <a:ext cx="1575747" cy="646331"/>
            </a:xfrm>
            <a:prstGeom prst="rect">
              <a:avLst/>
            </a:prstGeom>
            <a:noFill/>
          </p:spPr>
          <p:txBody>
            <a:bodyPr wrap="none" rtlCol="0">
              <a:spAutoFit/>
            </a:bodyPr>
            <a:lstStyle/>
            <a:p>
              <a:r>
                <a:rPr kumimoji="1" lang="en-US" altLang="ja-JP" sz="3600" dirty="0" smtClean="0">
                  <a:solidFill>
                    <a:srgbClr val="3366FF"/>
                  </a:solidFill>
                  <a:sym typeface="Wingdings"/>
                </a:rPr>
                <a:t>7-8 </a:t>
              </a:r>
              <a:r>
                <a:rPr kumimoji="1" lang="en-US" altLang="ja-JP" sz="3600" dirty="0" err="1" smtClean="0">
                  <a:solidFill>
                    <a:srgbClr val="3366FF"/>
                  </a:solidFill>
                  <a:sym typeface="Wingdings"/>
                </a:rPr>
                <a:t>TeV</a:t>
              </a:r>
              <a:endParaRPr kumimoji="1" lang="ja-JP" altLang="en-US" sz="3600" dirty="0">
                <a:solidFill>
                  <a:srgbClr val="3366FF"/>
                </a:solidFill>
              </a:endParaRPr>
            </a:p>
          </p:txBody>
        </p:sp>
        <p:pic>
          <p:nvPicPr>
            <p:cNvPr id="3" name="図 2" descr="englert-higg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0032" y="4743946"/>
              <a:ext cx="1728192" cy="978519"/>
            </a:xfrm>
            <a:prstGeom prst="rect">
              <a:avLst/>
            </a:prstGeom>
          </p:spPr>
        </p:pic>
        <p:pic>
          <p:nvPicPr>
            <p:cNvPr id="53" name="Picture 25" descr="Nobel Prize® medal - registered trademark of the Nobel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4208" y="5175994"/>
              <a:ext cx="1073161" cy="107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2" name="図形グループ 221"/>
          <p:cNvGrpSpPr/>
          <p:nvPr/>
        </p:nvGrpSpPr>
        <p:grpSpPr>
          <a:xfrm>
            <a:off x="6286376" y="3652664"/>
            <a:ext cx="4680520" cy="2775450"/>
            <a:chOff x="6286376" y="3652664"/>
            <a:chExt cx="4680520" cy="2775450"/>
          </a:xfrm>
        </p:grpSpPr>
        <p:grpSp>
          <p:nvGrpSpPr>
            <p:cNvPr id="63" name="グループ化 100"/>
            <p:cNvGrpSpPr>
              <a:grpSpLocks/>
            </p:cNvGrpSpPr>
            <p:nvPr/>
          </p:nvGrpSpPr>
          <p:grpSpPr bwMode="auto">
            <a:xfrm>
              <a:off x="7438504" y="5092824"/>
              <a:ext cx="2232248" cy="1335290"/>
              <a:chOff x="793750" y="1828800"/>
              <a:chExt cx="3492500" cy="2089150"/>
            </a:xfrm>
          </p:grpSpPr>
          <p:sp>
            <p:nvSpPr>
              <p:cNvPr id="64" name="Rectangle 39"/>
              <p:cNvSpPr>
                <a:spLocks noChangeArrowheads="1"/>
              </p:cNvSpPr>
              <p:nvPr/>
            </p:nvSpPr>
            <p:spPr bwMode="auto">
              <a:xfrm>
                <a:off x="793750" y="1828800"/>
                <a:ext cx="3492500" cy="2089150"/>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wrap="none" anchor="ctr"/>
              <a:lstStyle/>
              <a:p>
                <a:pPr>
                  <a:defRPr/>
                </a:pPr>
                <a:endParaRPr lang="ja-JP" altLang="en-US" sz="1200">
                  <a:solidFill>
                    <a:schemeClr val="bg1"/>
                  </a:solidFill>
                  <a:ea typeface="ＭＳ Ｐゴシック" charset="-128"/>
                  <a:cs typeface="+mn-cs"/>
                </a:endParaRPr>
              </a:p>
            </p:txBody>
          </p:sp>
          <p:sp>
            <p:nvSpPr>
              <p:cNvPr id="65" name="AutoShape 4"/>
              <p:cNvSpPr>
                <a:spLocks noChangeArrowheads="1"/>
              </p:cNvSpPr>
              <p:nvPr/>
            </p:nvSpPr>
            <p:spPr bwMode="auto">
              <a:xfrm>
                <a:off x="1801813" y="2405063"/>
                <a:ext cx="576262" cy="649287"/>
              </a:xfrm>
              <a:prstGeom prst="irregularSeal1">
                <a:avLst/>
              </a:prstGeom>
              <a:solidFill>
                <a:srgbClr val="FF0000"/>
              </a:solidFill>
              <a:ln w="9525">
                <a:solidFill>
                  <a:schemeClr val="bg2"/>
                </a:solidFill>
                <a:miter lim="800000"/>
                <a:headEnd/>
                <a:tailEnd/>
              </a:ln>
            </p:spPr>
            <p:txBody>
              <a:bodyPr wrap="none" anchor="ctr"/>
              <a:lstStyle/>
              <a:p>
                <a:endParaRPr lang="ja-JP" altLang="en-US" sz="1200">
                  <a:solidFill>
                    <a:schemeClr val="bg1"/>
                  </a:solidFill>
                </a:endParaRPr>
              </a:p>
            </p:txBody>
          </p:sp>
          <p:sp>
            <p:nvSpPr>
              <p:cNvPr id="66" name="Line 5"/>
              <p:cNvSpPr>
                <a:spLocks noChangeShapeType="1"/>
              </p:cNvSpPr>
              <p:nvPr/>
            </p:nvSpPr>
            <p:spPr bwMode="auto">
              <a:xfrm>
                <a:off x="1009650" y="2728913"/>
                <a:ext cx="755650" cy="0"/>
              </a:xfrm>
              <a:prstGeom prst="line">
                <a:avLst/>
              </a:prstGeom>
              <a:noFill/>
              <a:ln w="38100">
                <a:solidFill>
                  <a:schemeClr val="bg2"/>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sz="1200">
                  <a:solidFill>
                    <a:schemeClr val="bg1"/>
                  </a:solidFill>
                </a:endParaRPr>
              </a:p>
            </p:txBody>
          </p:sp>
          <p:sp>
            <p:nvSpPr>
              <p:cNvPr id="67" name="Line 6"/>
              <p:cNvSpPr>
                <a:spLocks noChangeShapeType="1"/>
              </p:cNvSpPr>
              <p:nvPr/>
            </p:nvSpPr>
            <p:spPr bwMode="auto">
              <a:xfrm flipH="1">
                <a:off x="2378075" y="2728913"/>
                <a:ext cx="755650" cy="0"/>
              </a:xfrm>
              <a:prstGeom prst="line">
                <a:avLst/>
              </a:prstGeom>
              <a:noFill/>
              <a:ln w="38100">
                <a:solidFill>
                  <a:schemeClr val="bg2"/>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sz="1200">
                  <a:solidFill>
                    <a:schemeClr val="bg1"/>
                  </a:solidFill>
                </a:endParaRPr>
              </a:p>
            </p:txBody>
          </p:sp>
          <p:sp>
            <p:nvSpPr>
              <p:cNvPr id="68" name="Text Box 7"/>
              <p:cNvSpPr txBox="1">
                <a:spLocks noChangeArrowheads="1"/>
              </p:cNvSpPr>
              <p:nvPr/>
            </p:nvSpPr>
            <p:spPr bwMode="auto">
              <a:xfrm>
                <a:off x="1057002" y="2370138"/>
                <a:ext cx="422826" cy="4333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200" dirty="0">
                    <a:solidFill>
                      <a:schemeClr val="bg1"/>
                    </a:solidFill>
                  </a:rPr>
                  <a:t>p</a:t>
                </a:r>
                <a:endParaRPr lang="ja-JP" altLang="en-US" sz="1200" dirty="0">
                  <a:solidFill>
                    <a:schemeClr val="bg1"/>
                  </a:solidFill>
                </a:endParaRPr>
              </a:p>
            </p:txBody>
          </p:sp>
          <p:sp>
            <p:nvSpPr>
              <p:cNvPr id="69" name="Text Box 8"/>
              <p:cNvSpPr txBox="1">
                <a:spLocks noChangeArrowheads="1"/>
              </p:cNvSpPr>
              <p:nvPr/>
            </p:nvSpPr>
            <p:spPr bwMode="auto">
              <a:xfrm>
                <a:off x="2641326" y="2370138"/>
                <a:ext cx="422826" cy="4333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200" dirty="0">
                    <a:solidFill>
                      <a:schemeClr val="bg1"/>
                    </a:solidFill>
                  </a:rPr>
                  <a:t>p</a:t>
                </a:r>
                <a:endParaRPr lang="ja-JP" altLang="en-US" sz="1200" dirty="0">
                  <a:solidFill>
                    <a:schemeClr val="bg1"/>
                  </a:solidFill>
                </a:endParaRPr>
              </a:p>
            </p:txBody>
          </p:sp>
          <p:sp>
            <p:nvSpPr>
              <p:cNvPr id="70" name="Line 9"/>
              <p:cNvSpPr>
                <a:spLocks noChangeShapeType="1"/>
              </p:cNvSpPr>
              <p:nvPr/>
            </p:nvSpPr>
            <p:spPr bwMode="auto">
              <a:xfrm flipH="1" flipV="1">
                <a:off x="1441450" y="2117725"/>
                <a:ext cx="360363" cy="360363"/>
              </a:xfrm>
              <a:prstGeom prst="line">
                <a:avLst/>
              </a:prstGeom>
              <a:noFill/>
              <a:ln w="12700">
                <a:solidFill>
                  <a:schemeClr val="bg2"/>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sz="1200">
                  <a:solidFill>
                    <a:schemeClr val="bg1"/>
                  </a:solidFill>
                </a:endParaRPr>
              </a:p>
            </p:txBody>
          </p:sp>
          <p:sp>
            <p:nvSpPr>
              <p:cNvPr id="71" name="Line 10"/>
              <p:cNvSpPr>
                <a:spLocks noChangeShapeType="1"/>
              </p:cNvSpPr>
              <p:nvPr/>
            </p:nvSpPr>
            <p:spPr bwMode="auto">
              <a:xfrm flipH="1" flipV="1">
                <a:off x="1765300" y="1973263"/>
                <a:ext cx="180975" cy="468312"/>
              </a:xfrm>
              <a:prstGeom prst="line">
                <a:avLst/>
              </a:prstGeom>
              <a:noFill/>
              <a:ln w="12700">
                <a:solidFill>
                  <a:schemeClr val="bg2"/>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sz="1200">
                  <a:solidFill>
                    <a:schemeClr val="bg1"/>
                  </a:solidFill>
                </a:endParaRPr>
              </a:p>
            </p:txBody>
          </p:sp>
          <p:sp>
            <p:nvSpPr>
              <p:cNvPr id="72" name="Line 11"/>
              <p:cNvSpPr>
                <a:spLocks noChangeShapeType="1"/>
              </p:cNvSpPr>
              <p:nvPr/>
            </p:nvSpPr>
            <p:spPr bwMode="auto">
              <a:xfrm flipH="1" flipV="1">
                <a:off x="2090738" y="1901825"/>
                <a:ext cx="0" cy="503238"/>
              </a:xfrm>
              <a:prstGeom prst="line">
                <a:avLst/>
              </a:prstGeom>
              <a:noFill/>
              <a:ln w="12700">
                <a:solidFill>
                  <a:schemeClr val="bg2"/>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sz="1200">
                  <a:solidFill>
                    <a:schemeClr val="bg1"/>
                  </a:solidFill>
                </a:endParaRPr>
              </a:p>
            </p:txBody>
          </p:sp>
          <p:sp>
            <p:nvSpPr>
              <p:cNvPr id="73" name="Line 12"/>
              <p:cNvSpPr>
                <a:spLocks noChangeShapeType="1"/>
              </p:cNvSpPr>
              <p:nvPr/>
            </p:nvSpPr>
            <p:spPr bwMode="auto">
              <a:xfrm>
                <a:off x="2090738" y="3054350"/>
                <a:ext cx="36512" cy="395288"/>
              </a:xfrm>
              <a:prstGeom prst="line">
                <a:avLst/>
              </a:prstGeom>
              <a:noFill/>
              <a:ln w="12700">
                <a:solidFill>
                  <a:schemeClr val="bg2"/>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sz="1200">
                  <a:solidFill>
                    <a:schemeClr val="bg1"/>
                  </a:solidFill>
                </a:endParaRPr>
              </a:p>
            </p:txBody>
          </p:sp>
          <p:sp>
            <p:nvSpPr>
              <p:cNvPr id="74" name="Line 13"/>
              <p:cNvSpPr>
                <a:spLocks noChangeShapeType="1"/>
              </p:cNvSpPr>
              <p:nvPr/>
            </p:nvSpPr>
            <p:spPr bwMode="auto">
              <a:xfrm>
                <a:off x="2270125" y="2981325"/>
                <a:ext cx="287338" cy="431800"/>
              </a:xfrm>
              <a:prstGeom prst="line">
                <a:avLst/>
              </a:prstGeom>
              <a:noFill/>
              <a:ln w="28575">
                <a:solidFill>
                  <a:schemeClr val="bg2"/>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sz="1200">
                  <a:solidFill>
                    <a:schemeClr val="bg1"/>
                  </a:solidFill>
                </a:endParaRPr>
              </a:p>
            </p:txBody>
          </p:sp>
          <p:sp>
            <p:nvSpPr>
              <p:cNvPr id="75" name="Line 14"/>
              <p:cNvSpPr>
                <a:spLocks noChangeShapeType="1"/>
              </p:cNvSpPr>
              <p:nvPr/>
            </p:nvSpPr>
            <p:spPr bwMode="auto">
              <a:xfrm>
                <a:off x="2628900" y="3413125"/>
                <a:ext cx="433388" cy="0"/>
              </a:xfrm>
              <a:prstGeom prst="line">
                <a:avLst/>
              </a:prstGeom>
              <a:noFill/>
              <a:ln w="28575">
                <a:solidFill>
                  <a:schemeClr val="bg2"/>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sz="1200">
                  <a:solidFill>
                    <a:schemeClr val="bg1"/>
                  </a:solidFill>
                </a:endParaRPr>
              </a:p>
            </p:txBody>
          </p:sp>
          <p:sp>
            <p:nvSpPr>
              <p:cNvPr id="76" name="Line 15"/>
              <p:cNvSpPr>
                <a:spLocks noChangeShapeType="1"/>
              </p:cNvSpPr>
              <p:nvPr/>
            </p:nvSpPr>
            <p:spPr bwMode="auto">
              <a:xfrm>
                <a:off x="3097213" y="3413125"/>
                <a:ext cx="433387" cy="0"/>
              </a:xfrm>
              <a:prstGeom prst="line">
                <a:avLst/>
              </a:prstGeom>
              <a:noFill/>
              <a:ln w="28575">
                <a:solidFill>
                  <a:schemeClr val="bg2"/>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sz="1200">
                  <a:solidFill>
                    <a:schemeClr val="bg1"/>
                  </a:solidFill>
                </a:endParaRPr>
              </a:p>
            </p:txBody>
          </p:sp>
          <p:sp>
            <p:nvSpPr>
              <p:cNvPr id="77" name="Line 16"/>
              <p:cNvSpPr>
                <a:spLocks noChangeShapeType="1"/>
              </p:cNvSpPr>
              <p:nvPr/>
            </p:nvSpPr>
            <p:spPr bwMode="auto">
              <a:xfrm>
                <a:off x="3565525" y="3413125"/>
                <a:ext cx="433388" cy="0"/>
              </a:xfrm>
              <a:prstGeom prst="line">
                <a:avLst/>
              </a:prstGeom>
              <a:noFill/>
              <a:ln w="28575">
                <a:solidFill>
                  <a:schemeClr val="bg2"/>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sz="1200">
                  <a:solidFill>
                    <a:schemeClr val="bg1"/>
                  </a:solidFill>
                </a:endParaRPr>
              </a:p>
            </p:txBody>
          </p:sp>
          <p:sp>
            <p:nvSpPr>
              <p:cNvPr id="78" name="Line 17"/>
              <p:cNvSpPr>
                <a:spLocks noChangeShapeType="1"/>
              </p:cNvSpPr>
              <p:nvPr/>
            </p:nvSpPr>
            <p:spPr bwMode="auto">
              <a:xfrm>
                <a:off x="2593975" y="3486150"/>
                <a:ext cx="142875" cy="323850"/>
              </a:xfrm>
              <a:prstGeom prst="line">
                <a:avLst/>
              </a:prstGeom>
              <a:noFill/>
              <a:ln w="12700">
                <a:solidFill>
                  <a:schemeClr val="bg2"/>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sz="1200">
                  <a:solidFill>
                    <a:schemeClr val="bg1"/>
                  </a:solidFill>
                </a:endParaRPr>
              </a:p>
            </p:txBody>
          </p:sp>
          <p:sp>
            <p:nvSpPr>
              <p:cNvPr id="79" name="Line 18"/>
              <p:cNvSpPr>
                <a:spLocks noChangeShapeType="1"/>
              </p:cNvSpPr>
              <p:nvPr/>
            </p:nvSpPr>
            <p:spPr bwMode="auto">
              <a:xfrm>
                <a:off x="3097213" y="3486150"/>
                <a:ext cx="142875" cy="323850"/>
              </a:xfrm>
              <a:prstGeom prst="line">
                <a:avLst/>
              </a:prstGeom>
              <a:noFill/>
              <a:ln w="12700">
                <a:solidFill>
                  <a:schemeClr val="bg2"/>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sz="1200">
                  <a:solidFill>
                    <a:schemeClr val="bg1"/>
                  </a:solidFill>
                </a:endParaRPr>
              </a:p>
            </p:txBody>
          </p:sp>
          <p:sp>
            <p:nvSpPr>
              <p:cNvPr id="80" name="Line 19"/>
              <p:cNvSpPr>
                <a:spLocks noChangeShapeType="1"/>
              </p:cNvSpPr>
              <p:nvPr/>
            </p:nvSpPr>
            <p:spPr bwMode="auto">
              <a:xfrm>
                <a:off x="3565525" y="3486150"/>
                <a:ext cx="142875" cy="323850"/>
              </a:xfrm>
              <a:prstGeom prst="line">
                <a:avLst/>
              </a:prstGeom>
              <a:noFill/>
              <a:ln w="12700">
                <a:solidFill>
                  <a:schemeClr val="bg2"/>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sz="1200">
                  <a:solidFill>
                    <a:schemeClr val="bg1"/>
                  </a:solidFill>
                </a:endParaRPr>
              </a:p>
            </p:txBody>
          </p:sp>
          <p:grpSp>
            <p:nvGrpSpPr>
              <p:cNvPr id="81" name="Group 28"/>
              <p:cNvGrpSpPr>
                <a:grpSpLocks/>
              </p:cNvGrpSpPr>
              <p:nvPr/>
            </p:nvGrpSpPr>
            <p:grpSpPr bwMode="auto">
              <a:xfrm>
                <a:off x="3075001" y="2946407"/>
                <a:ext cx="430216" cy="534989"/>
                <a:chOff x="1061" y="2673"/>
                <a:chExt cx="271" cy="337"/>
              </a:xfrm>
            </p:grpSpPr>
            <p:sp>
              <p:nvSpPr>
                <p:cNvPr id="95" name="Text Box 20"/>
                <p:cNvSpPr txBox="1">
                  <a:spLocks noChangeArrowheads="1"/>
                </p:cNvSpPr>
                <p:nvPr/>
              </p:nvSpPr>
              <p:spPr bwMode="auto">
                <a:xfrm>
                  <a:off x="1067" y="2737"/>
                  <a:ext cx="258" cy="2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200">
                      <a:solidFill>
                        <a:schemeClr val="bg1"/>
                      </a:solidFill>
                      <a:latin typeface="Symbol" charset="0"/>
                    </a:rPr>
                    <a:t>c</a:t>
                  </a:r>
                </a:p>
              </p:txBody>
            </p:sp>
            <p:sp>
              <p:nvSpPr>
                <p:cNvPr id="96" name="Text Box 21"/>
                <p:cNvSpPr txBox="1">
                  <a:spLocks noChangeArrowheads="1"/>
                </p:cNvSpPr>
                <p:nvPr/>
              </p:nvSpPr>
              <p:spPr bwMode="auto">
                <a:xfrm>
                  <a:off x="1061" y="2673"/>
                  <a:ext cx="271" cy="2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200">
                      <a:solidFill>
                        <a:schemeClr val="bg1"/>
                      </a:solidFill>
                    </a:rPr>
                    <a:t>~</a:t>
                  </a:r>
                </a:p>
              </p:txBody>
            </p:sp>
          </p:grpSp>
          <p:grpSp>
            <p:nvGrpSpPr>
              <p:cNvPr id="82" name="Group 24"/>
              <p:cNvGrpSpPr>
                <a:grpSpLocks/>
              </p:cNvGrpSpPr>
              <p:nvPr/>
            </p:nvGrpSpPr>
            <p:grpSpPr bwMode="auto">
              <a:xfrm>
                <a:off x="2317768" y="2765434"/>
                <a:ext cx="431802" cy="538164"/>
                <a:chOff x="2312" y="3263"/>
                <a:chExt cx="272" cy="339"/>
              </a:xfrm>
            </p:grpSpPr>
            <p:sp>
              <p:nvSpPr>
                <p:cNvPr id="93" name="Text Box 22"/>
                <p:cNvSpPr txBox="1">
                  <a:spLocks noChangeArrowheads="1"/>
                </p:cNvSpPr>
                <p:nvPr/>
              </p:nvSpPr>
              <p:spPr bwMode="auto">
                <a:xfrm>
                  <a:off x="2312" y="3329"/>
                  <a:ext cx="266" cy="2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200">
                      <a:solidFill>
                        <a:schemeClr val="bg1"/>
                      </a:solidFill>
                    </a:rPr>
                    <a:t>g</a:t>
                  </a:r>
                </a:p>
              </p:txBody>
            </p:sp>
            <p:sp>
              <p:nvSpPr>
                <p:cNvPr id="94" name="Text Box 23"/>
                <p:cNvSpPr txBox="1">
                  <a:spLocks noChangeArrowheads="1"/>
                </p:cNvSpPr>
                <p:nvPr/>
              </p:nvSpPr>
              <p:spPr bwMode="auto">
                <a:xfrm>
                  <a:off x="2313" y="3263"/>
                  <a:ext cx="271" cy="2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200">
                      <a:solidFill>
                        <a:schemeClr val="bg1"/>
                      </a:solidFill>
                    </a:rPr>
                    <a:t>~</a:t>
                  </a:r>
                </a:p>
              </p:txBody>
            </p:sp>
          </p:grpSp>
          <p:grpSp>
            <p:nvGrpSpPr>
              <p:cNvPr id="83" name="Group 27"/>
              <p:cNvGrpSpPr>
                <a:grpSpLocks/>
              </p:cNvGrpSpPr>
              <p:nvPr/>
            </p:nvGrpSpPr>
            <p:grpSpPr bwMode="auto">
              <a:xfrm>
                <a:off x="2605095" y="2946408"/>
                <a:ext cx="431802" cy="538164"/>
                <a:chOff x="1173" y="2786"/>
                <a:chExt cx="272" cy="339"/>
              </a:xfrm>
            </p:grpSpPr>
            <p:sp>
              <p:nvSpPr>
                <p:cNvPr id="91" name="Text Box 25"/>
                <p:cNvSpPr txBox="1">
                  <a:spLocks noChangeArrowheads="1"/>
                </p:cNvSpPr>
                <p:nvPr/>
              </p:nvSpPr>
              <p:spPr bwMode="auto">
                <a:xfrm>
                  <a:off x="1173" y="2852"/>
                  <a:ext cx="266" cy="2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200">
                      <a:solidFill>
                        <a:schemeClr val="bg1"/>
                      </a:solidFill>
                    </a:rPr>
                    <a:t>q</a:t>
                  </a:r>
                </a:p>
              </p:txBody>
            </p:sp>
            <p:sp>
              <p:nvSpPr>
                <p:cNvPr id="92" name="Text Box 26"/>
                <p:cNvSpPr txBox="1">
                  <a:spLocks noChangeArrowheads="1"/>
                </p:cNvSpPr>
                <p:nvPr/>
              </p:nvSpPr>
              <p:spPr bwMode="auto">
                <a:xfrm>
                  <a:off x="1174" y="2786"/>
                  <a:ext cx="271" cy="2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200">
                      <a:solidFill>
                        <a:schemeClr val="bg1"/>
                      </a:solidFill>
                    </a:rPr>
                    <a:t>~</a:t>
                  </a:r>
                </a:p>
              </p:txBody>
            </p:sp>
          </p:grpSp>
          <p:sp>
            <p:nvSpPr>
              <p:cNvPr id="84" name="Text Box 30"/>
              <p:cNvSpPr txBox="1">
                <a:spLocks noChangeArrowheads="1"/>
              </p:cNvSpPr>
              <p:nvPr/>
            </p:nvSpPr>
            <p:spPr bwMode="auto">
              <a:xfrm>
                <a:off x="3503022" y="3059113"/>
                <a:ext cx="469498" cy="4333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200" i="1">
                    <a:solidFill>
                      <a:schemeClr val="bg1"/>
                    </a:solidFill>
                    <a:latin typeface="Symbol" charset="0"/>
                  </a:rPr>
                  <a:t>n</a:t>
                </a:r>
              </a:p>
            </p:txBody>
          </p:sp>
          <p:sp>
            <p:nvSpPr>
              <p:cNvPr id="85" name="Text Box 31"/>
              <p:cNvSpPr txBox="1">
                <a:spLocks noChangeArrowheads="1"/>
              </p:cNvSpPr>
              <p:nvPr/>
            </p:nvSpPr>
            <p:spPr bwMode="auto">
              <a:xfrm>
                <a:off x="3552376" y="2959101"/>
                <a:ext cx="429527" cy="4333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200">
                    <a:solidFill>
                      <a:schemeClr val="bg1"/>
                    </a:solidFill>
                  </a:rPr>
                  <a:t>~</a:t>
                </a:r>
              </a:p>
            </p:txBody>
          </p:sp>
          <p:sp>
            <p:nvSpPr>
              <p:cNvPr id="86" name="Text Box 34"/>
              <p:cNvSpPr txBox="1">
                <a:spLocks noChangeArrowheads="1"/>
              </p:cNvSpPr>
              <p:nvPr/>
            </p:nvSpPr>
            <p:spPr bwMode="auto">
              <a:xfrm>
                <a:off x="2825479" y="3449638"/>
                <a:ext cx="422826" cy="4333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200">
                    <a:solidFill>
                      <a:schemeClr val="bg1"/>
                    </a:solidFill>
                  </a:rPr>
                  <a:t>q</a:t>
                </a:r>
              </a:p>
            </p:txBody>
          </p:sp>
          <p:sp>
            <p:nvSpPr>
              <p:cNvPr id="87" name="Text Box 35"/>
              <p:cNvSpPr txBox="1">
                <a:spLocks noChangeArrowheads="1"/>
              </p:cNvSpPr>
              <p:nvPr/>
            </p:nvSpPr>
            <p:spPr bwMode="auto">
              <a:xfrm>
                <a:off x="3598764" y="3449638"/>
                <a:ext cx="481215" cy="4333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200" i="1">
                    <a:solidFill>
                      <a:schemeClr val="bg1"/>
                    </a:solidFill>
                    <a:latin typeface="Times New Roman" charset="0"/>
                  </a:rPr>
                  <a:t>l</a:t>
                </a:r>
                <a:r>
                  <a:rPr lang="en-US" altLang="ja-JP" sz="1200" i="1" baseline="30000">
                    <a:solidFill>
                      <a:schemeClr val="bg1"/>
                    </a:solidFill>
                    <a:latin typeface="Symbol" charset="0"/>
                  </a:rPr>
                  <a:t>-</a:t>
                </a:r>
              </a:p>
            </p:txBody>
          </p:sp>
          <p:grpSp>
            <p:nvGrpSpPr>
              <p:cNvPr id="88" name="Group 37"/>
              <p:cNvGrpSpPr>
                <a:grpSpLocks/>
              </p:cNvGrpSpPr>
              <p:nvPr/>
            </p:nvGrpSpPr>
            <p:grpSpPr bwMode="auto">
              <a:xfrm>
                <a:off x="2281244" y="3270266"/>
                <a:ext cx="436565" cy="635002"/>
                <a:chOff x="403" y="3316"/>
                <a:chExt cx="275" cy="400"/>
              </a:xfrm>
            </p:grpSpPr>
            <p:sp>
              <p:nvSpPr>
                <p:cNvPr id="89" name="Text Box 33"/>
                <p:cNvSpPr txBox="1">
                  <a:spLocks noChangeArrowheads="1"/>
                </p:cNvSpPr>
                <p:nvPr/>
              </p:nvSpPr>
              <p:spPr bwMode="auto">
                <a:xfrm>
                  <a:off x="403" y="3443"/>
                  <a:ext cx="266" cy="2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200">
                      <a:solidFill>
                        <a:schemeClr val="bg1"/>
                      </a:solidFill>
                    </a:rPr>
                    <a:t>q</a:t>
                  </a:r>
                </a:p>
              </p:txBody>
            </p:sp>
            <p:sp>
              <p:nvSpPr>
                <p:cNvPr id="90" name="Text Box 36"/>
                <p:cNvSpPr txBox="1">
                  <a:spLocks noChangeArrowheads="1"/>
                </p:cNvSpPr>
                <p:nvPr/>
              </p:nvSpPr>
              <p:spPr bwMode="auto">
                <a:xfrm>
                  <a:off x="408" y="3316"/>
                  <a:ext cx="270" cy="2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200">
                      <a:solidFill>
                        <a:schemeClr val="bg1"/>
                      </a:solidFill>
                    </a:rPr>
                    <a:t>_</a:t>
                  </a:r>
                </a:p>
              </p:txBody>
            </p:sp>
          </p:grpSp>
        </p:grpSp>
        <p:cxnSp>
          <p:nvCxnSpPr>
            <p:cNvPr id="14" name="直線コネクタ 13"/>
            <p:cNvCxnSpPr/>
            <p:nvPr/>
          </p:nvCxnSpPr>
          <p:spPr bwMode="auto">
            <a:xfrm flipV="1">
              <a:off x="6286376" y="4383906"/>
              <a:ext cx="4680520" cy="1"/>
            </a:xfrm>
            <a:prstGeom prst="line">
              <a:avLst/>
            </a:prstGeom>
            <a:ln w="254000" cap="flat" cmpd="sng" algn="ctr">
              <a:solidFill>
                <a:srgbClr val="3366FF"/>
              </a:solidFill>
              <a:prstDash val="solid"/>
              <a:round/>
              <a:headEnd type="none" w="med" len="med"/>
              <a:tailEnd type="triangle" w="sm" len="sm"/>
            </a:ln>
          </p:spPr>
          <p:style>
            <a:lnRef idx="1">
              <a:schemeClr val="accent1"/>
            </a:lnRef>
            <a:fillRef idx="0">
              <a:schemeClr val="accent1"/>
            </a:fillRef>
            <a:effectRef idx="0">
              <a:schemeClr val="accent1"/>
            </a:effectRef>
            <a:fontRef idx="minor">
              <a:schemeClr val="tx1"/>
            </a:fontRef>
          </p:style>
        </p:cxnSp>
        <p:sp>
          <p:nvSpPr>
            <p:cNvPr id="26" name="テキスト ボックス 75"/>
            <p:cNvSpPr txBox="1">
              <a:spLocks noChangeArrowheads="1"/>
            </p:cNvSpPr>
            <p:nvPr/>
          </p:nvSpPr>
          <p:spPr bwMode="auto">
            <a:xfrm>
              <a:off x="6502400" y="4527922"/>
              <a:ext cx="2679415" cy="62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76" tIns="64889" rIns="129776" bIns="6488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3200" dirty="0" smtClean="0">
                  <a:solidFill>
                    <a:srgbClr val="3366FF"/>
                  </a:solidFill>
                  <a:latin typeface="Arial" charset="0"/>
                  <a:ea typeface="ＭＳ Ｐゴシック" charset="0"/>
                  <a:cs typeface="ＭＳ Ｐゴシック" charset="0"/>
                </a:rPr>
                <a:t>Direct search</a:t>
              </a:r>
              <a:endParaRPr lang="en-US" altLang="ja-JP" sz="3200" dirty="0">
                <a:solidFill>
                  <a:srgbClr val="3366FF"/>
                </a:solidFill>
                <a:latin typeface="Arial" charset="0"/>
                <a:ea typeface="ＭＳ Ｐゴシック" charset="0"/>
                <a:cs typeface="ＭＳ Ｐゴシック" charset="0"/>
              </a:endParaRPr>
            </a:p>
          </p:txBody>
        </p:sp>
        <p:sp>
          <p:nvSpPr>
            <p:cNvPr id="59" name="テキスト ボックス 58"/>
            <p:cNvSpPr txBox="1"/>
            <p:nvPr/>
          </p:nvSpPr>
          <p:spPr>
            <a:xfrm>
              <a:off x="6574408" y="3652664"/>
              <a:ext cx="2037412" cy="646331"/>
            </a:xfrm>
            <a:prstGeom prst="rect">
              <a:avLst/>
            </a:prstGeom>
            <a:noFill/>
          </p:spPr>
          <p:txBody>
            <a:bodyPr wrap="none" rtlCol="0">
              <a:spAutoFit/>
            </a:bodyPr>
            <a:lstStyle/>
            <a:p>
              <a:r>
                <a:rPr kumimoji="1" lang="en-US" altLang="ja-JP" sz="3600" dirty="0" smtClean="0">
                  <a:solidFill>
                    <a:srgbClr val="3366FF"/>
                  </a:solidFill>
                  <a:sym typeface="Wingdings"/>
                </a:rPr>
                <a:t>13-14 </a:t>
              </a:r>
              <a:r>
                <a:rPr kumimoji="1" lang="en-US" altLang="ja-JP" sz="3600" dirty="0" err="1" smtClean="0">
                  <a:solidFill>
                    <a:srgbClr val="3366FF"/>
                  </a:solidFill>
                  <a:sym typeface="Wingdings"/>
                </a:rPr>
                <a:t>TeV</a:t>
              </a:r>
              <a:endParaRPr kumimoji="1" lang="ja-JP" altLang="en-US" sz="3600" dirty="0">
                <a:solidFill>
                  <a:srgbClr val="3366FF"/>
                </a:solidFill>
              </a:endParaRPr>
            </a:p>
          </p:txBody>
        </p:sp>
      </p:grpSp>
      <p:grpSp>
        <p:nvGrpSpPr>
          <p:cNvPr id="220" name="図形グループ 219"/>
          <p:cNvGrpSpPr/>
          <p:nvPr/>
        </p:nvGrpSpPr>
        <p:grpSpPr>
          <a:xfrm>
            <a:off x="669752" y="6172944"/>
            <a:ext cx="5596210" cy="3304430"/>
            <a:chOff x="669752" y="6172944"/>
            <a:chExt cx="5596210" cy="3304430"/>
          </a:xfrm>
        </p:grpSpPr>
        <p:cxnSp>
          <p:nvCxnSpPr>
            <p:cNvPr id="31" name="直線コネクタ 30"/>
            <p:cNvCxnSpPr/>
            <p:nvPr/>
          </p:nvCxnSpPr>
          <p:spPr bwMode="auto">
            <a:xfrm>
              <a:off x="1413235" y="7460456"/>
              <a:ext cx="2352861" cy="0"/>
            </a:xfrm>
            <a:prstGeom prst="line">
              <a:avLst/>
            </a:prstGeom>
            <a:ln w="152400" cap="flat" cmpd="sng" algn="ctr">
              <a:solidFill>
                <a:srgbClr val="FF0000"/>
              </a:solidFill>
              <a:prstDash val="solid"/>
              <a:round/>
              <a:headEnd type="none" w="med" len="med"/>
              <a:tailEnd type="triangle" w="sm" len="sm"/>
            </a:ln>
          </p:spPr>
          <p:style>
            <a:lnRef idx="1">
              <a:schemeClr val="accent1"/>
            </a:lnRef>
            <a:fillRef idx="0">
              <a:schemeClr val="accent1"/>
            </a:fillRef>
            <a:effectRef idx="0">
              <a:schemeClr val="accent1"/>
            </a:effectRef>
            <a:fontRef idx="minor">
              <a:schemeClr val="tx1"/>
            </a:fontRef>
          </p:style>
        </p:cxnSp>
        <p:sp>
          <p:nvSpPr>
            <p:cNvPr id="34" name="テキスト ボックス 75"/>
            <p:cNvSpPr txBox="1">
              <a:spLocks noChangeArrowheads="1"/>
            </p:cNvSpPr>
            <p:nvPr/>
          </p:nvSpPr>
          <p:spPr bwMode="auto">
            <a:xfrm>
              <a:off x="669752" y="6549925"/>
              <a:ext cx="1668462"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76" tIns="64889" rIns="129776" bIns="6488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5100" b="1" dirty="0">
                  <a:solidFill>
                    <a:srgbClr val="FF0000"/>
                  </a:solidFill>
                  <a:latin typeface="Calibri" charset="0"/>
                  <a:ea typeface="ＭＳ Ｐゴシック" charset="0"/>
                  <a:cs typeface="ＭＳ Ｐゴシック" charset="0"/>
                </a:rPr>
                <a:t>KEKB </a:t>
              </a:r>
              <a:endParaRPr lang="ja-JP" altLang="en-US" sz="5100" b="1" dirty="0">
                <a:solidFill>
                  <a:srgbClr val="FF0000"/>
                </a:solidFill>
                <a:latin typeface="Calibri" charset="0"/>
                <a:ea typeface="ＭＳ Ｐゴシック" charset="0"/>
                <a:cs typeface="ＭＳ Ｐゴシック" charset="0"/>
              </a:endParaRPr>
            </a:p>
          </p:txBody>
        </p:sp>
        <p:sp>
          <p:nvSpPr>
            <p:cNvPr id="36" name="テキスト ボックス 83"/>
            <p:cNvSpPr txBox="1">
              <a:spLocks noChangeArrowheads="1"/>
            </p:cNvSpPr>
            <p:nvPr/>
          </p:nvSpPr>
          <p:spPr bwMode="auto">
            <a:xfrm>
              <a:off x="885776" y="6172944"/>
              <a:ext cx="3775869" cy="56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76" tIns="64889" rIns="129776" bIns="6488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2800" dirty="0" smtClean="0">
                  <a:solidFill>
                    <a:srgbClr val="FF0000"/>
                  </a:solidFill>
                  <a:latin typeface="Arial" charset="0"/>
                  <a:ea typeface="ＭＳ Ｐゴシック" charset="0"/>
                  <a:cs typeface="ＭＳ Ｐゴシック" charset="0"/>
                </a:rPr>
                <a:t>High Intensity Frontier</a:t>
              </a:r>
              <a:endParaRPr lang="ja-JP" altLang="en-US" sz="2800" dirty="0">
                <a:solidFill>
                  <a:srgbClr val="FF0000"/>
                </a:solidFill>
                <a:latin typeface="Arial" charset="0"/>
                <a:ea typeface="ＭＳ Ｐゴシック" charset="0"/>
                <a:cs typeface="ＭＳ Ｐゴシック" charset="0"/>
              </a:endParaRPr>
            </a:p>
          </p:txBody>
        </p:sp>
        <p:pic>
          <p:nvPicPr>
            <p:cNvPr id="37" name="Picture 2"/>
            <p:cNvPicPr>
              <a:picLocks noChangeAspect="1" noChangeArrowheads="1"/>
            </p:cNvPicPr>
            <p:nvPr/>
          </p:nvPicPr>
          <p:blipFill>
            <a:blip r:embed="rId6">
              <a:extLst>
                <a:ext uri="{28A0092B-C50C-407E-A947-70E740481C1C}">
                  <a14:useLocalDpi xmlns:a14="http://schemas.microsoft.com/office/drawing/2010/main" val="0"/>
                </a:ext>
              </a:extLst>
            </a:blip>
            <a:srcRect l="3368" t="4765" r="3368" b="5717"/>
            <a:stretch>
              <a:fillRect/>
            </a:stretch>
          </p:blipFill>
          <p:spPr bwMode="auto">
            <a:xfrm>
              <a:off x="813768" y="7708106"/>
              <a:ext cx="2088232" cy="1382748"/>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図 62" descr="keklogo-c.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7784" y="7901136"/>
              <a:ext cx="1052513"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直線コネクタ 27"/>
            <p:cNvCxnSpPr/>
            <p:nvPr/>
          </p:nvCxnSpPr>
          <p:spPr bwMode="auto">
            <a:xfrm>
              <a:off x="3910112" y="7469088"/>
              <a:ext cx="127000" cy="1588"/>
            </a:xfrm>
            <a:prstGeom prst="line">
              <a:avLst/>
            </a:prstGeom>
            <a:ln w="254000" cap="flat" cmpd="sng" algn="ctr">
              <a:solidFill>
                <a:srgbClr val="FF0000"/>
              </a:solidFill>
              <a:prstDash val="solid"/>
              <a:round/>
              <a:headEnd type="none" w="med" len="med"/>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bwMode="auto">
            <a:xfrm>
              <a:off x="4164112" y="7469088"/>
              <a:ext cx="125413" cy="1588"/>
            </a:xfrm>
            <a:prstGeom prst="line">
              <a:avLst/>
            </a:prstGeom>
            <a:ln w="254000" cap="flat" cmpd="sng" algn="ctr">
              <a:solidFill>
                <a:srgbClr val="FF0000"/>
              </a:solidFill>
              <a:prstDash val="solid"/>
              <a:round/>
              <a:headEnd type="none" w="med" len="med"/>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bwMode="auto">
            <a:xfrm>
              <a:off x="4416525" y="7469088"/>
              <a:ext cx="125412" cy="1588"/>
            </a:xfrm>
            <a:prstGeom prst="line">
              <a:avLst/>
            </a:prstGeom>
            <a:ln w="254000" cap="flat" cmpd="sng" algn="ctr">
              <a:solidFill>
                <a:srgbClr val="FF0000"/>
              </a:solidFill>
              <a:prstDash val="solid"/>
              <a:round/>
              <a:headEnd type="none" w="med" len="med"/>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bwMode="auto">
            <a:xfrm>
              <a:off x="4680050" y="7469088"/>
              <a:ext cx="127000" cy="1588"/>
            </a:xfrm>
            <a:prstGeom prst="line">
              <a:avLst/>
            </a:prstGeom>
            <a:ln w="254000" cap="flat" cmpd="sng" algn="ctr">
              <a:solidFill>
                <a:srgbClr val="FF0000"/>
              </a:solidFill>
              <a:prstDash val="solid"/>
              <a:round/>
              <a:headEnd type="none" w="med" len="med"/>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bwMode="auto">
            <a:xfrm>
              <a:off x="4921350" y="7469088"/>
              <a:ext cx="127000" cy="1588"/>
            </a:xfrm>
            <a:prstGeom prst="line">
              <a:avLst/>
            </a:prstGeom>
            <a:ln w="254000" cap="flat" cmpd="sng" algn="ctr">
              <a:solidFill>
                <a:srgbClr val="FF0000"/>
              </a:solidFill>
              <a:prstDash val="solid"/>
              <a:round/>
              <a:headEnd type="none" w="med" len="med"/>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bwMode="auto">
            <a:xfrm>
              <a:off x="5164237" y="7469088"/>
              <a:ext cx="125413" cy="1588"/>
            </a:xfrm>
            <a:prstGeom prst="line">
              <a:avLst/>
            </a:prstGeom>
            <a:ln w="254000" cap="flat" cmpd="sng" algn="ctr">
              <a:solidFill>
                <a:srgbClr val="FF0000"/>
              </a:solidFill>
              <a:prstDash val="solid"/>
              <a:round/>
              <a:headEnd type="none" w="med" len="me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bwMode="auto">
            <a:xfrm>
              <a:off x="5402362" y="7469088"/>
              <a:ext cx="127000" cy="1588"/>
            </a:xfrm>
            <a:prstGeom prst="line">
              <a:avLst/>
            </a:prstGeom>
            <a:ln w="254000" cap="flat" cmpd="sng" algn="ctr">
              <a:solidFill>
                <a:srgbClr val="FF0000"/>
              </a:solidFill>
              <a:prstDash val="solid"/>
              <a:round/>
              <a:headEnd type="none" w="med" len="med"/>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bwMode="auto">
            <a:xfrm>
              <a:off x="5645250" y="7469088"/>
              <a:ext cx="125412" cy="1588"/>
            </a:xfrm>
            <a:prstGeom prst="line">
              <a:avLst/>
            </a:prstGeom>
            <a:ln w="254000" cap="flat" cmpd="sng" algn="ctr">
              <a:solidFill>
                <a:srgbClr val="FF0000"/>
              </a:solidFill>
              <a:prstDash val="solid"/>
              <a:round/>
              <a:headEnd type="none" w="med" len="med"/>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bwMode="auto">
            <a:xfrm>
              <a:off x="5886550" y="7469088"/>
              <a:ext cx="125412" cy="1588"/>
            </a:xfrm>
            <a:prstGeom prst="line">
              <a:avLst/>
            </a:prstGeom>
            <a:ln w="254000" cap="flat" cmpd="sng" algn="ctr">
              <a:solidFill>
                <a:srgbClr val="FF0000"/>
              </a:solidFill>
              <a:prstDash val="solid"/>
              <a:round/>
              <a:headEnd type="none" w="med" len="med"/>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bwMode="auto">
            <a:xfrm>
              <a:off x="6140550" y="7469088"/>
              <a:ext cx="125412" cy="1588"/>
            </a:xfrm>
            <a:prstGeom prst="line">
              <a:avLst/>
            </a:prstGeom>
            <a:ln w="254000" cap="flat" cmpd="sng" algn="ctr">
              <a:solidFill>
                <a:srgbClr val="FF0000"/>
              </a:solidFill>
              <a:prstDash val="solid"/>
              <a:round/>
              <a:headEnd type="none" w="med" len="med"/>
            </a:ln>
          </p:spPr>
          <p:style>
            <a:lnRef idx="1">
              <a:schemeClr val="accent1"/>
            </a:lnRef>
            <a:fillRef idx="0">
              <a:schemeClr val="accent1"/>
            </a:fillRef>
            <a:effectRef idx="0">
              <a:schemeClr val="accent1"/>
            </a:effectRef>
            <a:fontRef idx="minor">
              <a:schemeClr val="tx1"/>
            </a:fontRef>
          </p:style>
        </p:cxnSp>
        <p:pic>
          <p:nvPicPr>
            <p:cNvPr id="49"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0032" y="7757120"/>
              <a:ext cx="1599526"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5" descr="Nobel Prize® medal - registered trademark of the Nobel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3928" y="8405192"/>
              <a:ext cx="1073161" cy="107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テキスト ボックス 59"/>
            <p:cNvSpPr txBox="1"/>
            <p:nvPr/>
          </p:nvSpPr>
          <p:spPr>
            <a:xfrm>
              <a:off x="2402880" y="6677000"/>
              <a:ext cx="3157385" cy="646331"/>
            </a:xfrm>
            <a:prstGeom prst="rect">
              <a:avLst/>
            </a:prstGeom>
            <a:noFill/>
          </p:spPr>
          <p:txBody>
            <a:bodyPr wrap="none" rtlCol="0">
              <a:spAutoFit/>
            </a:bodyPr>
            <a:lstStyle/>
            <a:p>
              <a:r>
                <a:rPr kumimoji="1" lang="en-US" altLang="ja-JP" sz="3600" dirty="0" smtClean="0">
                  <a:solidFill>
                    <a:srgbClr val="FF0000"/>
                  </a:solidFill>
                  <a:sym typeface="Wingdings"/>
                </a:rPr>
                <a:t>2.1 ×10</a:t>
              </a:r>
              <a:r>
                <a:rPr kumimoji="1" lang="en-US" altLang="ja-JP" sz="3600" baseline="30000" dirty="0" smtClean="0">
                  <a:solidFill>
                    <a:srgbClr val="FF0000"/>
                  </a:solidFill>
                  <a:sym typeface="Wingdings"/>
                </a:rPr>
                <a:t>34</a:t>
              </a:r>
              <a:r>
                <a:rPr kumimoji="1" lang="en-US" altLang="ja-JP" sz="3600" dirty="0" smtClean="0">
                  <a:solidFill>
                    <a:srgbClr val="FF0000"/>
                  </a:solidFill>
                  <a:sym typeface="Wingdings"/>
                </a:rPr>
                <a:t>cm</a:t>
              </a:r>
              <a:r>
                <a:rPr kumimoji="1" lang="en-US" altLang="ja-JP" sz="3600" baseline="30000" dirty="0" smtClean="0">
                  <a:solidFill>
                    <a:srgbClr val="FF0000"/>
                  </a:solidFill>
                  <a:sym typeface="Wingdings"/>
                </a:rPr>
                <a:t>-2</a:t>
              </a:r>
              <a:r>
                <a:rPr kumimoji="1" lang="en-US" altLang="ja-JP" sz="3600" dirty="0" smtClean="0">
                  <a:solidFill>
                    <a:srgbClr val="FF0000"/>
                  </a:solidFill>
                  <a:sym typeface="Wingdings"/>
                </a:rPr>
                <a:t>s</a:t>
              </a:r>
              <a:r>
                <a:rPr kumimoji="1" lang="en-US" altLang="ja-JP" sz="3600" baseline="30000" dirty="0" smtClean="0">
                  <a:solidFill>
                    <a:srgbClr val="FF0000"/>
                  </a:solidFill>
                  <a:sym typeface="Wingdings"/>
                </a:rPr>
                <a:t>-1</a:t>
              </a:r>
              <a:endParaRPr kumimoji="1" lang="ja-JP" altLang="en-US" sz="3600" baseline="30000" dirty="0">
                <a:solidFill>
                  <a:srgbClr val="FF0000"/>
                </a:solidFill>
              </a:endParaRPr>
            </a:p>
          </p:txBody>
        </p:sp>
      </p:grpSp>
      <p:grpSp>
        <p:nvGrpSpPr>
          <p:cNvPr id="223" name="図形グループ 222"/>
          <p:cNvGrpSpPr/>
          <p:nvPr/>
        </p:nvGrpSpPr>
        <p:grpSpPr>
          <a:xfrm>
            <a:off x="6646416" y="6460976"/>
            <a:ext cx="6153456" cy="3179129"/>
            <a:chOff x="6646416" y="6460976"/>
            <a:chExt cx="6153456" cy="3179129"/>
          </a:xfrm>
        </p:grpSpPr>
        <p:cxnSp>
          <p:nvCxnSpPr>
            <p:cNvPr id="27" name="直線コネクタ 26"/>
            <p:cNvCxnSpPr/>
            <p:nvPr/>
          </p:nvCxnSpPr>
          <p:spPr bwMode="auto">
            <a:xfrm flipV="1">
              <a:off x="6657677" y="7461159"/>
              <a:ext cx="4381227" cy="25391"/>
            </a:xfrm>
            <a:prstGeom prst="line">
              <a:avLst/>
            </a:prstGeom>
            <a:ln w="254000" cap="flat" cmpd="sng" algn="ctr">
              <a:solidFill>
                <a:srgbClr val="FF0000"/>
              </a:solidFill>
              <a:prstDash val="solid"/>
              <a:round/>
              <a:headEnd type="none" w="med" len="med"/>
              <a:tailEnd type="triangle" w="sm" len="sm"/>
            </a:ln>
          </p:spPr>
          <p:style>
            <a:lnRef idx="1">
              <a:schemeClr val="accent1"/>
            </a:lnRef>
            <a:fillRef idx="0">
              <a:schemeClr val="accent1"/>
            </a:fillRef>
            <a:effectRef idx="0">
              <a:schemeClr val="accent1"/>
            </a:effectRef>
            <a:fontRef idx="minor">
              <a:schemeClr val="tx1"/>
            </a:fontRef>
          </p:style>
        </p:cxnSp>
        <p:sp>
          <p:nvSpPr>
            <p:cNvPr id="35" name="テキスト ボックス 75"/>
            <p:cNvSpPr txBox="1">
              <a:spLocks noChangeArrowheads="1"/>
            </p:cNvSpPr>
            <p:nvPr/>
          </p:nvSpPr>
          <p:spPr bwMode="auto">
            <a:xfrm>
              <a:off x="6646416" y="6460976"/>
              <a:ext cx="3395663"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776" tIns="64889" rIns="129776" bIns="6488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5100" b="1" dirty="0">
                  <a:solidFill>
                    <a:srgbClr val="FF0000"/>
                  </a:solidFill>
                  <a:latin typeface="Calibri" charset="0"/>
                  <a:ea typeface="ＭＳ Ｐゴシック" charset="0"/>
                  <a:cs typeface="ＭＳ Ｐゴシック" charset="0"/>
                </a:rPr>
                <a:t>Super KEKB </a:t>
              </a:r>
              <a:endParaRPr lang="ja-JP" altLang="en-US" sz="5100" b="1" dirty="0">
                <a:solidFill>
                  <a:srgbClr val="FF0000"/>
                </a:solidFill>
                <a:latin typeface="Calibri" charset="0"/>
                <a:ea typeface="ＭＳ Ｐゴシック" charset="0"/>
                <a:cs typeface="ＭＳ Ｐゴシック" charset="0"/>
              </a:endParaRPr>
            </a:p>
          </p:txBody>
        </p:sp>
        <p:sp>
          <p:nvSpPr>
            <p:cNvPr id="61" name="テキスト ボックス 75"/>
            <p:cNvSpPr txBox="1">
              <a:spLocks noChangeArrowheads="1"/>
            </p:cNvSpPr>
            <p:nvPr/>
          </p:nvSpPr>
          <p:spPr bwMode="auto">
            <a:xfrm>
              <a:off x="6862440" y="7541096"/>
              <a:ext cx="4464496" cy="62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9776" tIns="64889" rIns="129776" bIns="64889">
              <a:spAutoFit/>
            </a:bodyPr>
            <a:lstStyle>
              <a:lvl1pPr>
                <a:defRPr kumimoji="1" sz="4300">
                  <a:solidFill>
                    <a:srgbClr val="FFFFFF"/>
                  </a:solidFill>
                  <a:latin typeface="Gill Sans" charset="0"/>
                  <a:ea typeface="ヒラギノ角ゴ ProN W3" charset="0"/>
                  <a:cs typeface="ヒラギノ角ゴ ProN W3" charset="0"/>
                  <a:sym typeface="Gill Sans" charset="0"/>
                </a:defRPr>
              </a:lvl1pPr>
              <a:lvl2pPr marL="742950" indent="-285750">
                <a:defRPr kumimoji="1" sz="4300">
                  <a:solidFill>
                    <a:srgbClr val="FFFFFF"/>
                  </a:solidFill>
                  <a:latin typeface="Gill Sans" charset="0"/>
                  <a:ea typeface="ヒラギノ角ゴ ProN W3" charset="0"/>
                  <a:cs typeface="ヒラギノ角ゴ ProN W3" charset="0"/>
                  <a:sym typeface="Gill Sans" charset="0"/>
                </a:defRPr>
              </a:lvl2pPr>
              <a:lvl3pPr marL="1143000" indent="-228600">
                <a:defRPr kumimoji="1" sz="4300">
                  <a:solidFill>
                    <a:srgbClr val="FFFFFF"/>
                  </a:solidFill>
                  <a:latin typeface="Gill Sans" charset="0"/>
                  <a:ea typeface="ヒラギノ角ゴ ProN W3" charset="0"/>
                  <a:cs typeface="ヒラギノ角ゴ ProN W3" charset="0"/>
                  <a:sym typeface="Gill Sans" charset="0"/>
                </a:defRPr>
              </a:lvl3pPr>
              <a:lvl4pPr marL="1600200" indent="-228600">
                <a:defRPr kumimoji="1" sz="4300">
                  <a:solidFill>
                    <a:srgbClr val="FFFFFF"/>
                  </a:solidFill>
                  <a:latin typeface="Gill Sans" charset="0"/>
                  <a:ea typeface="ヒラギノ角ゴ ProN W3" charset="0"/>
                  <a:cs typeface="ヒラギノ角ゴ ProN W3" charset="0"/>
                  <a:sym typeface="Gill Sans" charset="0"/>
                </a:defRPr>
              </a:lvl4pPr>
              <a:lvl5pPr marL="2057400" indent="-228600">
                <a:defRPr kumimoji="1" sz="4300">
                  <a:solidFill>
                    <a:srgbClr val="FFFFFF"/>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4300">
                  <a:solidFill>
                    <a:srgbClr val="FFFFFF"/>
                  </a:solidFill>
                  <a:latin typeface="Gill Sans" charset="0"/>
                  <a:ea typeface="ヒラギノ角ゴ ProN W3" charset="0"/>
                  <a:cs typeface="ヒラギノ角ゴ ProN W3" charset="0"/>
                  <a:sym typeface="Gill Sans" charset="0"/>
                </a:defRPr>
              </a:lvl9pPr>
            </a:lstStyle>
            <a:p>
              <a:pPr algn="l"/>
              <a:r>
                <a:rPr lang="en-US" altLang="ja-JP" sz="3200" dirty="0" smtClean="0">
                  <a:solidFill>
                    <a:srgbClr val="FF0000"/>
                  </a:solidFill>
                  <a:latin typeface="Arial" charset="0"/>
                  <a:ea typeface="ＭＳ Ｐゴシック" charset="0"/>
                  <a:cs typeface="ＭＳ Ｐゴシック" charset="0"/>
                </a:rPr>
                <a:t>Indirect search (loop) </a:t>
              </a:r>
              <a:endParaRPr lang="en-US" altLang="ja-JP" sz="3200" dirty="0">
                <a:solidFill>
                  <a:srgbClr val="FF0000"/>
                </a:solidFill>
                <a:latin typeface="Arial" charset="0"/>
                <a:ea typeface="ＭＳ Ｐゴシック" charset="0"/>
                <a:cs typeface="ＭＳ Ｐゴシック" charset="0"/>
              </a:endParaRPr>
            </a:p>
          </p:txBody>
        </p:sp>
        <p:sp>
          <p:nvSpPr>
            <p:cNvPr id="62" name="テキスト ボックス 61"/>
            <p:cNvSpPr txBox="1"/>
            <p:nvPr/>
          </p:nvSpPr>
          <p:spPr>
            <a:xfrm>
              <a:off x="10102800" y="6604992"/>
              <a:ext cx="2697072" cy="646331"/>
            </a:xfrm>
            <a:prstGeom prst="rect">
              <a:avLst/>
            </a:prstGeom>
            <a:noFill/>
          </p:spPr>
          <p:txBody>
            <a:bodyPr wrap="none" rtlCol="0">
              <a:spAutoFit/>
            </a:bodyPr>
            <a:lstStyle/>
            <a:p>
              <a:r>
                <a:rPr kumimoji="1" lang="en-US" altLang="ja-JP" sz="3600" dirty="0" smtClean="0">
                  <a:solidFill>
                    <a:srgbClr val="FF0000"/>
                  </a:solidFill>
                  <a:sym typeface="Wingdings"/>
                </a:rPr>
                <a:t>8×10</a:t>
              </a:r>
              <a:r>
                <a:rPr kumimoji="1" lang="en-US" altLang="ja-JP" sz="3600" baseline="30000" dirty="0" smtClean="0">
                  <a:solidFill>
                    <a:srgbClr val="FF0000"/>
                  </a:solidFill>
                  <a:sym typeface="Wingdings"/>
                </a:rPr>
                <a:t>35</a:t>
              </a:r>
              <a:r>
                <a:rPr kumimoji="1" lang="en-US" altLang="ja-JP" sz="3600" dirty="0" smtClean="0">
                  <a:solidFill>
                    <a:srgbClr val="FF0000"/>
                  </a:solidFill>
                  <a:sym typeface="Wingdings"/>
                </a:rPr>
                <a:t>cm</a:t>
              </a:r>
              <a:r>
                <a:rPr kumimoji="1" lang="en-US" altLang="ja-JP" sz="3600" baseline="30000" dirty="0" smtClean="0">
                  <a:solidFill>
                    <a:srgbClr val="FF0000"/>
                  </a:solidFill>
                  <a:sym typeface="Wingdings"/>
                </a:rPr>
                <a:t>-2</a:t>
              </a:r>
              <a:r>
                <a:rPr kumimoji="1" lang="en-US" altLang="ja-JP" sz="3600" dirty="0" smtClean="0">
                  <a:solidFill>
                    <a:srgbClr val="FF0000"/>
                  </a:solidFill>
                  <a:sym typeface="Wingdings"/>
                </a:rPr>
                <a:t>s</a:t>
              </a:r>
              <a:r>
                <a:rPr kumimoji="1" lang="en-US" altLang="ja-JP" sz="3600" baseline="30000" dirty="0" smtClean="0">
                  <a:solidFill>
                    <a:srgbClr val="FF0000"/>
                  </a:solidFill>
                  <a:sym typeface="Wingdings"/>
                </a:rPr>
                <a:t>-1</a:t>
              </a:r>
              <a:endParaRPr kumimoji="1" lang="ja-JP" altLang="en-US" sz="3600" baseline="30000" dirty="0">
                <a:solidFill>
                  <a:srgbClr val="FF0000"/>
                </a:solidFill>
              </a:endParaRPr>
            </a:p>
          </p:txBody>
        </p:sp>
        <p:grpSp>
          <p:nvGrpSpPr>
            <p:cNvPr id="97" name="グループ化 101"/>
            <p:cNvGrpSpPr>
              <a:grpSpLocks/>
            </p:cNvGrpSpPr>
            <p:nvPr/>
          </p:nvGrpSpPr>
          <p:grpSpPr bwMode="auto">
            <a:xfrm>
              <a:off x="6934448" y="8189168"/>
              <a:ext cx="3060452" cy="1450937"/>
              <a:chOff x="5006975" y="1793870"/>
              <a:chExt cx="3492500" cy="1655768"/>
            </a:xfrm>
          </p:grpSpPr>
          <p:sp>
            <p:nvSpPr>
              <p:cNvPr id="98" name="Rectangle 106"/>
              <p:cNvSpPr>
                <a:spLocks noChangeArrowheads="1"/>
              </p:cNvSpPr>
              <p:nvPr/>
            </p:nvSpPr>
            <p:spPr bwMode="auto">
              <a:xfrm>
                <a:off x="5006975" y="1865313"/>
                <a:ext cx="3492500" cy="1584325"/>
              </a:xfrm>
              <a:prstGeom prst="rect">
                <a:avLst/>
              </a:prstGeom>
              <a:solidFill>
                <a:srgbClr val="99FFCC"/>
              </a:solidFill>
              <a:ln w="9525">
                <a:noFill/>
                <a:miter lim="800000"/>
                <a:headEnd/>
                <a:tailEnd/>
              </a:ln>
              <a:effectLst>
                <a:outerShdw dist="107763" dir="2700000" algn="ctr" rotWithShape="0">
                  <a:schemeClr val="bg2">
                    <a:alpha val="50000"/>
                  </a:schemeClr>
                </a:outerShdw>
              </a:effectLst>
            </p:spPr>
            <p:txBody>
              <a:bodyPr wrap="none" anchor="ctr"/>
              <a:lstStyle/>
              <a:p>
                <a:pPr>
                  <a:defRPr/>
                </a:pPr>
                <a:endParaRPr lang="ja-JP" altLang="en-US" sz="1400">
                  <a:solidFill>
                    <a:srgbClr val="000000"/>
                  </a:solidFill>
                  <a:ea typeface="ＭＳ Ｐゴシック" charset="-128"/>
                  <a:cs typeface="+mn-cs"/>
                </a:endParaRPr>
              </a:p>
            </p:txBody>
          </p:sp>
          <p:sp>
            <p:nvSpPr>
              <p:cNvPr id="99" name="Arc 94"/>
              <p:cNvSpPr>
                <a:spLocks/>
              </p:cNvSpPr>
              <p:nvPr/>
            </p:nvSpPr>
            <p:spPr bwMode="auto">
              <a:xfrm>
                <a:off x="6662738" y="2189163"/>
                <a:ext cx="288925" cy="28733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grpSp>
            <p:nvGrpSpPr>
              <p:cNvPr id="100" name="Group 40"/>
              <p:cNvGrpSpPr>
                <a:grpSpLocks/>
              </p:cNvGrpSpPr>
              <p:nvPr/>
            </p:nvGrpSpPr>
            <p:grpSpPr bwMode="auto">
              <a:xfrm>
                <a:off x="5546725" y="2478088"/>
                <a:ext cx="1079500" cy="288925"/>
                <a:chOff x="1519" y="2115"/>
                <a:chExt cx="953" cy="182"/>
              </a:xfrm>
            </p:grpSpPr>
            <p:sp>
              <p:nvSpPr>
                <p:cNvPr id="153" name="Freeform 41"/>
                <p:cNvSpPr>
                  <a:spLocks/>
                </p:cNvSpPr>
                <p:nvPr/>
              </p:nvSpPr>
              <p:spPr bwMode="auto">
                <a:xfrm>
                  <a:off x="1519" y="2115"/>
                  <a:ext cx="681" cy="45"/>
                </a:xfrm>
                <a:custGeom>
                  <a:avLst/>
                  <a:gdLst>
                    <a:gd name="T0" fmla="*/ 0 w 1316"/>
                    <a:gd name="T1" fmla="*/ 3 h 53"/>
                    <a:gd name="T2" fmla="*/ 1 w 1316"/>
                    <a:gd name="T3" fmla="*/ 3 h 53"/>
                    <a:gd name="T4" fmla="*/ 1 w 1316"/>
                    <a:gd name="T5" fmla="*/ 0 h 53"/>
                    <a:gd name="T6" fmla="*/ 0 60000 65536"/>
                    <a:gd name="T7" fmla="*/ 0 60000 65536"/>
                    <a:gd name="T8" fmla="*/ 0 60000 65536"/>
                    <a:gd name="T9" fmla="*/ 0 w 1316"/>
                    <a:gd name="T10" fmla="*/ 0 h 53"/>
                    <a:gd name="T11" fmla="*/ 1316 w 1316"/>
                    <a:gd name="T12" fmla="*/ 53 h 53"/>
                  </a:gdLst>
                  <a:ahLst/>
                  <a:cxnLst>
                    <a:cxn ang="T6">
                      <a:pos x="T0" y="T1"/>
                    </a:cxn>
                    <a:cxn ang="T7">
                      <a:pos x="T2" y="T3"/>
                    </a:cxn>
                    <a:cxn ang="T8">
                      <a:pos x="T4" y="T5"/>
                    </a:cxn>
                  </a:cxnLst>
                  <a:rect l="T9" t="T10" r="T11" b="T12"/>
                  <a:pathLst>
                    <a:path w="1316" h="53">
                      <a:moveTo>
                        <a:pt x="0" y="45"/>
                      </a:moveTo>
                      <a:cubicBezTo>
                        <a:pt x="389" y="49"/>
                        <a:pt x="779" y="53"/>
                        <a:pt x="998" y="45"/>
                      </a:cubicBezTo>
                      <a:cubicBezTo>
                        <a:pt x="1217" y="37"/>
                        <a:pt x="1263" y="7"/>
                        <a:pt x="1316"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sp>
              <p:nvSpPr>
                <p:cNvPr id="154" name="Freeform 42"/>
                <p:cNvSpPr>
                  <a:spLocks/>
                </p:cNvSpPr>
                <p:nvPr/>
              </p:nvSpPr>
              <p:spPr bwMode="auto">
                <a:xfrm>
                  <a:off x="2200" y="2115"/>
                  <a:ext cx="272" cy="182"/>
                </a:xfrm>
                <a:custGeom>
                  <a:avLst/>
                  <a:gdLst>
                    <a:gd name="T0" fmla="*/ 0 w 272"/>
                    <a:gd name="T1" fmla="*/ 0 h 182"/>
                    <a:gd name="T2" fmla="*/ 91 w 272"/>
                    <a:gd name="T3" fmla="*/ 136 h 182"/>
                    <a:gd name="T4" fmla="*/ 272 w 272"/>
                    <a:gd name="T5" fmla="*/ 182 h 182"/>
                    <a:gd name="T6" fmla="*/ 0 60000 65536"/>
                    <a:gd name="T7" fmla="*/ 0 60000 65536"/>
                    <a:gd name="T8" fmla="*/ 0 60000 65536"/>
                    <a:gd name="T9" fmla="*/ 0 w 272"/>
                    <a:gd name="T10" fmla="*/ 0 h 182"/>
                    <a:gd name="T11" fmla="*/ 272 w 272"/>
                    <a:gd name="T12" fmla="*/ 182 h 182"/>
                  </a:gdLst>
                  <a:ahLst/>
                  <a:cxnLst>
                    <a:cxn ang="T6">
                      <a:pos x="T0" y="T1"/>
                    </a:cxn>
                    <a:cxn ang="T7">
                      <a:pos x="T2" y="T3"/>
                    </a:cxn>
                    <a:cxn ang="T8">
                      <a:pos x="T4" y="T5"/>
                    </a:cxn>
                  </a:cxnLst>
                  <a:rect l="T9" t="T10" r="T11" b="T12"/>
                  <a:pathLst>
                    <a:path w="272" h="182">
                      <a:moveTo>
                        <a:pt x="0" y="0"/>
                      </a:moveTo>
                      <a:cubicBezTo>
                        <a:pt x="23" y="53"/>
                        <a:pt x="46" y="106"/>
                        <a:pt x="91" y="136"/>
                      </a:cubicBezTo>
                      <a:cubicBezTo>
                        <a:pt x="136" y="166"/>
                        <a:pt x="204" y="174"/>
                        <a:pt x="272" y="182"/>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grpSp>
          <p:grpSp>
            <p:nvGrpSpPr>
              <p:cNvPr id="101" name="Group 43"/>
              <p:cNvGrpSpPr>
                <a:grpSpLocks/>
              </p:cNvGrpSpPr>
              <p:nvPr/>
            </p:nvGrpSpPr>
            <p:grpSpPr bwMode="auto">
              <a:xfrm flipH="1">
                <a:off x="6626225" y="2478088"/>
                <a:ext cx="1116013" cy="288925"/>
                <a:chOff x="1519" y="2115"/>
                <a:chExt cx="953" cy="182"/>
              </a:xfrm>
            </p:grpSpPr>
            <p:sp>
              <p:nvSpPr>
                <p:cNvPr id="151" name="Freeform 44"/>
                <p:cNvSpPr>
                  <a:spLocks/>
                </p:cNvSpPr>
                <p:nvPr/>
              </p:nvSpPr>
              <p:spPr bwMode="auto">
                <a:xfrm>
                  <a:off x="1519" y="2115"/>
                  <a:ext cx="681" cy="45"/>
                </a:xfrm>
                <a:custGeom>
                  <a:avLst/>
                  <a:gdLst>
                    <a:gd name="T0" fmla="*/ 0 w 1316"/>
                    <a:gd name="T1" fmla="*/ 3 h 53"/>
                    <a:gd name="T2" fmla="*/ 1 w 1316"/>
                    <a:gd name="T3" fmla="*/ 3 h 53"/>
                    <a:gd name="T4" fmla="*/ 1 w 1316"/>
                    <a:gd name="T5" fmla="*/ 0 h 53"/>
                    <a:gd name="T6" fmla="*/ 0 60000 65536"/>
                    <a:gd name="T7" fmla="*/ 0 60000 65536"/>
                    <a:gd name="T8" fmla="*/ 0 60000 65536"/>
                    <a:gd name="T9" fmla="*/ 0 w 1316"/>
                    <a:gd name="T10" fmla="*/ 0 h 53"/>
                    <a:gd name="T11" fmla="*/ 1316 w 1316"/>
                    <a:gd name="T12" fmla="*/ 53 h 53"/>
                  </a:gdLst>
                  <a:ahLst/>
                  <a:cxnLst>
                    <a:cxn ang="T6">
                      <a:pos x="T0" y="T1"/>
                    </a:cxn>
                    <a:cxn ang="T7">
                      <a:pos x="T2" y="T3"/>
                    </a:cxn>
                    <a:cxn ang="T8">
                      <a:pos x="T4" y="T5"/>
                    </a:cxn>
                  </a:cxnLst>
                  <a:rect l="T9" t="T10" r="T11" b="T12"/>
                  <a:pathLst>
                    <a:path w="1316" h="53">
                      <a:moveTo>
                        <a:pt x="0" y="45"/>
                      </a:moveTo>
                      <a:cubicBezTo>
                        <a:pt x="389" y="49"/>
                        <a:pt x="779" y="53"/>
                        <a:pt x="998" y="45"/>
                      </a:cubicBezTo>
                      <a:cubicBezTo>
                        <a:pt x="1217" y="37"/>
                        <a:pt x="1263" y="7"/>
                        <a:pt x="1316"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sp>
              <p:nvSpPr>
                <p:cNvPr id="152" name="Freeform 45"/>
                <p:cNvSpPr>
                  <a:spLocks/>
                </p:cNvSpPr>
                <p:nvPr/>
              </p:nvSpPr>
              <p:spPr bwMode="auto">
                <a:xfrm>
                  <a:off x="2200" y="2115"/>
                  <a:ext cx="272" cy="182"/>
                </a:xfrm>
                <a:custGeom>
                  <a:avLst/>
                  <a:gdLst>
                    <a:gd name="T0" fmla="*/ 0 w 272"/>
                    <a:gd name="T1" fmla="*/ 0 h 182"/>
                    <a:gd name="T2" fmla="*/ 91 w 272"/>
                    <a:gd name="T3" fmla="*/ 136 h 182"/>
                    <a:gd name="T4" fmla="*/ 272 w 272"/>
                    <a:gd name="T5" fmla="*/ 182 h 182"/>
                    <a:gd name="T6" fmla="*/ 0 60000 65536"/>
                    <a:gd name="T7" fmla="*/ 0 60000 65536"/>
                    <a:gd name="T8" fmla="*/ 0 60000 65536"/>
                    <a:gd name="T9" fmla="*/ 0 w 272"/>
                    <a:gd name="T10" fmla="*/ 0 h 182"/>
                    <a:gd name="T11" fmla="*/ 272 w 272"/>
                    <a:gd name="T12" fmla="*/ 182 h 182"/>
                  </a:gdLst>
                  <a:ahLst/>
                  <a:cxnLst>
                    <a:cxn ang="T6">
                      <a:pos x="T0" y="T1"/>
                    </a:cxn>
                    <a:cxn ang="T7">
                      <a:pos x="T2" y="T3"/>
                    </a:cxn>
                    <a:cxn ang="T8">
                      <a:pos x="T4" y="T5"/>
                    </a:cxn>
                  </a:cxnLst>
                  <a:rect l="T9" t="T10" r="T11" b="T12"/>
                  <a:pathLst>
                    <a:path w="272" h="182">
                      <a:moveTo>
                        <a:pt x="0" y="0"/>
                      </a:moveTo>
                      <a:cubicBezTo>
                        <a:pt x="23" y="53"/>
                        <a:pt x="46" y="106"/>
                        <a:pt x="91" y="136"/>
                      </a:cubicBezTo>
                      <a:cubicBezTo>
                        <a:pt x="136" y="166"/>
                        <a:pt x="204" y="174"/>
                        <a:pt x="272" y="182"/>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grpSp>
          <p:grpSp>
            <p:nvGrpSpPr>
              <p:cNvPr id="102" name="Group 47"/>
              <p:cNvGrpSpPr>
                <a:grpSpLocks/>
              </p:cNvGrpSpPr>
              <p:nvPr/>
            </p:nvGrpSpPr>
            <p:grpSpPr bwMode="auto">
              <a:xfrm rot="1649945">
                <a:off x="6554788" y="2981325"/>
                <a:ext cx="1008062" cy="109538"/>
                <a:chOff x="1565" y="935"/>
                <a:chExt cx="680" cy="136"/>
              </a:xfrm>
            </p:grpSpPr>
            <p:grpSp>
              <p:nvGrpSpPr>
                <p:cNvPr id="116" name="Group 48"/>
                <p:cNvGrpSpPr>
                  <a:grpSpLocks/>
                </p:cNvGrpSpPr>
                <p:nvPr/>
              </p:nvGrpSpPr>
              <p:grpSpPr bwMode="auto">
                <a:xfrm>
                  <a:off x="1565" y="933"/>
                  <a:ext cx="136" cy="135"/>
                  <a:chOff x="1565" y="935"/>
                  <a:chExt cx="997" cy="740"/>
                </a:xfrm>
              </p:grpSpPr>
              <p:grpSp>
                <p:nvGrpSpPr>
                  <p:cNvPr id="145" name="Group 49"/>
                  <p:cNvGrpSpPr>
                    <a:grpSpLocks/>
                  </p:cNvGrpSpPr>
                  <p:nvPr/>
                </p:nvGrpSpPr>
                <p:grpSpPr bwMode="auto">
                  <a:xfrm>
                    <a:off x="1565" y="935"/>
                    <a:ext cx="498" cy="377"/>
                    <a:chOff x="1565" y="935"/>
                    <a:chExt cx="498" cy="377"/>
                  </a:xfrm>
                </p:grpSpPr>
                <p:sp>
                  <p:nvSpPr>
                    <p:cNvPr id="149" name="Freeform 50"/>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sp>
                  <p:nvSpPr>
                    <p:cNvPr id="150" name="Freeform 51"/>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grpSp>
              <p:grpSp>
                <p:nvGrpSpPr>
                  <p:cNvPr id="146" name="Group 52"/>
                  <p:cNvGrpSpPr>
                    <a:grpSpLocks/>
                  </p:cNvGrpSpPr>
                  <p:nvPr/>
                </p:nvGrpSpPr>
                <p:grpSpPr bwMode="auto">
                  <a:xfrm flipV="1">
                    <a:off x="2064" y="1298"/>
                    <a:ext cx="498" cy="377"/>
                    <a:chOff x="1565" y="935"/>
                    <a:chExt cx="498" cy="377"/>
                  </a:xfrm>
                </p:grpSpPr>
                <p:sp>
                  <p:nvSpPr>
                    <p:cNvPr id="147" name="Freeform 53"/>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sp>
                  <p:nvSpPr>
                    <p:cNvPr id="148" name="Freeform 54"/>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grpSp>
            </p:grpSp>
            <p:grpSp>
              <p:nvGrpSpPr>
                <p:cNvPr id="117" name="Group 55"/>
                <p:cNvGrpSpPr>
                  <a:grpSpLocks/>
                </p:cNvGrpSpPr>
                <p:nvPr/>
              </p:nvGrpSpPr>
              <p:grpSpPr bwMode="auto">
                <a:xfrm>
                  <a:off x="1701" y="933"/>
                  <a:ext cx="136" cy="135"/>
                  <a:chOff x="1565" y="935"/>
                  <a:chExt cx="997" cy="740"/>
                </a:xfrm>
              </p:grpSpPr>
              <p:grpSp>
                <p:nvGrpSpPr>
                  <p:cNvPr id="139" name="Group 56"/>
                  <p:cNvGrpSpPr>
                    <a:grpSpLocks/>
                  </p:cNvGrpSpPr>
                  <p:nvPr/>
                </p:nvGrpSpPr>
                <p:grpSpPr bwMode="auto">
                  <a:xfrm>
                    <a:off x="1565" y="935"/>
                    <a:ext cx="498" cy="377"/>
                    <a:chOff x="1565" y="935"/>
                    <a:chExt cx="498" cy="377"/>
                  </a:xfrm>
                </p:grpSpPr>
                <p:sp>
                  <p:nvSpPr>
                    <p:cNvPr id="143" name="Freeform 57"/>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sp>
                  <p:nvSpPr>
                    <p:cNvPr id="144" name="Freeform 58"/>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grpSp>
              <p:grpSp>
                <p:nvGrpSpPr>
                  <p:cNvPr id="140" name="Group 59"/>
                  <p:cNvGrpSpPr>
                    <a:grpSpLocks/>
                  </p:cNvGrpSpPr>
                  <p:nvPr/>
                </p:nvGrpSpPr>
                <p:grpSpPr bwMode="auto">
                  <a:xfrm flipV="1">
                    <a:off x="2064" y="1298"/>
                    <a:ext cx="498" cy="377"/>
                    <a:chOff x="1565" y="935"/>
                    <a:chExt cx="498" cy="377"/>
                  </a:xfrm>
                </p:grpSpPr>
                <p:sp>
                  <p:nvSpPr>
                    <p:cNvPr id="141" name="Freeform 60"/>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sp>
                  <p:nvSpPr>
                    <p:cNvPr id="142" name="Freeform 61"/>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grpSp>
            </p:grpSp>
            <p:grpSp>
              <p:nvGrpSpPr>
                <p:cNvPr id="118" name="Group 62"/>
                <p:cNvGrpSpPr>
                  <a:grpSpLocks/>
                </p:cNvGrpSpPr>
                <p:nvPr/>
              </p:nvGrpSpPr>
              <p:grpSpPr bwMode="auto">
                <a:xfrm>
                  <a:off x="1837" y="933"/>
                  <a:ext cx="136" cy="135"/>
                  <a:chOff x="1565" y="935"/>
                  <a:chExt cx="997" cy="740"/>
                </a:xfrm>
              </p:grpSpPr>
              <p:grpSp>
                <p:nvGrpSpPr>
                  <p:cNvPr id="133" name="Group 63"/>
                  <p:cNvGrpSpPr>
                    <a:grpSpLocks/>
                  </p:cNvGrpSpPr>
                  <p:nvPr/>
                </p:nvGrpSpPr>
                <p:grpSpPr bwMode="auto">
                  <a:xfrm>
                    <a:off x="1565" y="935"/>
                    <a:ext cx="498" cy="377"/>
                    <a:chOff x="1565" y="935"/>
                    <a:chExt cx="498" cy="377"/>
                  </a:xfrm>
                </p:grpSpPr>
                <p:sp>
                  <p:nvSpPr>
                    <p:cNvPr id="137" name="Freeform 64"/>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sp>
                  <p:nvSpPr>
                    <p:cNvPr id="138" name="Freeform 65"/>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grpSp>
              <p:grpSp>
                <p:nvGrpSpPr>
                  <p:cNvPr id="134" name="Group 66"/>
                  <p:cNvGrpSpPr>
                    <a:grpSpLocks/>
                  </p:cNvGrpSpPr>
                  <p:nvPr/>
                </p:nvGrpSpPr>
                <p:grpSpPr bwMode="auto">
                  <a:xfrm flipV="1">
                    <a:off x="2064" y="1298"/>
                    <a:ext cx="498" cy="377"/>
                    <a:chOff x="1565" y="935"/>
                    <a:chExt cx="498" cy="377"/>
                  </a:xfrm>
                </p:grpSpPr>
                <p:sp>
                  <p:nvSpPr>
                    <p:cNvPr id="135" name="Freeform 67"/>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sp>
                  <p:nvSpPr>
                    <p:cNvPr id="136" name="Freeform 68"/>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grpSp>
            </p:grpSp>
            <p:grpSp>
              <p:nvGrpSpPr>
                <p:cNvPr id="119" name="Group 69"/>
                <p:cNvGrpSpPr>
                  <a:grpSpLocks/>
                </p:cNvGrpSpPr>
                <p:nvPr/>
              </p:nvGrpSpPr>
              <p:grpSpPr bwMode="auto">
                <a:xfrm>
                  <a:off x="1973" y="933"/>
                  <a:ext cx="136" cy="135"/>
                  <a:chOff x="1565" y="935"/>
                  <a:chExt cx="997" cy="740"/>
                </a:xfrm>
              </p:grpSpPr>
              <p:grpSp>
                <p:nvGrpSpPr>
                  <p:cNvPr id="127" name="Group 70"/>
                  <p:cNvGrpSpPr>
                    <a:grpSpLocks/>
                  </p:cNvGrpSpPr>
                  <p:nvPr/>
                </p:nvGrpSpPr>
                <p:grpSpPr bwMode="auto">
                  <a:xfrm>
                    <a:off x="1565" y="935"/>
                    <a:ext cx="498" cy="377"/>
                    <a:chOff x="1565" y="935"/>
                    <a:chExt cx="498" cy="377"/>
                  </a:xfrm>
                </p:grpSpPr>
                <p:sp>
                  <p:nvSpPr>
                    <p:cNvPr id="131" name="Freeform 71"/>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sp>
                  <p:nvSpPr>
                    <p:cNvPr id="132" name="Freeform 72"/>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grpSp>
              <p:grpSp>
                <p:nvGrpSpPr>
                  <p:cNvPr id="128" name="Group 73"/>
                  <p:cNvGrpSpPr>
                    <a:grpSpLocks/>
                  </p:cNvGrpSpPr>
                  <p:nvPr/>
                </p:nvGrpSpPr>
                <p:grpSpPr bwMode="auto">
                  <a:xfrm flipV="1">
                    <a:off x="2064" y="1298"/>
                    <a:ext cx="498" cy="377"/>
                    <a:chOff x="1565" y="935"/>
                    <a:chExt cx="498" cy="377"/>
                  </a:xfrm>
                </p:grpSpPr>
                <p:sp>
                  <p:nvSpPr>
                    <p:cNvPr id="129" name="Freeform 74"/>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sp>
                  <p:nvSpPr>
                    <p:cNvPr id="130" name="Freeform 75"/>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grpSp>
            </p:grpSp>
            <p:grpSp>
              <p:nvGrpSpPr>
                <p:cNvPr id="120" name="Group 76"/>
                <p:cNvGrpSpPr>
                  <a:grpSpLocks/>
                </p:cNvGrpSpPr>
                <p:nvPr/>
              </p:nvGrpSpPr>
              <p:grpSpPr bwMode="auto">
                <a:xfrm>
                  <a:off x="2109" y="933"/>
                  <a:ext cx="136" cy="135"/>
                  <a:chOff x="1565" y="935"/>
                  <a:chExt cx="997" cy="740"/>
                </a:xfrm>
              </p:grpSpPr>
              <p:grpSp>
                <p:nvGrpSpPr>
                  <p:cNvPr id="121" name="Group 77"/>
                  <p:cNvGrpSpPr>
                    <a:grpSpLocks/>
                  </p:cNvGrpSpPr>
                  <p:nvPr/>
                </p:nvGrpSpPr>
                <p:grpSpPr bwMode="auto">
                  <a:xfrm>
                    <a:off x="1565" y="935"/>
                    <a:ext cx="498" cy="377"/>
                    <a:chOff x="1565" y="935"/>
                    <a:chExt cx="498" cy="377"/>
                  </a:xfrm>
                </p:grpSpPr>
                <p:sp>
                  <p:nvSpPr>
                    <p:cNvPr id="125" name="Freeform 78"/>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sp>
                  <p:nvSpPr>
                    <p:cNvPr id="126" name="Freeform 79"/>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grpSp>
              <p:grpSp>
                <p:nvGrpSpPr>
                  <p:cNvPr id="122" name="Group 80"/>
                  <p:cNvGrpSpPr>
                    <a:grpSpLocks/>
                  </p:cNvGrpSpPr>
                  <p:nvPr/>
                </p:nvGrpSpPr>
                <p:grpSpPr bwMode="auto">
                  <a:xfrm flipV="1">
                    <a:off x="2064" y="1298"/>
                    <a:ext cx="498" cy="377"/>
                    <a:chOff x="1565" y="935"/>
                    <a:chExt cx="498" cy="377"/>
                  </a:xfrm>
                </p:grpSpPr>
                <p:sp>
                  <p:nvSpPr>
                    <p:cNvPr id="123" name="Freeform 81"/>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sp>
                  <p:nvSpPr>
                    <p:cNvPr id="124" name="Freeform 82"/>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solidFill>
                          <a:srgbClr val="000000"/>
                        </a:solidFill>
                      </a:endParaRPr>
                    </a:p>
                  </p:txBody>
                </p:sp>
              </p:grpSp>
            </p:grpSp>
          </p:grpSp>
          <p:sp>
            <p:nvSpPr>
              <p:cNvPr id="103" name="Oval 83"/>
              <p:cNvSpPr>
                <a:spLocks noChangeArrowheads="1"/>
              </p:cNvSpPr>
              <p:nvPr/>
            </p:nvSpPr>
            <p:spPr bwMode="auto">
              <a:xfrm>
                <a:off x="6265863" y="2478088"/>
                <a:ext cx="71437" cy="71437"/>
              </a:xfrm>
              <a:prstGeom prst="ellipse">
                <a:avLst/>
              </a:prstGeom>
              <a:solidFill>
                <a:srgbClr val="FF0000"/>
              </a:solidFill>
              <a:ln w="9525">
                <a:solidFill>
                  <a:schemeClr val="tx1"/>
                </a:solidFill>
                <a:round/>
                <a:headEnd/>
                <a:tailEnd/>
              </a:ln>
            </p:spPr>
            <p:txBody>
              <a:bodyPr wrap="none" anchor="ctr"/>
              <a:lstStyle/>
              <a:p>
                <a:endParaRPr lang="ja-JP" altLang="en-US" sz="1400">
                  <a:solidFill>
                    <a:srgbClr val="000000"/>
                  </a:solidFill>
                </a:endParaRPr>
              </a:p>
            </p:txBody>
          </p:sp>
          <p:sp>
            <p:nvSpPr>
              <p:cNvPr id="104" name="Oval 84"/>
              <p:cNvSpPr>
                <a:spLocks noChangeArrowheads="1"/>
              </p:cNvSpPr>
              <p:nvPr/>
            </p:nvSpPr>
            <p:spPr bwMode="auto">
              <a:xfrm>
                <a:off x="6915150" y="2441575"/>
                <a:ext cx="71438" cy="71438"/>
              </a:xfrm>
              <a:prstGeom prst="ellipse">
                <a:avLst/>
              </a:prstGeom>
              <a:solidFill>
                <a:srgbClr val="FF0000"/>
              </a:solidFill>
              <a:ln w="9525">
                <a:solidFill>
                  <a:schemeClr val="tx1"/>
                </a:solidFill>
                <a:round/>
                <a:headEnd/>
                <a:tailEnd/>
              </a:ln>
            </p:spPr>
            <p:txBody>
              <a:bodyPr wrap="none" anchor="ctr"/>
              <a:lstStyle/>
              <a:p>
                <a:endParaRPr lang="ja-JP" altLang="en-US" sz="1400">
                  <a:solidFill>
                    <a:srgbClr val="000000"/>
                  </a:solidFill>
                </a:endParaRPr>
              </a:p>
            </p:txBody>
          </p:sp>
          <p:sp>
            <p:nvSpPr>
              <p:cNvPr id="105" name="Oval 85"/>
              <p:cNvSpPr>
                <a:spLocks noChangeArrowheads="1"/>
              </p:cNvSpPr>
              <p:nvPr/>
            </p:nvSpPr>
            <p:spPr bwMode="auto">
              <a:xfrm>
                <a:off x="6589713" y="2730500"/>
                <a:ext cx="71437" cy="71438"/>
              </a:xfrm>
              <a:prstGeom prst="ellipse">
                <a:avLst/>
              </a:prstGeom>
              <a:solidFill>
                <a:srgbClr val="FF0000"/>
              </a:solidFill>
              <a:ln w="9525">
                <a:solidFill>
                  <a:schemeClr val="tx1"/>
                </a:solidFill>
                <a:round/>
                <a:headEnd/>
                <a:tailEnd/>
              </a:ln>
            </p:spPr>
            <p:txBody>
              <a:bodyPr wrap="none" anchor="ctr"/>
              <a:lstStyle/>
              <a:p>
                <a:endParaRPr lang="ja-JP" altLang="en-US" sz="1400">
                  <a:solidFill>
                    <a:srgbClr val="000000"/>
                  </a:solidFill>
                </a:endParaRPr>
              </a:p>
            </p:txBody>
          </p:sp>
          <p:sp>
            <p:nvSpPr>
              <p:cNvPr id="106" name="Text Box 86"/>
              <p:cNvSpPr txBox="1">
                <a:spLocks noChangeArrowheads="1"/>
              </p:cNvSpPr>
              <p:nvPr/>
            </p:nvSpPr>
            <p:spPr bwMode="auto">
              <a:xfrm>
                <a:off x="5189416" y="2262188"/>
                <a:ext cx="8130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400" dirty="0" smtClean="0">
                    <a:solidFill>
                      <a:srgbClr val="000000"/>
                    </a:solidFill>
                  </a:rPr>
                  <a:t>ｂ</a:t>
                </a:r>
                <a:r>
                  <a:rPr lang="en-US" altLang="ja-JP" sz="1400" dirty="0" smtClean="0">
                    <a:solidFill>
                      <a:srgbClr val="000000"/>
                    </a:solidFill>
                  </a:rPr>
                  <a:t>-quark</a:t>
                </a:r>
                <a:endParaRPr lang="ja-JP" altLang="en-US" sz="1400" dirty="0">
                  <a:solidFill>
                    <a:srgbClr val="000000"/>
                  </a:solidFill>
                </a:endParaRPr>
              </a:p>
            </p:txBody>
          </p:sp>
          <p:sp>
            <p:nvSpPr>
              <p:cNvPr id="107" name="Text Box 87"/>
              <p:cNvSpPr txBox="1">
                <a:spLocks noChangeArrowheads="1"/>
              </p:cNvSpPr>
              <p:nvPr/>
            </p:nvSpPr>
            <p:spPr bwMode="auto">
              <a:xfrm>
                <a:off x="7155413" y="2262188"/>
                <a:ext cx="8386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400" dirty="0" smtClean="0">
                    <a:solidFill>
                      <a:srgbClr val="000000"/>
                    </a:solidFill>
                  </a:rPr>
                  <a:t>ｓ</a:t>
                </a:r>
                <a:r>
                  <a:rPr lang="en-US" altLang="ja-JP" sz="1400" dirty="0" smtClean="0">
                    <a:solidFill>
                      <a:srgbClr val="000000"/>
                    </a:solidFill>
                  </a:rPr>
                  <a:t>-quark</a:t>
                </a:r>
                <a:endParaRPr lang="ja-JP" altLang="en-US" sz="1400" dirty="0">
                  <a:solidFill>
                    <a:srgbClr val="000000"/>
                  </a:solidFill>
                </a:endParaRPr>
              </a:p>
            </p:txBody>
          </p:sp>
          <p:sp>
            <p:nvSpPr>
              <p:cNvPr id="108" name="Text Box 91"/>
              <p:cNvSpPr txBox="1">
                <a:spLocks noChangeArrowheads="1"/>
              </p:cNvSpPr>
              <p:nvPr/>
            </p:nvSpPr>
            <p:spPr bwMode="auto">
              <a:xfrm>
                <a:off x="6988276" y="2801938"/>
                <a:ext cx="10030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400" dirty="0" smtClean="0">
                    <a:solidFill>
                      <a:srgbClr val="000000"/>
                    </a:solidFill>
                  </a:rPr>
                  <a:t>photon</a:t>
                </a:r>
                <a:r>
                  <a:rPr lang="ja-JP" altLang="en-US" sz="1400" dirty="0" smtClean="0">
                    <a:solidFill>
                      <a:srgbClr val="000000"/>
                    </a:solidFill>
                  </a:rPr>
                  <a:t>（</a:t>
                </a:r>
                <a:r>
                  <a:rPr lang="en-US" altLang="ja-JP" sz="1400" dirty="0" err="1">
                    <a:solidFill>
                      <a:srgbClr val="000000"/>
                    </a:solidFill>
                  </a:rPr>
                  <a:t>γ</a:t>
                </a:r>
                <a:r>
                  <a:rPr lang="ja-JP" altLang="en-US" sz="1400" dirty="0">
                    <a:solidFill>
                      <a:srgbClr val="000000"/>
                    </a:solidFill>
                  </a:rPr>
                  <a:t>）</a:t>
                </a:r>
              </a:p>
            </p:txBody>
          </p:sp>
          <p:sp>
            <p:nvSpPr>
              <p:cNvPr id="109" name="Arc 95"/>
              <p:cNvSpPr>
                <a:spLocks/>
              </p:cNvSpPr>
              <p:nvPr/>
            </p:nvSpPr>
            <p:spPr bwMode="auto">
              <a:xfrm flipH="1">
                <a:off x="6338888" y="2189163"/>
                <a:ext cx="287337" cy="28733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grpSp>
            <p:nvGrpSpPr>
              <p:cNvPr id="110" name="Group 99"/>
              <p:cNvGrpSpPr>
                <a:grpSpLocks/>
              </p:cNvGrpSpPr>
              <p:nvPr/>
            </p:nvGrpSpPr>
            <p:grpSpPr bwMode="auto">
              <a:xfrm>
                <a:off x="6710363" y="1793870"/>
                <a:ext cx="288925" cy="412750"/>
                <a:chOff x="1219" y="2786"/>
                <a:chExt cx="182" cy="260"/>
              </a:xfrm>
            </p:grpSpPr>
            <p:sp>
              <p:nvSpPr>
                <p:cNvPr id="114" name="Text Box 100"/>
                <p:cNvSpPr txBox="1">
                  <a:spLocks noChangeArrowheads="1"/>
                </p:cNvSpPr>
                <p:nvPr/>
              </p:nvSpPr>
              <p:spPr bwMode="auto">
                <a:xfrm>
                  <a:off x="1219" y="2852"/>
                  <a:ext cx="17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400">
                      <a:solidFill>
                        <a:srgbClr val="000000"/>
                      </a:solidFill>
                    </a:rPr>
                    <a:t>q</a:t>
                  </a:r>
                </a:p>
              </p:txBody>
            </p:sp>
            <p:sp>
              <p:nvSpPr>
                <p:cNvPr id="115" name="Text Box 101"/>
                <p:cNvSpPr txBox="1">
                  <a:spLocks noChangeArrowheads="1"/>
                </p:cNvSpPr>
                <p:nvPr/>
              </p:nvSpPr>
              <p:spPr bwMode="auto">
                <a:xfrm>
                  <a:off x="1219" y="2786"/>
                  <a:ext cx="18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400">
                      <a:solidFill>
                        <a:srgbClr val="000000"/>
                      </a:solidFill>
                    </a:rPr>
                    <a:t>~</a:t>
                  </a:r>
                </a:p>
              </p:txBody>
            </p:sp>
          </p:grpSp>
          <p:grpSp>
            <p:nvGrpSpPr>
              <p:cNvPr id="111" name="Group 102"/>
              <p:cNvGrpSpPr>
                <a:grpSpLocks/>
              </p:cNvGrpSpPr>
              <p:nvPr/>
            </p:nvGrpSpPr>
            <p:grpSpPr bwMode="auto">
              <a:xfrm>
                <a:off x="6170613" y="2549520"/>
                <a:ext cx="288925" cy="412750"/>
                <a:chOff x="2358" y="3263"/>
                <a:chExt cx="182" cy="260"/>
              </a:xfrm>
            </p:grpSpPr>
            <p:sp>
              <p:nvSpPr>
                <p:cNvPr id="112" name="Text Box 103"/>
                <p:cNvSpPr txBox="1">
                  <a:spLocks noChangeArrowheads="1"/>
                </p:cNvSpPr>
                <p:nvPr/>
              </p:nvSpPr>
              <p:spPr bwMode="auto">
                <a:xfrm>
                  <a:off x="2358" y="3329"/>
                  <a:ext cx="17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400">
                      <a:solidFill>
                        <a:srgbClr val="000000"/>
                      </a:solidFill>
                    </a:rPr>
                    <a:t>g</a:t>
                  </a:r>
                </a:p>
              </p:txBody>
            </p:sp>
            <p:sp>
              <p:nvSpPr>
                <p:cNvPr id="113" name="Text Box 104"/>
                <p:cNvSpPr txBox="1">
                  <a:spLocks noChangeArrowheads="1"/>
                </p:cNvSpPr>
                <p:nvPr/>
              </p:nvSpPr>
              <p:spPr bwMode="auto">
                <a:xfrm>
                  <a:off x="2358" y="3263"/>
                  <a:ext cx="18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400">
                      <a:solidFill>
                        <a:srgbClr val="000000"/>
                      </a:solidFill>
                    </a:rPr>
                    <a:t>~</a:t>
                  </a:r>
                </a:p>
              </p:txBody>
            </p:sp>
          </p:grpSp>
        </p:grpSp>
      </p:grpSp>
      <p:grpSp>
        <p:nvGrpSpPr>
          <p:cNvPr id="226" name="図形グループ 225"/>
          <p:cNvGrpSpPr/>
          <p:nvPr/>
        </p:nvGrpSpPr>
        <p:grpSpPr>
          <a:xfrm>
            <a:off x="10246072" y="4660776"/>
            <a:ext cx="2736304" cy="4896544"/>
            <a:chOff x="10246072" y="4660776"/>
            <a:chExt cx="2736304" cy="4896544"/>
          </a:xfrm>
        </p:grpSpPr>
        <p:grpSp>
          <p:nvGrpSpPr>
            <p:cNvPr id="224" name="図形グループ 223"/>
            <p:cNvGrpSpPr/>
            <p:nvPr/>
          </p:nvGrpSpPr>
          <p:grpSpPr>
            <a:xfrm>
              <a:off x="10246816" y="5532810"/>
              <a:ext cx="2058144" cy="1072182"/>
              <a:chOff x="10246816" y="5228530"/>
              <a:chExt cx="2058144" cy="1072182"/>
            </a:xfrm>
          </p:grpSpPr>
          <p:pic>
            <p:nvPicPr>
              <p:cNvPr id="54" name="Picture 25" descr="Nobel Prize® medal - registered trademark of the Nobel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4928" y="5228530"/>
                <a:ext cx="1073161" cy="107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図 42" descr="tomoto.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42960" y="5236840"/>
                <a:ext cx="762000" cy="1016000"/>
              </a:xfrm>
              <a:prstGeom prst="rect">
                <a:avLst/>
              </a:prstGeom>
            </p:spPr>
          </p:pic>
          <p:sp>
            <p:nvSpPr>
              <p:cNvPr id="156" name="正方形/長方形 155"/>
              <p:cNvSpPr/>
              <p:nvPr/>
            </p:nvSpPr>
            <p:spPr bwMode="auto">
              <a:xfrm>
                <a:off x="10246816" y="5236840"/>
                <a:ext cx="1080120" cy="1008112"/>
              </a:xfrm>
              <a:prstGeom prst="rect">
                <a:avLst/>
              </a:prstGeom>
              <a:solidFill>
                <a:schemeClr val="tx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4200" b="0" i="0" u="none" strike="noStrike" cap="none" normalizeH="0" baseline="0" dirty="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57" name="正方形/長方形 156"/>
              <p:cNvSpPr/>
              <p:nvPr/>
            </p:nvSpPr>
            <p:spPr bwMode="auto">
              <a:xfrm>
                <a:off x="11533749" y="5253773"/>
                <a:ext cx="729291" cy="1008112"/>
              </a:xfrm>
              <a:prstGeom prst="rect">
                <a:avLst/>
              </a:prstGeom>
              <a:solidFill>
                <a:schemeClr val="tx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4200" b="0" i="0" u="none" strike="noStrike" cap="none" normalizeH="0" baseline="0" dirty="0">
                  <a:ln>
                    <a:noFill/>
                  </a:ln>
                  <a:solidFill>
                    <a:srgbClr val="FFFFFF"/>
                  </a:solidFill>
                  <a:effectLst/>
                  <a:latin typeface="Gill Sans" charset="0"/>
                  <a:ea typeface="ヒラギノ角ゴ ProN W3" charset="0"/>
                  <a:cs typeface="ヒラギノ角ゴ ProN W3" charset="0"/>
                  <a:sym typeface="Gill Sans" charset="0"/>
                </a:endParaRPr>
              </a:p>
            </p:txBody>
          </p:sp>
        </p:grpSp>
        <p:grpSp>
          <p:nvGrpSpPr>
            <p:cNvPr id="225" name="図形グループ 224"/>
            <p:cNvGrpSpPr/>
            <p:nvPr/>
          </p:nvGrpSpPr>
          <p:grpSpPr>
            <a:xfrm>
              <a:off x="10318824" y="8470660"/>
              <a:ext cx="2016224" cy="1086660"/>
              <a:chOff x="10390832" y="8318706"/>
              <a:chExt cx="2016224" cy="1086660"/>
            </a:xfrm>
          </p:grpSpPr>
          <p:pic>
            <p:nvPicPr>
              <p:cNvPr id="55" name="Picture 25" descr="Nobel Prize® medal - registered trademark of the Nobel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0832" y="8333184"/>
                <a:ext cx="1073161" cy="107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図 43" descr="iijima.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14968" y="8333184"/>
                <a:ext cx="762000" cy="1016000"/>
              </a:xfrm>
              <a:prstGeom prst="rect">
                <a:avLst/>
              </a:prstGeom>
            </p:spPr>
          </p:pic>
          <p:sp>
            <p:nvSpPr>
              <p:cNvPr id="158" name="正方形/長方形 157"/>
              <p:cNvSpPr/>
              <p:nvPr/>
            </p:nvSpPr>
            <p:spPr bwMode="auto">
              <a:xfrm>
                <a:off x="10399216" y="8352573"/>
                <a:ext cx="1080120" cy="1008112"/>
              </a:xfrm>
              <a:prstGeom prst="rect">
                <a:avLst/>
              </a:prstGeom>
              <a:solidFill>
                <a:schemeClr val="tx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4200" b="0" i="0" u="none" strike="noStrike" cap="none" normalizeH="0" baseline="0" dirty="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159" name="正方形/長方形 158"/>
              <p:cNvSpPr/>
              <p:nvPr/>
            </p:nvSpPr>
            <p:spPr bwMode="auto">
              <a:xfrm>
                <a:off x="11635349" y="8318706"/>
                <a:ext cx="771707" cy="1008112"/>
              </a:xfrm>
              <a:prstGeom prst="rect">
                <a:avLst/>
              </a:prstGeom>
              <a:solidFill>
                <a:schemeClr val="tx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4200" b="0" i="0" u="none" strike="noStrike" cap="none" normalizeH="0" baseline="0" dirty="0">
                  <a:ln>
                    <a:noFill/>
                  </a:ln>
                  <a:solidFill>
                    <a:srgbClr val="FFFFFF"/>
                  </a:solidFill>
                  <a:effectLst/>
                  <a:latin typeface="Gill Sans" charset="0"/>
                  <a:ea typeface="ヒラギノ角ゴ ProN W3" charset="0"/>
                  <a:cs typeface="ヒラギノ角ゴ ProN W3" charset="0"/>
                  <a:sym typeface="Gill Sans" charset="0"/>
                </a:endParaRPr>
              </a:p>
            </p:txBody>
          </p:sp>
        </p:grpSp>
        <p:sp>
          <p:nvSpPr>
            <p:cNvPr id="24" name="テキスト ボックス 23"/>
            <p:cNvSpPr txBox="1"/>
            <p:nvPr/>
          </p:nvSpPr>
          <p:spPr>
            <a:xfrm>
              <a:off x="10246072" y="4660776"/>
              <a:ext cx="2736304" cy="830997"/>
            </a:xfrm>
            <a:prstGeom prst="rect">
              <a:avLst/>
            </a:prstGeom>
            <a:noFill/>
          </p:spPr>
          <p:txBody>
            <a:bodyPr wrap="square" rtlCol="0">
              <a:spAutoFit/>
            </a:bodyPr>
            <a:lstStyle/>
            <a:p>
              <a:pPr algn="l"/>
              <a:r>
                <a:rPr kumimoji="1" lang="en-US" altLang="ja-JP" sz="2400" dirty="0" smtClean="0"/>
                <a:t>Nobel prize for experimentalists !</a:t>
              </a:r>
              <a:endParaRPr kumimoji="1" lang="ja-JP" altLang="en-US" sz="2400" dirty="0"/>
            </a:p>
          </p:txBody>
        </p:sp>
      </p:grpSp>
    </p:spTree>
    <p:extLst>
      <p:ext uri="{BB962C8B-B14F-4D97-AF65-F5344CB8AC3E}">
        <p14:creationId xmlns:p14="http://schemas.microsoft.com/office/powerpoint/2010/main" val="25285598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dissolve">
                                      <p:cBhvr>
                                        <p:cTn id="7" dur="500"/>
                                        <p:tgtEl>
                                          <p:spTgt spid="161"/>
                                        </p:tgtEl>
                                      </p:cBhvr>
                                    </p:animEffect>
                                  </p:childTnLst>
                                </p:cTn>
                              </p:par>
                              <p:par>
                                <p:cTn id="8" presetID="9" presetClass="entr" presetSubtype="0" fill="hold" nodeType="withEffect">
                                  <p:stCondLst>
                                    <p:cond delay="0"/>
                                  </p:stCondLst>
                                  <p:childTnLst>
                                    <p:set>
                                      <p:cBhvr>
                                        <p:cTn id="9" dur="1" fill="hold">
                                          <p:stCondLst>
                                            <p:cond delay="0"/>
                                          </p:stCondLst>
                                        </p:cTn>
                                        <p:tgtEl>
                                          <p:spTgt spid="220"/>
                                        </p:tgtEl>
                                        <p:attrNameLst>
                                          <p:attrName>style.visibility</p:attrName>
                                        </p:attrNameLst>
                                      </p:cBhvr>
                                      <p:to>
                                        <p:strVal val="visible"/>
                                      </p:to>
                                    </p:set>
                                    <p:animEffect transition="in" filter="dissolve">
                                      <p:cBhvr>
                                        <p:cTn id="10" dur="500"/>
                                        <p:tgtEl>
                                          <p:spTgt spid="2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21"/>
                                        </p:tgtEl>
                                        <p:attrNameLst>
                                          <p:attrName>style.visibility</p:attrName>
                                        </p:attrNameLst>
                                      </p:cBhvr>
                                      <p:to>
                                        <p:strVal val="visible"/>
                                      </p:to>
                                    </p:set>
                                    <p:animEffect transition="in" filter="dissolve">
                                      <p:cBhvr>
                                        <p:cTn id="15" dur="500"/>
                                        <p:tgtEl>
                                          <p:spTgt spid="221"/>
                                        </p:tgtEl>
                                      </p:cBhvr>
                                    </p:animEffect>
                                  </p:childTnLst>
                                </p:cTn>
                              </p:par>
                              <p:par>
                                <p:cTn id="16" presetID="9" presetClass="entr" presetSubtype="0" fill="hold" nodeType="withEffect">
                                  <p:stCondLst>
                                    <p:cond delay="0"/>
                                  </p:stCondLst>
                                  <p:childTnLst>
                                    <p:set>
                                      <p:cBhvr>
                                        <p:cTn id="17" dur="1" fill="hold">
                                          <p:stCondLst>
                                            <p:cond delay="0"/>
                                          </p:stCondLst>
                                        </p:cTn>
                                        <p:tgtEl>
                                          <p:spTgt spid="222"/>
                                        </p:tgtEl>
                                        <p:attrNameLst>
                                          <p:attrName>style.visibility</p:attrName>
                                        </p:attrNameLst>
                                      </p:cBhvr>
                                      <p:to>
                                        <p:strVal val="visible"/>
                                      </p:to>
                                    </p:set>
                                    <p:animEffect transition="in" filter="dissolve">
                                      <p:cBhvr>
                                        <p:cTn id="18" dur="500"/>
                                        <p:tgtEl>
                                          <p:spTgt spid="22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23"/>
                                        </p:tgtEl>
                                        <p:attrNameLst>
                                          <p:attrName>style.visibility</p:attrName>
                                        </p:attrNameLst>
                                      </p:cBhvr>
                                      <p:to>
                                        <p:strVal val="visible"/>
                                      </p:to>
                                    </p:set>
                                    <p:animEffect transition="in" filter="dissolve">
                                      <p:cBhvr>
                                        <p:cTn id="23" dur="500"/>
                                        <p:tgtEl>
                                          <p:spTgt spid="22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26"/>
                                        </p:tgtEl>
                                        <p:attrNameLst>
                                          <p:attrName>style.visibility</p:attrName>
                                        </p:attrNameLst>
                                      </p:cBhvr>
                                      <p:to>
                                        <p:strVal val="visible"/>
                                      </p:to>
                                    </p:set>
                                    <p:animEffect transition="in" filter="dissolve">
                                      <p:cBhvr>
                                        <p:cTn id="28" dur="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270000" y="0"/>
            <a:ext cx="10464800" cy="2068488"/>
          </a:xfrm>
        </p:spPr>
        <p:txBody>
          <a:bodyPr anchor="t"/>
          <a:lstStyle/>
          <a:p>
            <a:pPr>
              <a:defRPr/>
            </a:pPr>
            <a:r>
              <a:rPr kumimoji="0" lang="en-US" altLang="ja-JP" sz="8000" dirty="0" smtClean="0"/>
              <a:t>SUSY at LHC</a:t>
            </a:r>
          </a:p>
        </p:txBody>
      </p:sp>
      <p:sp>
        <p:nvSpPr>
          <p:cNvPr id="16386" name="Rectangle 2"/>
          <p:cNvSpPr>
            <a:spLocks noGrp="1" noChangeArrowheads="1"/>
          </p:cNvSpPr>
          <p:nvPr>
            <p:ph type="body" idx="1"/>
          </p:nvPr>
        </p:nvSpPr>
        <p:spPr>
          <a:xfrm>
            <a:off x="813768" y="1492424"/>
            <a:ext cx="10464800" cy="2188220"/>
          </a:xfrm>
        </p:spPr>
        <p:txBody>
          <a:bodyPr/>
          <a:lstStyle/>
          <a:p>
            <a:pPr marL="886770" indent="-570053">
              <a:spcBef>
                <a:spcPts val="1199"/>
              </a:spcBef>
              <a:defRPr/>
            </a:pPr>
            <a:r>
              <a:rPr kumimoji="0" lang="en-US" altLang="ja-JP" sz="4000" dirty="0" smtClean="0"/>
              <a:t>No evidence of BSM (so far).</a:t>
            </a:r>
          </a:p>
          <a:p>
            <a:pPr marL="886770" indent="-570053">
              <a:spcBef>
                <a:spcPts val="1199"/>
              </a:spcBef>
              <a:defRPr/>
            </a:pPr>
            <a:r>
              <a:rPr kumimoji="0" lang="en-US" altLang="ja-JP" sz="4000" dirty="0" smtClean="0"/>
              <a:t>Energy upgrade (8 </a:t>
            </a:r>
            <a:r>
              <a:rPr kumimoji="0" lang="en-US" altLang="ja-JP" sz="4000" dirty="0" smtClean="0">
                <a:sym typeface="Wingdings"/>
              </a:rPr>
              <a:t> 13-14 </a:t>
            </a:r>
            <a:r>
              <a:rPr kumimoji="0" lang="en-US" altLang="ja-JP" sz="4000" dirty="0" err="1" smtClean="0">
                <a:sym typeface="Wingdings"/>
              </a:rPr>
              <a:t>TeV</a:t>
            </a:r>
            <a:r>
              <a:rPr kumimoji="0" lang="en-US" altLang="ja-JP" sz="4000" dirty="0" smtClean="0">
                <a:sym typeface="Wingdings"/>
              </a:rPr>
              <a:t>) </a:t>
            </a:r>
            <a:r>
              <a:rPr kumimoji="0" lang="en-US" altLang="ja-JP" sz="4000" smtClean="0">
                <a:sym typeface="Wingdings"/>
              </a:rPr>
              <a:t>gives </a:t>
            </a:r>
            <a:r>
              <a:rPr kumimoji="0" lang="en-US" altLang="ja-JP" sz="4000" smtClean="0"/>
              <a:t>higher </a:t>
            </a:r>
            <a:r>
              <a:rPr kumimoji="0" lang="en-US" altLang="ja-JP" sz="4000" dirty="0" smtClean="0"/>
              <a:t>sensitivity</a:t>
            </a:r>
          </a:p>
        </p:txBody>
      </p:sp>
      <p:pic>
        <p:nvPicPr>
          <p:cNvPr id="83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888" y="4876800"/>
            <a:ext cx="5080000"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39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840" y="4588768"/>
            <a:ext cx="6768752" cy="43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3974" name="Rectangle 6"/>
          <p:cNvSpPr>
            <a:spLocks/>
          </p:cNvSpPr>
          <p:nvPr/>
        </p:nvSpPr>
        <p:spPr bwMode="auto">
          <a:xfrm>
            <a:off x="5278264" y="4012704"/>
            <a:ext cx="508793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tLang="ja-JP" sz="2400" dirty="0">
                <a:solidFill>
                  <a:schemeClr val="tx1"/>
                </a:solidFill>
                <a:cs typeface="Gill Sans" charset="0"/>
              </a:rPr>
              <a:t>P. </a:t>
            </a:r>
            <a:r>
              <a:rPr lang="en-US" altLang="ja-JP" sz="2400" dirty="0" err="1">
                <a:solidFill>
                  <a:schemeClr val="tx1"/>
                </a:solidFill>
                <a:cs typeface="Gill Sans" charset="0"/>
              </a:rPr>
              <a:t>Bechtle</a:t>
            </a:r>
            <a:r>
              <a:rPr lang="en-US" altLang="ja-JP" sz="2400" dirty="0">
                <a:solidFill>
                  <a:schemeClr val="tx1"/>
                </a:solidFill>
                <a:cs typeface="Gill Sans" charset="0"/>
              </a:rPr>
              <a:t> et al. (</a:t>
            </a:r>
            <a:r>
              <a:rPr lang="en-US" altLang="ja-JP" sz="2400" dirty="0" err="1">
                <a:solidFill>
                  <a:schemeClr val="tx1"/>
                </a:solidFill>
                <a:cs typeface="Gill Sans" charset="0"/>
              </a:rPr>
              <a:t>Fittino</a:t>
            </a:r>
            <a:r>
              <a:rPr lang="en-US" altLang="ja-JP" sz="2400" dirty="0">
                <a:solidFill>
                  <a:schemeClr val="tx1"/>
                </a:solidFill>
                <a:cs typeface="Gill Sans" charset="0"/>
              </a:rPr>
              <a:t>), arXiv.1204.4199</a:t>
            </a:r>
          </a:p>
        </p:txBody>
      </p:sp>
      <p:sp>
        <p:nvSpPr>
          <p:cNvPr id="83976" name="Rectangle 8"/>
          <p:cNvSpPr>
            <a:spLocks/>
          </p:cNvSpPr>
          <p:nvPr/>
        </p:nvSpPr>
        <p:spPr bwMode="auto">
          <a:xfrm>
            <a:off x="1461840" y="3940696"/>
            <a:ext cx="31892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tLang="ja-JP" sz="2400" dirty="0">
                <a:solidFill>
                  <a:schemeClr val="tx1"/>
                </a:solidFill>
                <a:cs typeface="Gill Sans" charset="0"/>
              </a:rPr>
              <a:t>based on 4.7fb</a:t>
            </a:r>
            <a:r>
              <a:rPr lang="en-US" altLang="ja-JP" sz="2400" baseline="32000" dirty="0">
                <a:solidFill>
                  <a:schemeClr val="tx1"/>
                </a:solidFill>
                <a:cs typeface="Gill Sans" charset="0"/>
              </a:rPr>
              <a:t>-1</a:t>
            </a:r>
            <a:r>
              <a:rPr lang="en-US" altLang="ja-JP" sz="2400" dirty="0">
                <a:solidFill>
                  <a:schemeClr val="tx1"/>
                </a:solidFill>
                <a:cs typeface="Gill Sans" charset="0"/>
              </a:rPr>
              <a:t>,  CMSSM</a:t>
            </a:r>
          </a:p>
        </p:txBody>
      </p:sp>
      <p:sp>
        <p:nvSpPr>
          <p:cNvPr id="3" name="テキスト ボックス 2"/>
          <p:cNvSpPr txBox="1"/>
          <p:nvPr/>
        </p:nvSpPr>
        <p:spPr>
          <a:xfrm>
            <a:off x="8518624" y="7757120"/>
            <a:ext cx="3488205" cy="954107"/>
          </a:xfrm>
          <a:prstGeom prst="rect">
            <a:avLst/>
          </a:prstGeom>
          <a:noFill/>
        </p:spPr>
        <p:txBody>
          <a:bodyPr wrap="none" rtlCol="0">
            <a:spAutoFit/>
          </a:bodyPr>
          <a:lstStyle/>
          <a:p>
            <a:r>
              <a:rPr kumimoji="1" lang="en-US" altLang="ja-JP" sz="2800" dirty="0" smtClean="0"/>
              <a:t>M</a:t>
            </a:r>
            <a:r>
              <a:rPr kumimoji="1" lang="en-US" altLang="ja-JP" sz="2800" baseline="-25000" dirty="0" smtClean="0"/>
              <a:t>1/2</a:t>
            </a:r>
            <a:r>
              <a:rPr kumimoji="1" lang="en-US" altLang="ja-JP" sz="2800" dirty="0" smtClean="0"/>
              <a:t>: </a:t>
            </a:r>
            <a:r>
              <a:rPr kumimoji="1" lang="en-US" altLang="ja-JP" sz="2800" dirty="0" err="1" smtClean="0"/>
              <a:t>gauguno</a:t>
            </a:r>
            <a:r>
              <a:rPr kumimoji="1" lang="en-US" altLang="ja-JP" sz="2800" dirty="0" smtClean="0"/>
              <a:t> mass</a:t>
            </a:r>
          </a:p>
          <a:p>
            <a:r>
              <a:rPr kumimoji="1" lang="en-US" altLang="ja-JP" sz="2800" dirty="0" smtClean="0"/>
              <a:t>M</a:t>
            </a:r>
            <a:r>
              <a:rPr kumimoji="1" lang="en-US" altLang="ja-JP" sz="2800" baseline="-25000" dirty="0" smtClean="0"/>
              <a:t>0</a:t>
            </a:r>
            <a:r>
              <a:rPr kumimoji="1" lang="en-US" altLang="ja-JP" sz="2800" dirty="0" smtClean="0"/>
              <a:t>: unified scalar mass</a:t>
            </a:r>
            <a:endParaRPr kumimoji="1" lang="ja-JP" altLang="en-US" sz="2800" dirty="0"/>
          </a:p>
        </p:txBody>
      </p:sp>
      <p:sp>
        <p:nvSpPr>
          <p:cNvPr id="4" name="テキスト ボックス 3"/>
          <p:cNvSpPr txBox="1"/>
          <p:nvPr/>
        </p:nvSpPr>
        <p:spPr>
          <a:xfrm>
            <a:off x="8353154" y="4948808"/>
            <a:ext cx="4557958" cy="830997"/>
          </a:xfrm>
          <a:prstGeom prst="rect">
            <a:avLst/>
          </a:prstGeom>
          <a:noFill/>
        </p:spPr>
        <p:txBody>
          <a:bodyPr wrap="square" rtlCol="0">
            <a:spAutoFit/>
          </a:bodyPr>
          <a:lstStyle/>
          <a:p>
            <a:pPr algn="l"/>
            <a:r>
              <a:rPr kumimoji="1" lang="en-US" altLang="ja-JP" sz="2800" dirty="0" smtClean="0"/>
              <a:t>CMSSM </a:t>
            </a:r>
          </a:p>
          <a:p>
            <a:pPr algn="l"/>
            <a:r>
              <a:rPr kumimoji="1" lang="en-US" altLang="ja-JP" sz="2000" dirty="0" smtClean="0"/>
              <a:t>(constrained </a:t>
            </a:r>
            <a:r>
              <a:rPr kumimoji="1" lang="en-US" altLang="ja-JP" sz="2000" dirty="0" err="1" smtClean="0"/>
              <a:t>supersymmetric</a:t>
            </a:r>
            <a:r>
              <a:rPr kumimoji="1" lang="en-US" altLang="ja-JP" sz="2000" dirty="0" smtClean="0"/>
              <a:t> </a:t>
            </a:r>
            <a:r>
              <a:rPr kumimoji="1" lang="en-US" altLang="ja-JP" sz="2000" dirty="0" smtClean="0"/>
              <a:t>model</a:t>
            </a:r>
            <a:r>
              <a:rPr kumimoji="1" lang="en-US" altLang="ja-JP" sz="2000" dirty="0" smtClean="0"/>
              <a:t>)</a:t>
            </a:r>
            <a:endParaRPr kumimoji="1" lang="ja-JP" altLang="en-US" sz="2000" dirty="0"/>
          </a:p>
        </p:txBody>
      </p:sp>
      <p:grpSp>
        <p:nvGrpSpPr>
          <p:cNvPr id="8" name="図形グループ 7"/>
          <p:cNvGrpSpPr/>
          <p:nvPr/>
        </p:nvGrpSpPr>
        <p:grpSpPr>
          <a:xfrm>
            <a:off x="8590632" y="6028928"/>
            <a:ext cx="3312368" cy="936104"/>
            <a:chOff x="8590632" y="6316960"/>
            <a:chExt cx="3312368" cy="936104"/>
          </a:xfrm>
        </p:grpSpPr>
        <p:sp>
          <p:nvSpPr>
            <p:cNvPr id="7" name="正方形/長方形 6"/>
            <p:cNvSpPr/>
            <p:nvPr/>
          </p:nvSpPr>
          <p:spPr bwMode="auto">
            <a:xfrm>
              <a:off x="8590632" y="6316960"/>
              <a:ext cx="3312368" cy="936104"/>
            </a:xfrm>
            <a:prstGeom prst="rect">
              <a:avLst/>
            </a:prstGeom>
            <a:solidFill>
              <a:srgbClr val="FFFFFF">
                <a:alpha val="84999"/>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endParaRPr>
            </a:p>
          </p:txBody>
        </p:sp>
        <p:sp>
          <p:nvSpPr>
            <p:cNvPr id="5" name="テキスト ボックス 4"/>
            <p:cNvSpPr txBox="1"/>
            <p:nvPr/>
          </p:nvSpPr>
          <p:spPr>
            <a:xfrm>
              <a:off x="8590632" y="6316960"/>
              <a:ext cx="2112928" cy="523220"/>
            </a:xfrm>
            <a:prstGeom prst="rect">
              <a:avLst/>
            </a:prstGeom>
            <a:noFill/>
          </p:spPr>
          <p:txBody>
            <a:bodyPr wrap="none" rtlCol="0">
              <a:spAutoFit/>
            </a:bodyPr>
            <a:lstStyle/>
            <a:p>
              <a:r>
                <a:rPr kumimoji="1" lang="en-US" altLang="ja-JP" sz="2800" dirty="0" smtClean="0">
                  <a:solidFill>
                    <a:schemeClr val="bg1"/>
                  </a:solidFill>
                </a:rPr>
                <a:t>5 parameters</a:t>
              </a:r>
              <a:endParaRPr kumimoji="1" lang="ja-JP" altLang="en-US" sz="2800" dirty="0">
                <a:solidFill>
                  <a:schemeClr val="bg1"/>
                </a:solidFill>
              </a:endParaRPr>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2740040443"/>
                </p:ext>
              </p:extLst>
            </p:nvPr>
          </p:nvGraphicFramePr>
          <p:xfrm>
            <a:off x="8649933" y="6821016"/>
            <a:ext cx="3253067" cy="432048"/>
          </p:xfrm>
          <a:graphic>
            <a:graphicData uri="http://schemas.openxmlformats.org/presentationml/2006/ole">
              <mc:AlternateContent xmlns:mc="http://schemas.openxmlformats.org/markup-compatibility/2006">
                <mc:Choice xmlns:v="urn:schemas-microsoft-com:vml" Requires="v">
                  <p:oleObj spid="_x0000_s1049" name="数式" r:id="rId5" imgW="1625600" imgH="215900" progId="Equation.3">
                    <p:embed/>
                  </p:oleObj>
                </mc:Choice>
                <mc:Fallback>
                  <p:oleObj name="数式" r:id="rId5" imgW="1625600" imgH="215900" progId="Equation.3">
                    <p:embed/>
                    <p:pic>
                      <p:nvPicPr>
                        <p:cNvPr id="0" name=""/>
                        <p:cNvPicPr/>
                        <p:nvPr/>
                      </p:nvPicPr>
                      <p:blipFill>
                        <a:blip r:embed="rId6"/>
                        <a:stretch>
                          <a:fillRect/>
                        </a:stretch>
                      </p:blipFill>
                      <p:spPr>
                        <a:xfrm>
                          <a:off x="8649933" y="6821016"/>
                          <a:ext cx="3253067" cy="432048"/>
                        </a:xfrm>
                        <a:prstGeom prst="rect">
                          <a:avLst/>
                        </a:prstGeom>
                      </p:spPr>
                    </p:pic>
                  </p:oleObj>
                </mc:Fallback>
              </mc:AlternateContent>
            </a:graphicData>
          </a:graphic>
        </p:graphicFrame>
      </p:grpSp>
    </p:spTree>
    <p:extLst>
      <p:ext uri="{BB962C8B-B14F-4D97-AF65-F5344CB8AC3E}">
        <p14:creationId xmlns:p14="http://schemas.microsoft.com/office/powerpoint/2010/main" val="34125145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3600" y="6372225"/>
            <a:ext cx="459740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9458" name="AutoShape 2"/>
          <p:cNvSpPr>
            <a:spLocks/>
          </p:cNvSpPr>
          <p:nvPr/>
        </p:nvSpPr>
        <p:spPr bwMode="auto">
          <a:xfrm>
            <a:off x="1389832" y="6654800"/>
            <a:ext cx="4922068" cy="2794000"/>
          </a:xfrm>
          <a:custGeom>
            <a:avLst/>
            <a:gdLst/>
            <a:ahLst/>
            <a:cxnLst/>
            <a:rect l="0" t="0" r="r" b="b"/>
            <a:pathLst>
              <a:path w="15575" h="21600">
                <a:moveTo>
                  <a:pt x="738" y="0"/>
                </a:moveTo>
                <a:cubicBezTo>
                  <a:pt x="330" y="0"/>
                  <a:pt x="0" y="879"/>
                  <a:pt x="0" y="1964"/>
                </a:cubicBezTo>
                <a:lnTo>
                  <a:pt x="0" y="19636"/>
                </a:lnTo>
                <a:cubicBezTo>
                  <a:pt x="0" y="20721"/>
                  <a:pt x="330" y="21600"/>
                  <a:pt x="738" y="21600"/>
                </a:cubicBezTo>
                <a:lnTo>
                  <a:pt x="14837" y="21600"/>
                </a:lnTo>
                <a:cubicBezTo>
                  <a:pt x="15244" y="21600"/>
                  <a:pt x="15575" y="20721"/>
                  <a:pt x="15575" y="19636"/>
                </a:cubicBezTo>
                <a:lnTo>
                  <a:pt x="15575" y="13644"/>
                </a:lnTo>
                <a:lnTo>
                  <a:pt x="21600" y="12662"/>
                </a:lnTo>
                <a:lnTo>
                  <a:pt x="15575" y="11681"/>
                </a:lnTo>
                <a:lnTo>
                  <a:pt x="15575" y="1964"/>
                </a:lnTo>
                <a:cubicBezTo>
                  <a:pt x="15575" y="879"/>
                  <a:pt x="15244" y="0"/>
                  <a:pt x="14837" y="0"/>
                </a:cubicBezTo>
                <a:lnTo>
                  <a:pt x="738" y="0"/>
                </a:lnTo>
                <a:close/>
                <a:moveTo>
                  <a:pt x="738" y="0"/>
                </a:moveTo>
              </a:path>
            </a:pathLst>
          </a:custGeom>
          <a:gradFill rotWithShape="0">
            <a:gsLst>
              <a:gs pos="0">
                <a:srgbClr val="074EB3"/>
              </a:gs>
              <a:gs pos="100000">
                <a:srgbClr val="0B3280"/>
              </a:gs>
            </a:gsLst>
            <a:lin ang="5400000" scaled="1"/>
          </a:gradFill>
          <a:ln>
            <a:noFill/>
          </a:ln>
          <a:effectLst>
            <a:outerShdw blurRad="76200" algn="ctr" rotWithShape="0">
              <a:schemeClr val="bg2">
                <a:alpha val="79999"/>
              </a:schemeClr>
            </a:outerShdw>
          </a:effectLst>
          <a:extLst>
            <a:ext uri="{91240B29-F687-4f45-9708-019B960494DF}">
              <a14:hiddenLine xmlns:a14="http://schemas.microsoft.com/office/drawing/2010/main" w="12700" cap="flat">
                <a:solidFill>
                  <a:srgbClr val="2F3946">
                    <a:alpha val="84999"/>
                  </a:srgbClr>
                </a:solidFill>
                <a:miter lim="800000"/>
                <a:headEnd type="none" w="med" len="med"/>
                <a:tailEnd type="none" w="med" len="med"/>
              </a14:hiddenLine>
            </a:ext>
          </a:extLst>
        </p:spPr>
        <p:txBody>
          <a:bodyPr lIns="0" tIns="0" rIns="0" bIns="0"/>
          <a:lstStyle/>
          <a:p>
            <a:pPr>
              <a:defRPr/>
            </a:pPr>
            <a:endParaRPr lang="ja-JP" altLang="en-US"/>
          </a:p>
        </p:txBody>
      </p:sp>
      <p:sp>
        <p:nvSpPr>
          <p:cNvPr id="19459" name="Rectangle 3"/>
          <p:cNvSpPr>
            <a:spLocks noGrp="1" noChangeArrowheads="1"/>
          </p:cNvSpPr>
          <p:nvPr>
            <p:ph type="title"/>
          </p:nvPr>
        </p:nvSpPr>
        <p:spPr>
          <a:xfrm>
            <a:off x="1270000" y="254000"/>
            <a:ext cx="10464800" cy="1562100"/>
          </a:xfrm>
        </p:spPr>
        <p:txBody>
          <a:bodyPr/>
          <a:lstStyle/>
          <a:p>
            <a:pPr>
              <a:defRPr/>
            </a:pPr>
            <a:r>
              <a:rPr kumimoji="0" lang="en-US" altLang="ja-JP" sz="6400"/>
              <a:t>Interplay:  LHC + Flavor + DM</a:t>
            </a:r>
          </a:p>
        </p:txBody>
      </p:sp>
      <p:pic>
        <p:nvPicPr>
          <p:cNvPr id="870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600" y="3365500"/>
            <a:ext cx="45910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275" y="3378200"/>
            <a:ext cx="52197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7046" name="Rectangle 6"/>
          <p:cNvSpPr>
            <a:spLocks/>
          </p:cNvSpPr>
          <p:nvPr/>
        </p:nvSpPr>
        <p:spPr bwMode="auto">
          <a:xfrm>
            <a:off x="1028700" y="1651000"/>
            <a:ext cx="106172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spcBef>
                <a:spcPts val="2400"/>
              </a:spcBef>
            </a:pPr>
            <a:r>
              <a:rPr lang="en-US" altLang="ja-JP" sz="2400">
                <a:solidFill>
                  <a:schemeClr val="tx1"/>
                </a:solidFill>
                <a:cs typeface="Gill Sans" charset="0"/>
              </a:rPr>
              <a:t>Example: CMSSM constraint by LHC+LHCb+XENON100 </a:t>
            </a:r>
          </a:p>
          <a:p>
            <a:pPr>
              <a:spcBef>
                <a:spcPts val="2400"/>
              </a:spcBef>
            </a:pPr>
            <a:r>
              <a:rPr lang="en-US" altLang="ja-JP" sz="2400">
                <a:solidFill>
                  <a:schemeClr val="tx1"/>
                </a:solidFill>
                <a:cs typeface="Gill Sans" charset="0"/>
              </a:rPr>
              <a:t>C. Beskidt, W. de Boer, D. I. Kazakov, F. Ratnikov,1207.3185</a:t>
            </a:r>
          </a:p>
        </p:txBody>
      </p:sp>
      <p:sp>
        <p:nvSpPr>
          <p:cNvPr id="87047" name="Rectangle 7"/>
          <p:cNvSpPr>
            <a:spLocks/>
          </p:cNvSpPr>
          <p:nvPr/>
        </p:nvSpPr>
        <p:spPr bwMode="auto">
          <a:xfrm>
            <a:off x="954088" y="294005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altLang="ja-JP" sz="2400">
                <a:solidFill>
                  <a:schemeClr val="tx1"/>
                </a:solidFill>
                <a:cs typeface="Gill Sans" charset="0"/>
              </a:rPr>
              <a:t>Constraints used in the fit</a:t>
            </a:r>
          </a:p>
        </p:txBody>
      </p:sp>
      <p:sp>
        <p:nvSpPr>
          <p:cNvPr id="19464" name="AutoShape 8"/>
          <p:cNvSpPr>
            <a:spLocks/>
          </p:cNvSpPr>
          <p:nvPr/>
        </p:nvSpPr>
        <p:spPr bwMode="auto">
          <a:xfrm>
            <a:off x="6350000" y="4267200"/>
            <a:ext cx="1016000" cy="1016000"/>
          </a:xfrm>
          <a:prstGeom prst="rightArrow">
            <a:avLst>
              <a:gd name="adj1" fmla="val 32000"/>
              <a:gd name="adj2" fmla="val 55000"/>
            </a:avLst>
          </a:prstGeom>
          <a:solidFill>
            <a:schemeClr val="accent1"/>
          </a:solidFill>
          <a:ln>
            <a:noFill/>
          </a:ln>
          <a:effectLst>
            <a:outerShdw blurRad="76200" algn="ctr" rotWithShape="0">
              <a:schemeClr val="bg2">
                <a:alpha val="79999"/>
              </a:schemeClr>
            </a:outerShdw>
          </a:effectLst>
          <a:extLst>
            <a:ext uri="{91240B29-F687-4f45-9708-019B960494DF}">
              <a14:hiddenLine xmlns:a14="http://schemas.microsoft.com/office/drawing/2010/main" w="12700" cap="flat">
                <a:solidFill>
                  <a:srgbClr val="2F3946">
                    <a:alpha val="84999"/>
                  </a:srgbClr>
                </a:solidFill>
                <a:miter lim="800000"/>
                <a:headEnd type="none" w="med" len="med"/>
                <a:tailEnd type="none" w="med" len="med"/>
              </a14:hiddenLine>
            </a:ext>
          </a:extLst>
        </p:spPr>
        <p:txBody>
          <a:bodyPr lIns="0" tIns="0" rIns="0" bIns="0"/>
          <a:lstStyle/>
          <a:p>
            <a:pPr>
              <a:defRPr/>
            </a:pPr>
            <a:endParaRPr lang="ja-JP" altLang="en-US"/>
          </a:p>
        </p:txBody>
      </p:sp>
      <p:pic>
        <p:nvPicPr>
          <p:cNvPr id="19465"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00" y="4864100"/>
            <a:ext cx="3060700" cy="863600"/>
          </a:xfrm>
          <a:prstGeom prst="rect">
            <a:avLst/>
          </a:prstGeom>
          <a:noFill/>
          <a:ln>
            <a:noFill/>
          </a:ln>
          <a:effectLst>
            <a:outerShdw blurRad="762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7050"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5788" y="5648325"/>
            <a:ext cx="838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7051" name="Rectangle 11"/>
          <p:cNvSpPr>
            <a:spLocks/>
          </p:cNvSpPr>
          <p:nvPr/>
        </p:nvSpPr>
        <p:spPr bwMode="auto">
          <a:xfrm>
            <a:off x="1605856" y="6749008"/>
            <a:ext cx="44386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altLang="ja-JP" sz="2800" dirty="0">
                <a:solidFill>
                  <a:schemeClr val="tx1"/>
                </a:solidFill>
              </a:rPr>
              <a:t>① LHC direct search</a:t>
            </a:r>
          </a:p>
          <a:p>
            <a:pPr algn="l"/>
            <a:r>
              <a:rPr lang="en-US" altLang="ja-JP" sz="2800" dirty="0">
                <a:solidFill>
                  <a:schemeClr val="tx1"/>
                </a:solidFill>
              </a:rPr>
              <a:t>② B physics (</a:t>
            </a:r>
            <a:r>
              <a:rPr lang="en-US" altLang="ja-JP" sz="2800" dirty="0" err="1">
                <a:solidFill>
                  <a:schemeClr val="tx1"/>
                </a:solidFill>
              </a:rPr>
              <a:t>Bs→</a:t>
            </a:r>
            <a:r>
              <a:rPr lang="en-US" altLang="ja-JP" sz="2800" dirty="0" err="1">
                <a:solidFill>
                  <a:schemeClr val="tx1"/>
                </a:solidFill>
                <a:latin typeface="Symbol" charset="0"/>
                <a:cs typeface="Symbol" charset="0"/>
                <a:sym typeface="Symbol" charset="0"/>
              </a:rPr>
              <a:t>μμ</a:t>
            </a:r>
            <a:r>
              <a:rPr lang="ja-JP" altLang="en-US" sz="2800" dirty="0">
                <a:solidFill>
                  <a:schemeClr val="tx1"/>
                </a:solidFill>
              </a:rPr>
              <a:t>）</a:t>
            </a:r>
            <a:endParaRPr lang="en-US" altLang="ja-JP" sz="2800" dirty="0">
              <a:solidFill>
                <a:schemeClr val="tx1"/>
              </a:solidFill>
            </a:endParaRPr>
          </a:p>
          <a:p>
            <a:pPr algn="l"/>
            <a:r>
              <a:rPr lang="en-US" altLang="ja-JP" sz="2800" dirty="0">
                <a:solidFill>
                  <a:schemeClr val="tx1"/>
                </a:solidFill>
              </a:rPr>
              <a:t>③ SM Higgs</a:t>
            </a:r>
          </a:p>
          <a:p>
            <a:pPr algn="l"/>
            <a:r>
              <a:rPr lang="en-US" altLang="ja-JP" sz="2800" dirty="0">
                <a:solidFill>
                  <a:schemeClr val="tx1"/>
                </a:solidFill>
              </a:rPr>
              <a:t>④ Pseudo-scalar Higgs</a:t>
            </a:r>
          </a:p>
          <a:p>
            <a:pPr algn="l"/>
            <a:r>
              <a:rPr lang="en-US" altLang="ja-JP" sz="2800" dirty="0">
                <a:solidFill>
                  <a:schemeClr val="tx1"/>
                </a:solidFill>
              </a:rPr>
              <a:t>⑤ Direct DM </a:t>
            </a:r>
            <a:r>
              <a:rPr lang="en-US" altLang="ja-JP" sz="2800" dirty="0" smtClean="0">
                <a:solidFill>
                  <a:schemeClr val="tx1"/>
                </a:solidFill>
              </a:rPr>
              <a:t>searches</a:t>
            </a:r>
          </a:p>
          <a:p>
            <a:pPr algn="l"/>
            <a:r>
              <a:rPr lang="en-US" altLang="ja-JP" sz="2800" dirty="0">
                <a:solidFill>
                  <a:schemeClr val="tx1"/>
                </a:solidFill>
              </a:rPr>
              <a:t>	</a:t>
            </a:r>
            <a:r>
              <a:rPr lang="en-US" altLang="ja-JP" sz="2800" dirty="0" smtClean="0">
                <a:solidFill>
                  <a:schemeClr val="tx1"/>
                </a:solidFill>
              </a:rPr>
              <a:t>	 </a:t>
            </a:r>
            <a:r>
              <a:rPr lang="en-US" altLang="ja-JP" sz="2800" dirty="0">
                <a:solidFill>
                  <a:schemeClr val="tx1"/>
                </a:solidFill>
              </a:rPr>
              <a:t>(XENON100)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9.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theme1.xml><?xml version="1.0" encoding="utf-8"?>
<a:theme xmlns:a="http://schemas.openxmlformats.org/drawingml/2006/main" name="タイトル &amp; サブタイトル">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タイトル &amp; サブタイトル">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サブタイトル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空白">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空白">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空白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タイトル &amp; 箇条書き（左）">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タイトル &amp; 箇条書き（左）">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箇条書き（左）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タイトル &amp; 箇条書き（2 段組み）">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タイトル &amp; 箇条書き（2 段組み）">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箇条書き（2 段組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タイトル &amp; 箇条書き（右）">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タイトル &amp; 箇条書き（右）">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箇条書き（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タイトル、箇条書き、画像">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タイトル、箇条書き、画像">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箇条書き、画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cool9-s-1">
  <a:themeElements>
    <a:clrScheme name="cool9-s-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ol9-s-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ol9-s-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ol9-s-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ol9-s-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ol9-s-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ol9-s-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ol9-s-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ol9-s-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ol9-s-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ol9-s-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ol9-s-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ol9-s-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ol9-s-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cool9-s-1">
  <a:themeElements>
    <a:clrScheme name="cool9-s-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ol9-s-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ol9-s-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ol9-s-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ol9-s-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ol9-s-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ol9-s-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ol9-s-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ol9-s-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ol9-s-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ol9-s-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ol9-s-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ol9-s-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ol9-s-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cool9-s-1">
  <a:themeElements>
    <a:clrScheme name="cool9-s-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ol9-s-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ol9-s-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ol9-s-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ol9-s-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ol9-s-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ol9-s-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ol9-s-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ol9-s-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ol9-s-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ol9-s-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ol9-s-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ol9-s-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ol9-s-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cool9-s-1">
  <a:themeElements>
    <a:clrScheme name="cool9-s-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ol9-s-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ol9-s-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ol9-s-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ol9-s-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ol9-s-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ol9-s-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ol9-s-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ol9-s-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ol9-s-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ol9-s-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ol9-s-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ol9-s-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ol9-s-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たそがれ">
  <a:themeElements>
    <a:clrScheme name="たそがれ">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たそがれ">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たそがれ">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タイトル &amp; 箇条書き">
  <a:themeElements>
    <a:clrScheme name="">
      <a:dk1>
        <a:srgbClr val="000000"/>
      </a:dk1>
      <a:lt1>
        <a:srgbClr val="FFFFFF"/>
      </a:lt1>
      <a:dk2>
        <a:srgbClr val="000000"/>
      </a:dk2>
      <a:lt2>
        <a:srgbClr val="000000"/>
      </a:lt2>
      <a:accent1>
        <a:srgbClr val="00BAFB"/>
      </a:accent1>
      <a:accent2>
        <a:srgbClr val="333399"/>
      </a:accent2>
      <a:accent3>
        <a:srgbClr val="AAAAAA"/>
      </a:accent3>
      <a:accent4>
        <a:srgbClr val="DADADA"/>
      </a:accent4>
      <a:accent5>
        <a:srgbClr val="AAD9FD"/>
      </a:accent5>
      <a:accent6>
        <a:srgbClr val="2D2D8A"/>
      </a:accent6>
      <a:hlink>
        <a:srgbClr val="009999"/>
      </a:hlink>
      <a:folHlink>
        <a:srgbClr val="99CC00"/>
      </a:folHlink>
    </a:clrScheme>
    <a:fontScheme name="タイトル &amp; 箇条書き">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8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新しいプレゼンテーション">
  <a:themeElements>
    <a:clrScheme name="">
      <a:dk1>
        <a:srgbClr val="000000"/>
      </a:dk1>
      <a:lt1>
        <a:srgbClr val="FFFFFF"/>
      </a:lt1>
      <a:dk2>
        <a:srgbClr val="00008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タイトル（中央）">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タイトル（中央）">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中央）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箇条書き">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箇条書き">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画像（横長）">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画像（横長）">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画像（横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画像（横長、反射）">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画像（横長、反射）">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画像（横長、反射）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画像（縦長）">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画像（縦長）">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画像（縦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画像（縦長、反射）">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画像（縦長、反射）">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画像（縦長、反射）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タイトル（上）">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タイトル（上）">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397</TotalTime>
  <Pages>0</Pages>
  <Words>3436</Words>
  <Characters>0</Characters>
  <Application>Microsoft Macintosh PowerPoint</Application>
  <PresentationFormat>ユーザー設定</PresentationFormat>
  <Lines>0</Lines>
  <Paragraphs>584</Paragraphs>
  <Slides>35</Slides>
  <Notes>12</Notes>
  <HiddenSlides>0</HiddenSlides>
  <MMClips>0</MMClips>
  <ScaleCrop>false</ScaleCrop>
  <HeadingPairs>
    <vt:vector size="6" baseType="variant">
      <vt:variant>
        <vt:lpstr>テーマ</vt:lpstr>
      </vt:variant>
      <vt:variant>
        <vt:i4>22</vt:i4>
      </vt:variant>
      <vt:variant>
        <vt:lpstr>埋め込まれた OLE サーバー</vt:lpstr>
      </vt:variant>
      <vt:variant>
        <vt:i4>2</vt:i4>
      </vt:variant>
      <vt:variant>
        <vt:lpstr>スライド タイトル</vt:lpstr>
      </vt:variant>
      <vt:variant>
        <vt:i4>35</vt:i4>
      </vt:variant>
    </vt:vector>
  </HeadingPairs>
  <TitlesOfParts>
    <vt:vector size="59" baseType="lpstr">
      <vt:lpstr>タイトル &amp; サブタイトル</vt:lpstr>
      <vt:lpstr>タイトル &amp; 箇条書き</vt:lpstr>
      <vt:lpstr>タイトル（中央）</vt:lpstr>
      <vt:lpstr>箇条書き</vt:lpstr>
      <vt:lpstr>画像（横長）</vt:lpstr>
      <vt:lpstr>画像（横長、反射）</vt:lpstr>
      <vt:lpstr>画像（縦長）</vt:lpstr>
      <vt:lpstr>画像（縦長、反射）</vt:lpstr>
      <vt:lpstr>タイトル（上）</vt:lpstr>
      <vt:lpstr>空白</vt:lpstr>
      <vt:lpstr>タイトル &amp; 箇条書き（左）</vt:lpstr>
      <vt:lpstr>タイトル &amp; 箇条書き（2 段組み）</vt:lpstr>
      <vt:lpstr>タイトル &amp; 箇条書き（右）</vt:lpstr>
      <vt:lpstr>タイトル、箇条書き、画像</vt:lpstr>
      <vt:lpstr>1_cool9-s-1</vt:lpstr>
      <vt:lpstr>3_cool9-s-1</vt:lpstr>
      <vt:lpstr>2_cool9-s-1</vt:lpstr>
      <vt:lpstr>4_cool9-s-1</vt:lpstr>
      <vt:lpstr>たそがれ</vt:lpstr>
      <vt:lpstr>標準デザイン</vt:lpstr>
      <vt:lpstr>28_標準デザイン</vt:lpstr>
      <vt:lpstr>新しいプレゼンテーション</vt:lpstr>
      <vt:lpstr>数式</vt:lpstr>
      <vt:lpstr>Equation</vt:lpstr>
      <vt:lpstr>Physics of SuperKEKB/Belle II</vt:lpstr>
      <vt:lpstr>The KEKB Collider</vt:lpstr>
      <vt:lpstr>Belle Detector</vt:lpstr>
      <vt:lpstr>Confirmation of Kobayashi-Maskawa</vt:lpstr>
      <vt:lpstr>Discovery of Higgs</vt:lpstr>
      <vt:lpstr>The Next Challenge</vt:lpstr>
      <vt:lpstr>Two Approaches to NP</vt:lpstr>
      <vt:lpstr>SUSY at LHC</vt:lpstr>
      <vt:lpstr>Interplay:  LHC + Flavor + DM</vt:lpstr>
      <vt:lpstr>Role of B physics</vt:lpstr>
      <vt:lpstr>Role of Flavor Physics</vt:lpstr>
      <vt:lpstr>Super KEKB</vt:lpstr>
      <vt:lpstr>PowerPoint プレゼンテーション</vt:lpstr>
      <vt:lpstr>Belle and Belle II at Nagoya/KMI</vt:lpstr>
      <vt:lpstr>Importance of Tau Lepton</vt:lpstr>
      <vt:lpstr>LFV Search at Belle</vt:lpstr>
      <vt:lpstr>LFV in t Decays</vt:lpstr>
      <vt:lpstr>Charged Higgs search w/  B→τνat Belle</vt:lpstr>
      <vt:lpstr>Search for charged Higgs (Btn) </vt:lpstr>
      <vt:lpstr>Key Measurements at Belle II</vt:lpstr>
      <vt:lpstr>Hadron Spectroscopy</vt:lpstr>
      <vt:lpstr>PowerPoint プレゼンテーション</vt:lpstr>
      <vt:lpstr>How to achieve “Super Luminosity”</vt:lpstr>
      <vt:lpstr>PowerPoint プレゼンテーション</vt:lpstr>
      <vt:lpstr>Belle II Detector</vt:lpstr>
      <vt:lpstr>TOP (Time-Of-Propagation) Counter</vt:lpstr>
      <vt:lpstr>TOP Status</vt:lpstr>
      <vt:lpstr>Computing</vt:lpstr>
      <vt:lpstr>SuperKEKB/Belle II Schedule</vt:lpstr>
      <vt:lpstr>Summary</vt:lpstr>
      <vt:lpstr>CMSSM</vt:lpstr>
      <vt:lpstr>Precision CKM constraints</vt:lpstr>
      <vt:lpstr>Photon polarization in b  s(d) </vt:lpstr>
      <vt:lpstr>CPV in bs Penguins</vt:lpstr>
      <vt:lpstr>Machine Parameters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 + Hadron Physics</dc:title>
  <dc:subject/>
  <dc:creator/>
  <cp:keywords/>
  <dc:description/>
  <cp:lastModifiedBy>KMI guest</cp:lastModifiedBy>
  <cp:revision>49</cp:revision>
  <dcterms:modified xsi:type="dcterms:W3CDTF">2013-12-11T05:22:17Z</dcterms:modified>
</cp:coreProperties>
</file>