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5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6.xml" ContentType="application/vnd.openxmlformats-officedocument.theme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7.xml" ContentType="application/vnd.openxmlformats-officedocument.theme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theme/theme8.xml" ContentType="application/vnd.openxmlformats-officedocument.theme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theme/theme9.xml" ContentType="application/vnd.openxmlformats-officedocument.theme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theme/theme10.xml" ContentType="application/vnd.openxmlformats-officedocument.theme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theme/theme11.xml" ContentType="application/vnd.openxmlformats-officedocument.theme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theme/theme12.xml" ContentType="application/vnd.openxmlformats-officedocument.theme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theme/theme13.xml" ContentType="application/vnd.openxmlformats-officedocument.theme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theme/theme14.xml" ContentType="application/vnd.openxmlformats-officedocument.theme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theme/theme15.xml" ContentType="application/vnd.openxmlformats-officedocument.theme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theme/theme16.xml" ContentType="application/vnd.openxmlformats-officedocument.theme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theme/theme17.xml" ContentType="application/vnd.openxmlformats-officedocument.theme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theme/theme18.xml" ContentType="application/vnd.openxmlformats-officedocument.theme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theme/theme19.xml" ContentType="application/vnd.openxmlformats-officedocument.theme+xml"/>
  <Override PartName="/ppt/theme/theme2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4" r:id="rId3"/>
    <p:sldMasterId id="2147483688" r:id="rId4"/>
    <p:sldMasterId id="2147483728" r:id="rId5"/>
    <p:sldMasterId id="2147483741" r:id="rId6"/>
    <p:sldMasterId id="2147483754" r:id="rId7"/>
    <p:sldMasterId id="2147483781" r:id="rId8"/>
    <p:sldMasterId id="2147483819" r:id="rId9"/>
    <p:sldMasterId id="2147483916" r:id="rId10"/>
    <p:sldMasterId id="2147483928" r:id="rId11"/>
    <p:sldMasterId id="2147483942" r:id="rId12"/>
    <p:sldMasterId id="2147483955" r:id="rId13"/>
    <p:sldMasterId id="2147483968" r:id="rId14"/>
    <p:sldMasterId id="2147483980" r:id="rId15"/>
    <p:sldMasterId id="2147484005" r:id="rId16"/>
    <p:sldMasterId id="2147484030" r:id="rId17"/>
    <p:sldMasterId id="2147484044" r:id="rId18"/>
    <p:sldMasterId id="2147484056" r:id="rId19"/>
  </p:sldMasterIdLst>
  <p:notesMasterIdLst>
    <p:notesMasterId r:id="rId59"/>
  </p:notesMasterIdLst>
  <p:sldIdLst>
    <p:sldId id="256" r:id="rId20"/>
    <p:sldId id="356" r:id="rId21"/>
    <p:sldId id="284" r:id="rId22"/>
    <p:sldId id="355" r:id="rId23"/>
    <p:sldId id="353" r:id="rId24"/>
    <p:sldId id="354" r:id="rId25"/>
    <p:sldId id="319" r:id="rId26"/>
    <p:sldId id="382" r:id="rId27"/>
    <p:sldId id="320" r:id="rId28"/>
    <p:sldId id="271" r:id="rId29"/>
    <p:sldId id="321" r:id="rId30"/>
    <p:sldId id="358" r:id="rId31"/>
    <p:sldId id="359" r:id="rId32"/>
    <p:sldId id="343" r:id="rId33"/>
    <p:sldId id="364" r:id="rId34"/>
    <p:sldId id="292" r:id="rId35"/>
    <p:sldId id="273" r:id="rId36"/>
    <p:sldId id="274" r:id="rId37"/>
    <p:sldId id="275" r:id="rId38"/>
    <p:sldId id="266" r:id="rId39"/>
    <p:sldId id="375" r:id="rId40"/>
    <p:sldId id="333" r:id="rId41"/>
    <p:sldId id="279" r:id="rId42"/>
    <p:sldId id="280" r:id="rId43"/>
    <p:sldId id="328" r:id="rId44"/>
    <p:sldId id="329" r:id="rId45"/>
    <p:sldId id="281" r:id="rId46"/>
    <p:sldId id="365" r:id="rId47"/>
    <p:sldId id="332" r:id="rId48"/>
    <p:sldId id="268" r:id="rId49"/>
    <p:sldId id="311" r:id="rId50"/>
    <p:sldId id="312" r:id="rId51"/>
    <p:sldId id="344" r:id="rId52"/>
    <p:sldId id="345" r:id="rId53"/>
    <p:sldId id="342" r:id="rId54"/>
    <p:sldId id="363" r:id="rId55"/>
    <p:sldId id="376" r:id="rId56"/>
    <p:sldId id="325" r:id="rId57"/>
    <p:sldId id="350" r:id="rId58"/>
  </p:sldIdLst>
  <p:sldSz cx="9144000" cy="6858000" type="screen4x3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FF33"/>
    <a:srgbClr val="996633"/>
    <a:srgbClr val="CC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7E9639D4-E3E2-4D34-9284-5A2195B3D0D7}" styleName="スタイル (淡色)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775DCB02-9BB8-47FD-8907-85C794F793BA}" styleName="テーマ スタイル 1 - アクセント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スタイル (中間)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>
        <p:scale>
          <a:sx n="60" d="100"/>
          <a:sy n="60" d="100"/>
        </p:scale>
        <p:origin x="-744" y="-12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0" d="100"/>
        <a:sy n="60" d="100"/>
      </p:scale>
      <p:origin x="0" y="3018"/>
    </p:cViewPr>
  </p:sorterViewPr>
  <p:notesViewPr>
    <p:cSldViewPr showGuides="1">
      <p:cViewPr varScale="1">
        <p:scale>
          <a:sx n="51" d="100"/>
          <a:sy n="51" d="100"/>
        </p:scale>
        <p:origin x="-1884" y="-84"/>
      </p:cViewPr>
      <p:guideLst>
        <p:guide orient="horz" pos="2880"/>
        <p:guide pos="2160"/>
      </p:guideLst>
    </p:cSldViewPr>
  </p:notesViewPr>
  <p:gridSpacing cx="45005" cy="45005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26" Type="http://schemas.openxmlformats.org/officeDocument/2006/relationships/slide" Target="slides/slide7.xml"/><Relationship Id="rId39" Type="http://schemas.openxmlformats.org/officeDocument/2006/relationships/slide" Target="slides/slide20.xml"/><Relationship Id="rId21" Type="http://schemas.openxmlformats.org/officeDocument/2006/relationships/slide" Target="slides/slide2.xml"/><Relationship Id="rId34" Type="http://schemas.openxmlformats.org/officeDocument/2006/relationships/slide" Target="slides/slide15.xml"/><Relationship Id="rId42" Type="http://schemas.openxmlformats.org/officeDocument/2006/relationships/slide" Target="slides/slide23.xml"/><Relationship Id="rId47" Type="http://schemas.openxmlformats.org/officeDocument/2006/relationships/slide" Target="slides/slide28.xml"/><Relationship Id="rId50" Type="http://schemas.openxmlformats.org/officeDocument/2006/relationships/slide" Target="slides/slide31.xml"/><Relationship Id="rId55" Type="http://schemas.openxmlformats.org/officeDocument/2006/relationships/slide" Target="slides/slide36.xml"/><Relationship Id="rId63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0" Type="http://schemas.openxmlformats.org/officeDocument/2006/relationships/slide" Target="slides/slide1.xml"/><Relationship Id="rId29" Type="http://schemas.openxmlformats.org/officeDocument/2006/relationships/slide" Target="slides/slide10.xml"/><Relationship Id="rId41" Type="http://schemas.openxmlformats.org/officeDocument/2006/relationships/slide" Target="slides/slide22.xml"/><Relationship Id="rId54" Type="http://schemas.openxmlformats.org/officeDocument/2006/relationships/slide" Target="slides/slide35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5.xml"/><Relationship Id="rId32" Type="http://schemas.openxmlformats.org/officeDocument/2006/relationships/slide" Target="slides/slide13.xml"/><Relationship Id="rId37" Type="http://schemas.openxmlformats.org/officeDocument/2006/relationships/slide" Target="slides/slide18.xml"/><Relationship Id="rId40" Type="http://schemas.openxmlformats.org/officeDocument/2006/relationships/slide" Target="slides/slide21.xml"/><Relationship Id="rId45" Type="http://schemas.openxmlformats.org/officeDocument/2006/relationships/slide" Target="slides/slide26.xml"/><Relationship Id="rId53" Type="http://schemas.openxmlformats.org/officeDocument/2006/relationships/slide" Target="slides/slide34.xml"/><Relationship Id="rId58" Type="http://schemas.openxmlformats.org/officeDocument/2006/relationships/slide" Target="slides/slide39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4.xml"/><Relationship Id="rId28" Type="http://schemas.openxmlformats.org/officeDocument/2006/relationships/slide" Target="slides/slide9.xml"/><Relationship Id="rId36" Type="http://schemas.openxmlformats.org/officeDocument/2006/relationships/slide" Target="slides/slide17.xml"/><Relationship Id="rId49" Type="http://schemas.openxmlformats.org/officeDocument/2006/relationships/slide" Target="slides/slide30.xml"/><Relationship Id="rId57" Type="http://schemas.openxmlformats.org/officeDocument/2006/relationships/slide" Target="slides/slide38.xml"/><Relationship Id="rId61" Type="http://schemas.openxmlformats.org/officeDocument/2006/relationships/viewProps" Target="viewProps.xml"/><Relationship Id="rId10" Type="http://schemas.openxmlformats.org/officeDocument/2006/relationships/slideMaster" Target="slideMasters/slideMaster10.xml"/><Relationship Id="rId19" Type="http://schemas.openxmlformats.org/officeDocument/2006/relationships/slideMaster" Target="slideMasters/slideMaster19.xml"/><Relationship Id="rId31" Type="http://schemas.openxmlformats.org/officeDocument/2006/relationships/slide" Target="slides/slide12.xml"/><Relationship Id="rId44" Type="http://schemas.openxmlformats.org/officeDocument/2006/relationships/slide" Target="slides/slide25.xml"/><Relationship Id="rId52" Type="http://schemas.openxmlformats.org/officeDocument/2006/relationships/slide" Target="slides/slide33.xml"/><Relationship Id="rId60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3.xml"/><Relationship Id="rId27" Type="http://schemas.openxmlformats.org/officeDocument/2006/relationships/slide" Target="slides/slide8.xml"/><Relationship Id="rId30" Type="http://schemas.openxmlformats.org/officeDocument/2006/relationships/slide" Target="slides/slide11.xml"/><Relationship Id="rId35" Type="http://schemas.openxmlformats.org/officeDocument/2006/relationships/slide" Target="slides/slide16.xml"/><Relationship Id="rId43" Type="http://schemas.openxmlformats.org/officeDocument/2006/relationships/slide" Target="slides/slide24.xml"/><Relationship Id="rId48" Type="http://schemas.openxmlformats.org/officeDocument/2006/relationships/slide" Target="slides/slide29.xml"/><Relationship Id="rId56" Type="http://schemas.openxmlformats.org/officeDocument/2006/relationships/slide" Target="slides/slide37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2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6.xml"/><Relationship Id="rId33" Type="http://schemas.openxmlformats.org/officeDocument/2006/relationships/slide" Target="slides/slide14.xml"/><Relationship Id="rId38" Type="http://schemas.openxmlformats.org/officeDocument/2006/relationships/slide" Target="slides/slide19.xml"/><Relationship Id="rId46" Type="http://schemas.openxmlformats.org/officeDocument/2006/relationships/slide" Target="slides/slide27.xml"/><Relationship Id="rId59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image" Target="../media/image4.wmf"/><Relationship Id="rId1" Type="http://schemas.openxmlformats.org/officeDocument/2006/relationships/image" Target="../media/image3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8.wmf"/><Relationship Id="rId2" Type="http://schemas.openxmlformats.org/officeDocument/2006/relationships/image" Target="../media/image3.wmf"/><Relationship Id="rId1" Type="http://schemas.openxmlformats.org/officeDocument/2006/relationships/image" Target="../media/image7.wmf"/><Relationship Id="rId4" Type="http://schemas.openxmlformats.org/officeDocument/2006/relationships/image" Target="../media/image9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png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image" Target="../media/image37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43.png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46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AC3E3C-797E-439C-9D2E-F4118A4BC019}" type="datetimeFigureOut">
              <a:rPr kumimoji="1" lang="ja-JP" altLang="en-US" smtClean="0"/>
              <a:t>2013/12/12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6B3903-F09A-492C-B193-5CF6A5C0F52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690825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6B3903-F09A-492C-B193-5CF6A5C0F525}" type="slidenum">
              <a:rPr kumimoji="1" lang="ja-JP" altLang="en-US" smtClean="0"/>
              <a:t>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8689767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eaLnBrk="1" hangingPunct="1"/>
            <a:fld id="{5184FC19-BFF3-4783-B2AC-B8E866706ED5}" type="slidenum">
              <a:rPr lang="en-US" altLang="ja-JP" sz="1200">
                <a:solidFill>
                  <a:srgbClr val="000000"/>
                </a:solidFill>
                <a:latin typeface="Arial" pitchFamily="34" charset="0"/>
              </a:rPr>
              <a:pPr eaLnBrk="1" hangingPunct="1"/>
              <a:t>18</a:t>
            </a:fld>
            <a:endParaRPr lang="en-US" altLang="ja-JP" sz="120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232451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fld id="{8D33EEC3-3125-43BF-924A-5C7D22AF8FA5}" type="slidenum">
              <a:rPr kumimoji="0" lang="en-US" altLang="ja-JP" sz="1200">
                <a:solidFill>
                  <a:srgbClr val="000000"/>
                </a:solidFill>
                <a:latin typeface="Calibri" pitchFamily="34" charset="0"/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</a:pPr>
              <a:t>18</a:t>
            </a:fld>
            <a:endParaRPr kumimoji="0" lang="en-US" altLang="ja-JP" sz="120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232452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95325"/>
            <a:ext cx="4564063" cy="3422650"/>
          </a:xfrm>
          <a:ln/>
        </p:spPr>
      </p:sp>
      <p:sp>
        <p:nvSpPr>
          <p:cNvPr id="232453" name="ノート プレースホルダ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ja-JP" altLang="ja-JP" smtClean="0">
              <a:latin typeface="Arial" pitchFamily="34" charset="0"/>
            </a:endParaRPr>
          </a:p>
        </p:txBody>
      </p:sp>
      <p:sp>
        <p:nvSpPr>
          <p:cNvPr id="232454" name="スライド番号プレースホルダ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fld id="{D7B688C0-73FE-4491-B37F-EF8C12FC9DF4}" type="slidenum">
              <a:rPr kumimoji="0" lang="en-GB" altLang="ja-JP" sz="1200">
                <a:solidFill>
                  <a:srgbClr val="000000"/>
                </a:solidFill>
                <a:latin typeface="Calibri" pitchFamily="34" charset="0"/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</a:pPr>
              <a:t>18</a:t>
            </a:fld>
            <a:endParaRPr kumimoji="0" lang="en-GB" altLang="ja-JP" sz="120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eaLnBrk="1" hangingPunct="1"/>
            <a:fld id="{3843B985-822F-405A-AC22-24FF943889D1}" type="slidenum">
              <a:rPr lang="en-US" altLang="ja-JP" sz="1200">
                <a:solidFill>
                  <a:srgbClr val="000000"/>
                </a:solidFill>
                <a:latin typeface="Arial" pitchFamily="34" charset="0"/>
              </a:rPr>
              <a:pPr eaLnBrk="1" hangingPunct="1"/>
              <a:t>19</a:t>
            </a:fld>
            <a:endParaRPr lang="en-US" altLang="ja-JP" sz="120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2334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347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ja-JP" altLang="ja-JP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eaLnBrk="1" hangingPunct="1"/>
            <a:fld id="{ABB9A3EF-92B9-44C3-A889-6F5B99299C8F}" type="slidenum">
              <a:rPr lang="en-US" altLang="ja-JP" sz="1200">
                <a:solidFill>
                  <a:srgbClr val="000000"/>
                </a:solidFill>
                <a:latin typeface="Arial" pitchFamily="34" charset="0"/>
              </a:rPr>
              <a:pPr eaLnBrk="1" hangingPunct="1"/>
              <a:t>20</a:t>
            </a:fld>
            <a:endParaRPr lang="en-US" altLang="ja-JP" sz="120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416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67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ja-JP" altLang="ja-JP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dirty="0" smtClean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DD60DC-F110-4C8E-BB4B-49BB983733D7}" type="slidenum">
              <a:rPr lang="ja-JP" altLang="en-US" smtClean="0">
                <a:solidFill>
                  <a:prstClr val="black"/>
                </a:solidFill>
              </a:rPr>
              <a:pPr/>
              <a:t>21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191233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eaLnBrk="1" hangingPunct="1"/>
            <a:fld id="{3DA3F987-0260-4BE2-9E03-CABD9DC5247D}" type="slidenum">
              <a:rPr lang="en-US" altLang="ja-JP" sz="1200" smtClean="0"/>
              <a:pPr eaLnBrk="1" hangingPunct="1"/>
              <a:t>24</a:t>
            </a:fld>
            <a:endParaRPr lang="en-US" altLang="ja-JP" sz="1200" smtClean="0"/>
          </a:p>
        </p:txBody>
      </p:sp>
      <p:sp>
        <p:nvSpPr>
          <p:cNvPr id="43110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31108" name="Notes Placeholder 2"/>
          <p:cNvSpPr>
            <a:spLocks noGrp="1"/>
          </p:cNvSpPr>
          <p:nvPr>
            <p:ph type="body" idx="1"/>
          </p:nvPr>
        </p:nvSpPr>
        <p:spPr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 hangingPunct="1"/>
            <a:endParaRPr lang="ja-JP" altLang="ja-JP" smtClean="0"/>
          </a:p>
        </p:txBody>
      </p:sp>
      <p:sp>
        <p:nvSpPr>
          <p:cNvPr id="431109" name="Slide Number Placeholder 3"/>
          <p:cNvSpPr txBox="1">
            <a:spLocks noGrp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algn="r"/>
            <a:fld id="{07B7D184-56EA-4730-AC76-AD3DCB732B17}" type="slidenum">
              <a:rPr kumimoji="0" lang="en-US" altLang="ja-JP" sz="1200">
                <a:latin typeface="Arial" pitchFamily="34" charset="0"/>
              </a:rPr>
              <a:pPr algn="r"/>
              <a:t>24</a:t>
            </a:fld>
            <a:endParaRPr kumimoji="0" lang="en-US" altLang="ja-JP" sz="120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130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2131" name="ノート プレースホルダ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ja-JP" altLang="en-US" smtClean="0">
              <a:latin typeface="Arial" pitchFamily="34" charset="0"/>
            </a:endParaRPr>
          </a:p>
        </p:txBody>
      </p:sp>
      <p:sp>
        <p:nvSpPr>
          <p:cNvPr id="432132" name="スライド番号プレースホル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eaLnBrk="1" hangingPunct="1"/>
            <a:fld id="{D1BC195D-10C7-4D88-884F-8AB5680DAB49}" type="slidenum">
              <a:rPr lang="ja-JP" altLang="en-US" sz="1200">
                <a:solidFill>
                  <a:srgbClr val="000000"/>
                </a:solidFill>
                <a:latin typeface="Arial" pitchFamily="34" charset="0"/>
              </a:rPr>
              <a:pPr eaLnBrk="1" hangingPunct="1"/>
              <a:t>27</a:t>
            </a:fld>
            <a:endParaRPr lang="ja-JP" altLang="en-US" sz="1200">
              <a:solidFill>
                <a:srgbClr val="000000"/>
              </a:solidFill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66" name="スライド イメージ プレースホルダー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1667" name="ノート プレースホルダー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ja-JP" smtClean="0">
              <a:latin typeface="Arial" pitchFamily="34" charset="0"/>
            </a:endParaRPr>
          </a:p>
          <a:p>
            <a:pPr eaLnBrk="1" hangingPunct="1"/>
            <a:endParaRPr lang="ja-JP" altLang="en-US" smtClean="0">
              <a:latin typeface="Arial" pitchFamily="34" charset="0"/>
            </a:endParaRPr>
          </a:p>
        </p:txBody>
      </p:sp>
      <p:sp>
        <p:nvSpPr>
          <p:cNvPr id="241668" name="スライド番号プレースホルダー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eaLnBrk="1" hangingPunct="1"/>
            <a:fld id="{597ABDC8-E460-451F-9B44-ACB6B45F305D}" type="slidenum">
              <a:rPr lang="en-US" altLang="ja-JP" sz="1200" smtClean="0">
                <a:solidFill>
                  <a:srgbClr val="000000"/>
                </a:solidFill>
                <a:latin typeface="Arial" pitchFamily="34" charset="0"/>
              </a:rPr>
              <a:pPr eaLnBrk="1" hangingPunct="1"/>
              <a:t>29</a:t>
            </a:fld>
            <a:endParaRPr lang="en-US" altLang="ja-JP" sz="1200" smtClean="0">
              <a:solidFill>
                <a:srgbClr val="000000"/>
              </a:solidFill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0EFE1B-CF35-4A6F-B960-C5E8960CCB36}" type="slidenum">
              <a:rPr lang="ja-JP" altLang="en-US" smtClean="0">
                <a:solidFill>
                  <a:prstClr val="black"/>
                </a:solidFill>
              </a:rPr>
              <a:pPr/>
              <a:t>30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218468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858" name="スライド イメージ プレースホルダー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9859" name="ノート プレースホルダー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ja-JP" altLang="en-US" smtClean="0">
              <a:latin typeface="Arial" pitchFamily="34" charset="0"/>
            </a:endParaRPr>
          </a:p>
        </p:txBody>
      </p:sp>
      <p:sp>
        <p:nvSpPr>
          <p:cNvPr id="249860" name="スライド番号プレースホルダー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hangingPunct="1"/>
            <a:fld id="{63E30552-724F-44AA-9A63-2DE8411EB58C}" type="slidenum">
              <a:rPr lang="en-US" altLang="ja-JP" smtClean="0"/>
              <a:pPr eaLnBrk="1" hangingPunct="1"/>
              <a:t>35</a:t>
            </a:fld>
            <a:endParaRPr lang="en-US" altLang="ja-JP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D2C7A71-5F77-4551-82C1-246C38457510}" type="slidenum">
              <a:rPr lang="en-US" altLang="ja-JP">
                <a:solidFill>
                  <a:prstClr val="black"/>
                </a:solidFill>
              </a:rPr>
              <a:pPr/>
              <a:t>3</a:t>
            </a:fld>
            <a:endParaRPr lang="en-US" altLang="ja-JP">
              <a:solidFill>
                <a:prstClr val="black"/>
              </a:solidFill>
            </a:endParaRPr>
          </a:p>
        </p:txBody>
      </p:sp>
      <p:sp>
        <p:nvSpPr>
          <p:cNvPr id="351234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1413" y="685800"/>
            <a:ext cx="4575175" cy="34305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1235" name="ノート プレースホルダ 2"/>
          <p:cNvSpPr>
            <a:spLocks noGrp="1"/>
          </p:cNvSpPr>
          <p:nvPr>
            <p:ph type="body" idx="1"/>
          </p:nvPr>
        </p:nvSpPr>
        <p:spPr bwMode="auto">
          <a:xfrm>
            <a:off x="685800" y="4343583"/>
            <a:ext cx="5486400" cy="411443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2528" tIns="46264" rIns="92528" bIns="46264"/>
          <a:lstStyle/>
          <a:p>
            <a:pPr>
              <a:spcBef>
                <a:spcPct val="0"/>
              </a:spcBef>
            </a:pPr>
            <a:endParaRPr lang="ja-JP" altLang="ja-JP"/>
          </a:p>
        </p:txBody>
      </p:sp>
      <p:sp>
        <p:nvSpPr>
          <p:cNvPr id="351236" name="スライド番号プレースホルダ 3"/>
          <p:cNvSpPr txBox="1">
            <a:spLocks noGrp="1"/>
          </p:cNvSpPr>
          <p:nvPr/>
        </p:nvSpPr>
        <p:spPr bwMode="auto">
          <a:xfrm>
            <a:off x="3884613" y="8685706"/>
            <a:ext cx="2971800" cy="4568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528" tIns="46264" rIns="92528" bIns="46264" anchor="b"/>
          <a:lstStyle>
            <a:lvl1pPr defTabSz="925513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52475" indent="-290513" defTabSz="925513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57288" indent="-231775" defTabSz="925513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19250" indent="-231775" defTabSz="925513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81213" indent="-230188" defTabSz="925513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38413" indent="-230188" defTabSz="925513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95613" indent="-230188" defTabSz="925513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52813" indent="-230188" defTabSz="925513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910013" indent="-230188" defTabSz="925513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419E52DA-CD75-4AFF-9620-108286B4C460}" type="slidenum">
              <a:rPr lang="en-US" altLang="ja-JP" sz="1200">
                <a:solidFill>
                  <a:prstClr val="black"/>
                </a:solidFill>
                <a:latin typeface="Calibri" pitchFamily="34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en-US" altLang="ja-JP" sz="1200">
              <a:solidFill>
                <a:prstClr val="black"/>
              </a:solidFill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D2C7A71-5F77-4551-82C1-246C38457510}" type="slidenum">
              <a:rPr lang="en-US" altLang="ja-JP">
                <a:solidFill>
                  <a:prstClr val="black"/>
                </a:solidFill>
              </a:rPr>
              <a:pPr/>
              <a:t>4</a:t>
            </a:fld>
            <a:endParaRPr lang="en-US" altLang="ja-JP">
              <a:solidFill>
                <a:prstClr val="black"/>
              </a:solidFill>
            </a:endParaRPr>
          </a:p>
        </p:txBody>
      </p:sp>
      <p:sp>
        <p:nvSpPr>
          <p:cNvPr id="351234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1413" y="685800"/>
            <a:ext cx="4575175" cy="34305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1235" name="ノート プレースホルダ 2"/>
          <p:cNvSpPr>
            <a:spLocks noGrp="1"/>
          </p:cNvSpPr>
          <p:nvPr>
            <p:ph type="body" idx="1"/>
          </p:nvPr>
        </p:nvSpPr>
        <p:spPr bwMode="auto">
          <a:xfrm>
            <a:off x="685800" y="4343583"/>
            <a:ext cx="5486400" cy="411443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2528" tIns="46264" rIns="92528" bIns="46264"/>
          <a:lstStyle/>
          <a:p>
            <a:pPr>
              <a:spcBef>
                <a:spcPct val="0"/>
              </a:spcBef>
            </a:pPr>
            <a:endParaRPr lang="ja-JP" altLang="ja-JP"/>
          </a:p>
        </p:txBody>
      </p:sp>
      <p:sp>
        <p:nvSpPr>
          <p:cNvPr id="351236" name="スライド番号プレースホルダ 3"/>
          <p:cNvSpPr txBox="1">
            <a:spLocks noGrp="1"/>
          </p:cNvSpPr>
          <p:nvPr/>
        </p:nvSpPr>
        <p:spPr bwMode="auto">
          <a:xfrm>
            <a:off x="3884613" y="8685706"/>
            <a:ext cx="2971800" cy="4568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528" tIns="46264" rIns="92528" bIns="46264" anchor="b"/>
          <a:lstStyle>
            <a:lvl1pPr defTabSz="925513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52475" indent="-290513" defTabSz="925513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57288" indent="-231775" defTabSz="925513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19250" indent="-231775" defTabSz="925513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81213" indent="-230188" defTabSz="925513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38413" indent="-230188" defTabSz="925513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95613" indent="-230188" defTabSz="925513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52813" indent="-230188" defTabSz="925513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910013" indent="-230188" defTabSz="925513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419E52DA-CD75-4AFF-9620-108286B4C460}" type="slidenum">
              <a:rPr lang="en-US" altLang="ja-JP" sz="1200">
                <a:solidFill>
                  <a:prstClr val="black"/>
                </a:solidFill>
                <a:latin typeface="Calibri" pitchFamily="34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lang="en-US" altLang="ja-JP" sz="1200">
              <a:solidFill>
                <a:prstClr val="black"/>
              </a:solidFill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eaLnBrk="1" hangingPunct="1"/>
            <a:fld id="{0CFFFE3D-159A-4D06-B26B-D5DA88EBC4FF}" type="slidenum">
              <a:rPr lang="en-US" altLang="ja-JP" sz="1200">
                <a:solidFill>
                  <a:srgbClr val="000000"/>
                </a:solidFill>
                <a:latin typeface="Arial" pitchFamily="34" charset="0"/>
              </a:rPr>
              <a:pPr eaLnBrk="1" hangingPunct="1"/>
              <a:t>7</a:t>
            </a:fld>
            <a:endParaRPr lang="en-US" altLang="ja-JP" sz="120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228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835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ja-JP" altLang="ja-JP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eaLnBrk="1" hangingPunct="1"/>
            <a:fld id="{D6B4D803-CAD7-40FE-802B-25AADCE8B272}" type="slidenum">
              <a:rPr lang="en-US" altLang="ja-JP" sz="1200">
                <a:solidFill>
                  <a:srgbClr val="000000"/>
                </a:solidFill>
                <a:latin typeface="Arial" pitchFamily="34" charset="0"/>
              </a:rPr>
              <a:pPr eaLnBrk="1" hangingPunct="1"/>
              <a:t>9</a:t>
            </a:fld>
            <a:endParaRPr lang="en-US" altLang="ja-JP" sz="120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2293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938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ja-JP" altLang="ja-JP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749D0B4-B3B3-4587-8330-C554B8F32970}" type="slidenum">
              <a:rPr lang="en-US" altLang="ja-JP"/>
              <a:pPr/>
              <a:t>10</a:t>
            </a:fld>
            <a:endParaRPr lang="en-US" altLang="ja-JP"/>
          </a:p>
        </p:txBody>
      </p:sp>
      <p:sp>
        <p:nvSpPr>
          <p:cNvPr id="72706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algn="r" eaLnBrk="0" hangingPunct="0"/>
            <a:fld id="{111A7966-AFAD-452B-8DF0-E409379BAE80}" type="slidenum">
              <a:rPr kumimoji="0" lang="de-CH" altLang="ja-JP" sz="1200">
                <a:latin typeface="Arial" pitchFamily="34" charset="0"/>
              </a:rPr>
              <a:pPr algn="r" eaLnBrk="0" hangingPunct="0"/>
              <a:t>10</a:t>
            </a:fld>
            <a:endParaRPr kumimoji="0" lang="de-CH" altLang="ja-JP" sz="1200">
              <a:latin typeface="Arial" pitchFamily="34" charset="0"/>
            </a:endParaRPr>
          </a:p>
        </p:txBody>
      </p:sp>
      <p:sp>
        <p:nvSpPr>
          <p:cNvPr id="72707" name="Rectangle 9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algn="r" eaLnBrk="0" hangingPunct="0"/>
            <a:fld id="{C6282386-DA09-46AF-B268-1B0978DD859B}" type="slidenum">
              <a:rPr kumimoji="0" lang="ja-JP" altLang="en-GB" sz="1200">
                <a:latin typeface="Calibri" pitchFamily="34" charset="0"/>
              </a:rPr>
              <a:pPr algn="r" eaLnBrk="0" hangingPunct="0"/>
              <a:t>10</a:t>
            </a:fld>
            <a:endParaRPr kumimoji="0" lang="en-GB" altLang="ja-JP" sz="1200">
              <a:latin typeface="Calibri" pitchFamily="34" charset="0"/>
            </a:endParaRPr>
          </a:p>
        </p:txBody>
      </p:sp>
      <p:sp>
        <p:nvSpPr>
          <p:cNvPr id="72708" name="Text Box 2"/>
          <p:cNvSpPr txBox="1">
            <a:spLocks noChangeArrowheads="1"/>
          </p:cNvSpPr>
          <p:nvPr/>
        </p:nvSpPr>
        <p:spPr bwMode="auto">
          <a:xfrm>
            <a:off x="1003300" y="695325"/>
            <a:ext cx="4849813" cy="3427413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80165" tIns="40083" rIns="80165" bIns="40083" anchor="ctr"/>
          <a:lstStyle>
            <a:lvl1pPr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eaLnBrk="0" hangingPunct="0"/>
            <a:endParaRPr kumimoji="0" lang="ja-JP" altLang="ja-JP">
              <a:latin typeface="Calibri" pitchFamily="34" charset="0"/>
            </a:endParaRPr>
          </a:p>
        </p:txBody>
      </p:sp>
      <p:sp>
        <p:nvSpPr>
          <p:cNvPr id="72709" name="Rectangle 3"/>
          <p:cNvSpPr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1638" cy="4111625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>
              <a:spcBef>
                <a:spcPct val="0"/>
              </a:spcBef>
            </a:pPr>
            <a:endParaRPr lang="en-US" altLang="ja-JP" dirty="0"/>
          </a:p>
          <a:p>
            <a:pPr>
              <a:spcBef>
                <a:spcPct val="0"/>
              </a:spcBef>
            </a:pPr>
            <a:endParaRPr lang="en-US" altLang="ja-JP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8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hangingPunct="1"/>
            <a:fld id="{F3A1A023-2322-46C4-89F1-697848DD01CA}" type="slidenum">
              <a:rPr lang="en-US" altLang="ja-JP">
                <a:solidFill>
                  <a:srgbClr val="000000"/>
                </a:solidFill>
              </a:rPr>
              <a:pPr eaLnBrk="1" hangingPunct="1"/>
              <a:t>14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2508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088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ja-JP" altLang="ja-JP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6B3903-F09A-492C-B193-5CF6A5C0F525}" type="slidenum">
              <a:rPr kumimoji="1" lang="ja-JP" altLang="en-US" smtClean="0"/>
              <a:t>16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744257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4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eaLnBrk="1" hangingPunct="1"/>
            <a:fld id="{A6935AE5-4F31-4011-9AF2-4F3B8ECE2426}" type="slidenum">
              <a:rPr lang="en-US" altLang="ja-JP" sz="1200">
                <a:solidFill>
                  <a:srgbClr val="000000"/>
                </a:solidFill>
                <a:latin typeface="Arial" pitchFamily="34" charset="0"/>
              </a:rPr>
              <a:pPr eaLnBrk="1" hangingPunct="1"/>
              <a:t>17</a:t>
            </a:fld>
            <a:endParaRPr lang="en-US" altLang="ja-JP" sz="120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231427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fld id="{AC16905D-8CB4-4BDB-A8AE-D1432166B520}" type="slidenum">
              <a:rPr kumimoji="0" lang="en-US" altLang="ja-JP" sz="1200">
                <a:solidFill>
                  <a:srgbClr val="000000"/>
                </a:solidFill>
                <a:latin typeface="Calibri" pitchFamily="34" charset="0"/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</a:pPr>
              <a:t>17</a:t>
            </a:fld>
            <a:endParaRPr kumimoji="0" lang="en-US" altLang="ja-JP" sz="120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231428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95325"/>
            <a:ext cx="4564063" cy="3422650"/>
          </a:xfrm>
          <a:ln/>
        </p:spPr>
      </p:sp>
      <p:sp>
        <p:nvSpPr>
          <p:cNvPr id="231429" name="ノート プレースホルダ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ja-JP" altLang="ja-JP" smtClean="0">
              <a:latin typeface="Arial" pitchFamily="34" charset="0"/>
            </a:endParaRPr>
          </a:p>
        </p:txBody>
      </p:sp>
      <p:sp>
        <p:nvSpPr>
          <p:cNvPr id="231430" name="スライド番号プレースホルダ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fld id="{3D77247B-BB1B-494E-9E2A-58A3C14C5FD9}" type="slidenum">
              <a:rPr kumimoji="0" lang="en-GB" altLang="ja-JP" sz="1200">
                <a:solidFill>
                  <a:srgbClr val="000000"/>
                </a:solidFill>
                <a:latin typeface="Calibri" pitchFamily="34" charset="0"/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</a:pPr>
              <a:t>17</a:t>
            </a:fld>
            <a:endParaRPr kumimoji="0" lang="en-GB" altLang="ja-JP" sz="120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 smtClean="0"/>
              <a:t>マスター サブタイトルの書式設定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52B0A1-D890-4D01-8405-067C7F9C0110}" type="datetimeFigureOut">
              <a:rPr kumimoji="1" lang="ja-JP" altLang="en-US" smtClean="0"/>
              <a:t>2013/12/12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5F6405-B1DD-494C-8BFA-245CEFA6117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5037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52B0A1-D890-4D01-8405-067C7F9C0110}" type="datetimeFigureOut">
              <a:rPr kumimoji="1" lang="ja-JP" altLang="en-US" smtClean="0"/>
              <a:t>2013/12/12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5F6405-B1DD-494C-8BFA-245CEFA6117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70517770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23FAAE-662C-458B-867D-5ED11059BBEA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8416440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846E505-EBD6-4322-B2B4-E387BCDB8B9F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8502738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4429B08-6F8E-4F41-85F4-7340D22F602C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6179386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5C3F7B3-167E-4465-8EAE-664BF6212984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9541118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F1385ED-6C50-48F7-A8C8-6FCEA295B104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6330897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B8B411-7613-45E8-9F5C-F9CFFDCC2A97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4693711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3B429D9-DF96-41CF-A435-35B8F42CA97F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5527181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2490CE1-67BE-4691-9207-3284F1EDBD8A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1043444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 preserve="1">
  <p:cSld name="タイトル、テキスト、グラ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グラフ プレースホルダー 3"/>
          <p:cNvSpPr>
            <a:spLocks noGrp="1"/>
          </p:cNvSpPr>
          <p:nvPr>
            <p:ph type="chart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endParaRPr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F79D2770-44DD-4F3F-9349-24B6D5802099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6754065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タイトル、コンテンツ、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コンテンツ プレースホルダー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6" name="日付プレースホルダー 5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7" name="フッター プレースホルダー 6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8" name="スライド番号プレースホルダー 7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90B6B087-A5FC-4DB8-AE13-D7CA71C5DEDB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74564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52B0A1-D890-4D01-8405-067C7F9C0110}" type="datetimeFigureOut">
              <a:rPr kumimoji="1" lang="ja-JP" altLang="en-US" smtClean="0"/>
              <a:t>2013/12/12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5F6405-B1DD-494C-8BFA-245CEFA6117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35941652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タイトル、テキスト、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C0A6697C-1019-4591-B23B-867BAD7B6F63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4216098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タイトル、テキスト、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コンテンツ プレースホルダー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6" name="日付プレースホルダー 5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7" name="フッター プレースホルダー 6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8" name="スライド番号プレースホルダー 7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454E3542-3C83-4AF6-AC36-907BB48B5060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6768296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タイトルと 4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sz="quarter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コンテンツ プレースホルダー 4"/>
          <p:cNvSpPr>
            <a:spLocks noGrp="1"/>
          </p:cNvSpPr>
          <p:nvPr>
            <p:ph sz="quarter" idx="3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27052014-9CD5-4DDA-AF27-C44313CE351B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7057588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2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5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1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9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63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29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95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60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26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ja-JP" altLang="en-US" smtClean="0"/>
              <a:t>マスター サブタイトルの書式設定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ea typeface="ＭＳ Ｐゴシック" pitchFamily="50" charset="-128"/>
              </a:defRPr>
            </a:lvl1pPr>
          </a:lstStyle>
          <a:p>
            <a:pPr>
              <a:defRPr/>
            </a:pPr>
            <a:fld id="{A2879DE3-D40D-40C6-BCB9-71B66CCD9BDF}" type="datetimeFigureOut">
              <a:rPr lang="ja-JP" altLang="en-US"/>
              <a:pPr>
                <a:defRPr/>
              </a:pPr>
              <a:t>2013/12/12</a:t>
            </a:fld>
            <a:endParaRPr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ea typeface="ＭＳ Ｐゴシック" pitchFamily="50" charset="-128"/>
              </a:defRPr>
            </a:lvl1pPr>
          </a:lstStyle>
          <a:p>
            <a:pPr>
              <a:defRPr/>
            </a:pPr>
            <a:fld id="{71C9D98A-398A-483B-8F0A-DE4F89567910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359861523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ea typeface="ＭＳ Ｐゴシック" pitchFamily="50" charset="-128"/>
              </a:defRPr>
            </a:lvl1pPr>
          </a:lstStyle>
          <a:p>
            <a:pPr>
              <a:defRPr/>
            </a:pPr>
            <a:fld id="{B3C4B35B-5836-4694-A44A-F2E0D9F2A8EC}" type="datetimeFigureOut">
              <a:rPr lang="ja-JP" altLang="en-US"/>
              <a:pPr>
                <a:defRPr/>
              </a:pPr>
              <a:t>2013/12/12</a:t>
            </a:fld>
            <a:endParaRPr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ea typeface="ＭＳ Ｐゴシック" pitchFamily="50" charset="-128"/>
              </a:defRPr>
            </a:lvl1pPr>
          </a:lstStyle>
          <a:p>
            <a:pPr>
              <a:defRPr/>
            </a:pPr>
            <a:fld id="{5C32C1A6-2C91-48FF-9D05-37052D91E96D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650308630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13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8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58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16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9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633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292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950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608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267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ea typeface="ＭＳ Ｐゴシック" pitchFamily="50" charset="-128"/>
              </a:defRPr>
            </a:lvl1pPr>
          </a:lstStyle>
          <a:p>
            <a:pPr>
              <a:defRPr/>
            </a:pPr>
            <a:fld id="{8C1E556F-021F-420F-912D-94E0FC27F21D}" type="datetimeFigureOut">
              <a:rPr lang="ja-JP" altLang="en-US"/>
              <a:pPr>
                <a:defRPr/>
              </a:pPr>
              <a:t>2013/12/12</a:t>
            </a:fld>
            <a:endParaRPr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ea typeface="ＭＳ Ｐゴシック" pitchFamily="50" charset="-128"/>
              </a:defRPr>
            </a:lvl1pPr>
          </a:lstStyle>
          <a:p>
            <a:pPr>
              <a:defRPr/>
            </a:pPr>
            <a:fld id="{E875CD6C-EADF-4538-B522-6868AB969497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732659353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3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3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ea typeface="ＭＳ Ｐゴシック" pitchFamily="50" charset="-128"/>
              </a:defRPr>
            </a:lvl1pPr>
          </a:lstStyle>
          <a:p>
            <a:pPr>
              <a:defRPr/>
            </a:pPr>
            <a:fld id="{68C6D1E8-1D5A-4770-91B4-29C33D876E51}" type="datetimeFigureOut">
              <a:rPr lang="ja-JP" altLang="en-US"/>
              <a:pPr>
                <a:defRPr/>
              </a:pPr>
              <a:t>2013/12/12</a:t>
            </a:fld>
            <a:endParaRPr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ea typeface="ＭＳ Ｐゴシック" pitchFamily="50" charset="-128"/>
              </a:defRPr>
            </a:lvl1pPr>
          </a:lstStyle>
          <a:p>
            <a:pPr>
              <a:defRPr/>
            </a:pPr>
            <a:fld id="{84EE4C33-20AD-4390-81E1-7A885E428CD1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843900287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583" indent="0">
              <a:buNone/>
              <a:defRPr sz="2000" b="1"/>
            </a:lvl2pPr>
            <a:lvl3pPr marL="913169" indent="0">
              <a:buNone/>
              <a:defRPr sz="1800" b="1"/>
            </a:lvl3pPr>
            <a:lvl4pPr marL="1369754" indent="0">
              <a:buNone/>
              <a:defRPr sz="1600" b="1"/>
            </a:lvl4pPr>
            <a:lvl5pPr marL="1826337" indent="0">
              <a:buNone/>
              <a:defRPr sz="1600" b="1"/>
            </a:lvl5pPr>
            <a:lvl6pPr marL="2282922" indent="0">
              <a:buNone/>
              <a:defRPr sz="1600" b="1"/>
            </a:lvl6pPr>
            <a:lvl7pPr marL="2739506" indent="0">
              <a:buNone/>
              <a:defRPr sz="1600" b="1"/>
            </a:lvl7pPr>
            <a:lvl8pPr marL="3196084" indent="0">
              <a:buNone/>
              <a:defRPr sz="1600" b="1"/>
            </a:lvl8pPr>
            <a:lvl9pPr marL="3652673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583" indent="0">
              <a:buNone/>
              <a:defRPr sz="2000" b="1"/>
            </a:lvl2pPr>
            <a:lvl3pPr marL="913169" indent="0">
              <a:buNone/>
              <a:defRPr sz="1800" b="1"/>
            </a:lvl3pPr>
            <a:lvl4pPr marL="1369754" indent="0">
              <a:buNone/>
              <a:defRPr sz="1600" b="1"/>
            </a:lvl4pPr>
            <a:lvl5pPr marL="1826337" indent="0">
              <a:buNone/>
              <a:defRPr sz="1600" b="1"/>
            </a:lvl5pPr>
            <a:lvl6pPr marL="2282922" indent="0">
              <a:buNone/>
              <a:defRPr sz="1600" b="1"/>
            </a:lvl6pPr>
            <a:lvl7pPr marL="2739506" indent="0">
              <a:buNone/>
              <a:defRPr sz="1600" b="1"/>
            </a:lvl7pPr>
            <a:lvl8pPr marL="3196084" indent="0">
              <a:buNone/>
              <a:defRPr sz="1600" b="1"/>
            </a:lvl8pPr>
            <a:lvl9pPr marL="3652673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ea typeface="ＭＳ Ｐゴシック" pitchFamily="50" charset="-128"/>
              </a:defRPr>
            </a:lvl1pPr>
          </a:lstStyle>
          <a:p>
            <a:pPr>
              <a:defRPr/>
            </a:pPr>
            <a:fld id="{9E42898D-31B7-4C95-88BA-21DEA7250CFA}" type="datetimeFigureOut">
              <a:rPr lang="ja-JP" altLang="en-US"/>
              <a:pPr>
                <a:defRPr/>
              </a:pPr>
              <a:t>2013/12/12</a:t>
            </a:fld>
            <a:endParaRPr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ea typeface="ＭＳ Ｐゴシック" pitchFamily="50" charset="-128"/>
              </a:defRPr>
            </a:lvl1pPr>
          </a:lstStyle>
          <a:p>
            <a:pPr>
              <a:defRPr/>
            </a:pPr>
            <a:fld id="{5A94F5CA-F9FC-4529-8AAF-CC409F8D3431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625099258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ea typeface="ＭＳ Ｐゴシック" pitchFamily="50" charset="-128"/>
              </a:defRPr>
            </a:lvl1pPr>
          </a:lstStyle>
          <a:p>
            <a:pPr>
              <a:defRPr/>
            </a:pPr>
            <a:fld id="{C7FC3C97-D2D2-46CA-90A1-BCC426B24FB0}" type="datetimeFigureOut">
              <a:rPr lang="ja-JP" altLang="en-US"/>
              <a:pPr>
                <a:defRPr/>
              </a:pPr>
              <a:t>2013/12/12</a:t>
            </a:fld>
            <a:endParaRPr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ea typeface="ＭＳ Ｐゴシック" pitchFamily="50" charset="-128"/>
              </a:defRPr>
            </a:lvl1pPr>
          </a:lstStyle>
          <a:p>
            <a:pPr>
              <a:defRPr/>
            </a:pPr>
            <a:fld id="{DC65FA86-0B55-4CE4-BD25-4563771F037C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834784242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ea typeface="ＭＳ Ｐゴシック" pitchFamily="50" charset="-128"/>
              </a:defRPr>
            </a:lvl1pPr>
          </a:lstStyle>
          <a:p>
            <a:pPr>
              <a:defRPr/>
            </a:pPr>
            <a:fld id="{600050F6-6745-40D9-9786-D3B7A1D8CE41}" type="datetimeFigureOut">
              <a:rPr lang="ja-JP" altLang="en-US"/>
              <a:pPr>
                <a:defRPr/>
              </a:pPr>
              <a:t>2013/12/12</a:t>
            </a:fld>
            <a:endParaRPr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ea typeface="ＭＳ Ｐゴシック" pitchFamily="50" charset="-128"/>
              </a:defRPr>
            </a:lvl1pPr>
          </a:lstStyle>
          <a:p>
            <a:pPr>
              <a:defRPr/>
            </a:pPr>
            <a:fld id="{4298BDE7-B5BE-46F4-A0E7-00E062ED1BFD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9611167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ja-JP" altLang="en-US" smtClean="0"/>
              <a:t>マスター サブタイトルの書式設定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latin typeface="Arial" pitchFamily="34" charset="0"/>
              </a:defRPr>
            </a:lvl1pPr>
          </a:lstStyle>
          <a:p>
            <a:pPr>
              <a:defRPr/>
            </a:pPr>
            <a:fld id="{D812CB9B-89BE-43BB-82DF-2EC17C047729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459721738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4" y="273063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2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583" indent="0">
              <a:buNone/>
              <a:defRPr sz="1200"/>
            </a:lvl2pPr>
            <a:lvl3pPr marL="913169" indent="0">
              <a:buNone/>
              <a:defRPr sz="1000"/>
            </a:lvl3pPr>
            <a:lvl4pPr marL="1369754" indent="0">
              <a:buNone/>
              <a:defRPr sz="900"/>
            </a:lvl4pPr>
            <a:lvl5pPr marL="1826337" indent="0">
              <a:buNone/>
              <a:defRPr sz="900"/>
            </a:lvl5pPr>
            <a:lvl6pPr marL="2282922" indent="0">
              <a:buNone/>
              <a:defRPr sz="900"/>
            </a:lvl6pPr>
            <a:lvl7pPr marL="2739506" indent="0">
              <a:buNone/>
              <a:defRPr sz="900"/>
            </a:lvl7pPr>
            <a:lvl8pPr marL="3196084" indent="0">
              <a:buNone/>
              <a:defRPr sz="900"/>
            </a:lvl8pPr>
            <a:lvl9pPr marL="3652673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ea typeface="ＭＳ Ｐゴシック" pitchFamily="50" charset="-128"/>
              </a:defRPr>
            </a:lvl1pPr>
          </a:lstStyle>
          <a:p>
            <a:pPr>
              <a:defRPr/>
            </a:pPr>
            <a:fld id="{23BBF032-252A-4DB2-90E2-7BC5AC4654B3}" type="datetimeFigureOut">
              <a:rPr lang="ja-JP" altLang="en-US"/>
              <a:pPr>
                <a:defRPr/>
              </a:pPr>
              <a:t>2013/12/12</a:t>
            </a:fld>
            <a:endParaRPr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ea typeface="ＭＳ Ｐゴシック" pitchFamily="50" charset="-128"/>
              </a:defRPr>
            </a:lvl1pPr>
          </a:lstStyle>
          <a:p>
            <a:pPr>
              <a:defRPr/>
            </a:pPr>
            <a:fld id="{4F97BBB2-81F4-4334-AC82-7A6A0CBAC0D2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081060051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6583" indent="0">
              <a:buNone/>
              <a:defRPr sz="2800"/>
            </a:lvl2pPr>
            <a:lvl3pPr marL="913169" indent="0">
              <a:buNone/>
              <a:defRPr sz="2400"/>
            </a:lvl3pPr>
            <a:lvl4pPr marL="1369754" indent="0">
              <a:buNone/>
              <a:defRPr sz="2000"/>
            </a:lvl4pPr>
            <a:lvl5pPr marL="1826337" indent="0">
              <a:buNone/>
              <a:defRPr sz="2000"/>
            </a:lvl5pPr>
            <a:lvl6pPr marL="2282922" indent="0">
              <a:buNone/>
              <a:defRPr sz="2000"/>
            </a:lvl6pPr>
            <a:lvl7pPr marL="2739506" indent="0">
              <a:buNone/>
              <a:defRPr sz="2000"/>
            </a:lvl7pPr>
            <a:lvl8pPr marL="3196084" indent="0">
              <a:buNone/>
              <a:defRPr sz="2000"/>
            </a:lvl8pPr>
            <a:lvl9pPr marL="3652673" indent="0">
              <a:buNone/>
              <a:defRPr sz="2000"/>
            </a:lvl9pPr>
          </a:lstStyle>
          <a:p>
            <a:pPr lvl="0"/>
            <a:endParaRPr lang="ja-JP" altLang="en-US" noProof="0" smtClean="0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583" indent="0">
              <a:buNone/>
              <a:defRPr sz="1200"/>
            </a:lvl2pPr>
            <a:lvl3pPr marL="913169" indent="0">
              <a:buNone/>
              <a:defRPr sz="1000"/>
            </a:lvl3pPr>
            <a:lvl4pPr marL="1369754" indent="0">
              <a:buNone/>
              <a:defRPr sz="900"/>
            </a:lvl4pPr>
            <a:lvl5pPr marL="1826337" indent="0">
              <a:buNone/>
              <a:defRPr sz="900"/>
            </a:lvl5pPr>
            <a:lvl6pPr marL="2282922" indent="0">
              <a:buNone/>
              <a:defRPr sz="900"/>
            </a:lvl6pPr>
            <a:lvl7pPr marL="2739506" indent="0">
              <a:buNone/>
              <a:defRPr sz="900"/>
            </a:lvl7pPr>
            <a:lvl8pPr marL="3196084" indent="0">
              <a:buNone/>
              <a:defRPr sz="900"/>
            </a:lvl8pPr>
            <a:lvl9pPr marL="3652673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ea typeface="ＭＳ Ｐゴシック" pitchFamily="50" charset="-128"/>
              </a:defRPr>
            </a:lvl1pPr>
          </a:lstStyle>
          <a:p>
            <a:pPr>
              <a:defRPr/>
            </a:pPr>
            <a:fld id="{B9B2A64C-F14C-41EA-9928-68F1DDDFB0D2}" type="datetimeFigureOut">
              <a:rPr lang="ja-JP" altLang="en-US"/>
              <a:pPr>
                <a:defRPr/>
              </a:pPr>
              <a:t>2013/12/12</a:t>
            </a:fld>
            <a:endParaRPr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ea typeface="ＭＳ Ｐゴシック" pitchFamily="50" charset="-128"/>
              </a:defRPr>
            </a:lvl1pPr>
          </a:lstStyle>
          <a:p>
            <a:pPr>
              <a:defRPr/>
            </a:pPr>
            <a:fld id="{8442547F-BCCC-4C3E-9CE9-633E1DC01D8E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914385624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ea typeface="ＭＳ Ｐゴシック" pitchFamily="50" charset="-128"/>
              </a:defRPr>
            </a:lvl1pPr>
          </a:lstStyle>
          <a:p>
            <a:pPr>
              <a:defRPr/>
            </a:pPr>
            <a:fld id="{72234BB8-5A96-487E-9E10-0E68E936BD14}" type="datetimeFigureOut">
              <a:rPr lang="ja-JP" altLang="en-US"/>
              <a:pPr>
                <a:defRPr/>
              </a:pPr>
              <a:t>2013/12/12</a:t>
            </a:fld>
            <a:endParaRPr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ea typeface="ＭＳ Ｐゴシック" pitchFamily="50" charset="-128"/>
              </a:defRPr>
            </a:lvl1pPr>
          </a:lstStyle>
          <a:p>
            <a:pPr>
              <a:defRPr/>
            </a:pPr>
            <a:fld id="{7094A1FD-FEAA-41FB-ADA0-AE7E7606AFB9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309102484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1" y="274651"/>
            <a:ext cx="2057400" cy="5851525"/>
          </a:xfrm>
        </p:spPr>
        <p:txBody>
          <a:bodyPr vert="eaVert"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274651"/>
            <a:ext cx="6019800" cy="5851525"/>
          </a:xfr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ea typeface="ＭＳ Ｐゴシック" pitchFamily="50" charset="-128"/>
              </a:defRPr>
            </a:lvl1pPr>
          </a:lstStyle>
          <a:p>
            <a:pPr>
              <a:defRPr/>
            </a:pPr>
            <a:fld id="{43B7D3D8-5C7C-4EDC-BA77-89FF0637F49C}" type="datetimeFigureOut">
              <a:rPr lang="ja-JP" altLang="en-US"/>
              <a:pPr>
                <a:defRPr/>
              </a:pPr>
              <a:t>2013/12/12</a:t>
            </a:fld>
            <a:endParaRPr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ea typeface="ＭＳ Ｐゴシック" pitchFamily="50" charset="-128"/>
              </a:defRPr>
            </a:lvl1pPr>
          </a:lstStyle>
          <a:p>
            <a:pPr>
              <a:defRPr/>
            </a:pPr>
            <a:fld id="{6B2995D8-4701-49B8-B1C3-3C2BCCA36F4C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970272641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ja-JP" altLang="en-US" smtClean="0"/>
              <a:t>マスター サブタイトルの書式設定</a:t>
            </a:r>
            <a:endParaRPr lang="ja-JP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301085-8D63-4172-BBE0-5BC607C35575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4238417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CC5F45-AB69-409E-9008-71B11AD888F6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4251607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804015-CF48-4ADF-9660-BC9373531563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5656623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F09116-15CD-44CF-95AA-2008816B3929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1012084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8A41E4-6E1F-4BF0-B4EC-8D889B01C306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2792361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4052D7-E246-4AB4-896C-F66E36C9EA18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63400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latin typeface="Arial" pitchFamily="34" charset="0"/>
              </a:defRPr>
            </a:lvl1pPr>
          </a:lstStyle>
          <a:p>
            <a:pPr>
              <a:defRPr/>
            </a:pPr>
            <a:fld id="{F64432EB-D11A-476D-8893-C0DFEAD83E7E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087516124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89016C-6DD4-4C5D-A2F0-287915AE8188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1409147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18A12B-FFBB-4D2D-A8DC-96A67DCB443E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0566528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ja-JP" altLang="en-US" noProof="0" smtClean="0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3152CC-BC89-4BD5-B877-DD727E06A412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8635548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94C71A-A409-4502-A829-072E8F35A2E4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6440033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00FDB5-BA57-441D-8B2E-1F4697B3423E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5641323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タイトルと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表プレースホルダー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ja-JP" alt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F32982-D7E8-4777-8D9F-FAA70D209E4A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8067421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9F7F5D-5262-4586-88A2-875328FDFF80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811135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77" indent="0" algn="ctr">
              <a:buNone/>
              <a:defRPr/>
            </a:lvl2pPr>
            <a:lvl3pPr marL="914353" indent="0" algn="ctr">
              <a:buNone/>
              <a:defRPr/>
            </a:lvl3pPr>
            <a:lvl4pPr marL="1371530" indent="0" algn="ctr">
              <a:buNone/>
              <a:defRPr/>
            </a:lvl4pPr>
            <a:lvl5pPr marL="1828706" indent="0" algn="ctr">
              <a:buNone/>
              <a:defRPr/>
            </a:lvl5pPr>
            <a:lvl6pPr marL="2285883" indent="0" algn="ctr">
              <a:buNone/>
              <a:defRPr/>
            </a:lvl6pPr>
            <a:lvl7pPr marL="2743060" indent="0" algn="ctr">
              <a:buNone/>
              <a:defRPr/>
            </a:lvl7pPr>
            <a:lvl8pPr marL="3200236" indent="0" algn="ctr">
              <a:buNone/>
              <a:defRPr/>
            </a:lvl8pPr>
            <a:lvl9pPr marL="3657413" indent="0" algn="ctr">
              <a:buNone/>
              <a:defRPr/>
            </a:lvl9pPr>
          </a:lstStyle>
          <a:p>
            <a:r>
              <a:rPr lang="ja-JP" altLang="en-US" smtClean="0"/>
              <a:t>マスター サブタイトルの書式設定</a:t>
            </a:r>
            <a:endParaRPr lang="ja-JP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C83015-11FB-4EF9-8D71-95C00C48513E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206468396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3D3FE6-A4AF-4667-82BC-8B67BB6E43B3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975388767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77" indent="0">
              <a:buNone/>
              <a:defRPr sz="1800"/>
            </a:lvl2pPr>
            <a:lvl3pPr marL="914353" indent="0">
              <a:buNone/>
              <a:defRPr sz="1600"/>
            </a:lvl3pPr>
            <a:lvl4pPr marL="1371530" indent="0">
              <a:buNone/>
              <a:defRPr sz="1400"/>
            </a:lvl4pPr>
            <a:lvl5pPr marL="1828706" indent="0">
              <a:buNone/>
              <a:defRPr sz="1400"/>
            </a:lvl5pPr>
            <a:lvl6pPr marL="2285883" indent="0">
              <a:buNone/>
              <a:defRPr sz="1400"/>
            </a:lvl6pPr>
            <a:lvl7pPr marL="2743060" indent="0">
              <a:buNone/>
              <a:defRPr sz="1400"/>
            </a:lvl7pPr>
            <a:lvl8pPr marL="3200236" indent="0">
              <a:buNone/>
              <a:defRPr sz="1400"/>
            </a:lvl8pPr>
            <a:lvl9pPr marL="3657413" indent="0">
              <a:buNone/>
              <a:defRPr sz="14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31A62C-8951-40EE-ADDD-3F90C2F88602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77353161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latin typeface="Arial" pitchFamily="34" charset="0"/>
              </a:defRPr>
            </a:lvl1pPr>
          </a:lstStyle>
          <a:p>
            <a:pPr>
              <a:defRPr/>
            </a:pPr>
            <a:fld id="{C7A4B7F5-2422-4285-AA88-EC38774A5CA3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826745584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DF3B60-C223-4083-824E-51D7A165B740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833462810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7" indent="0">
              <a:buNone/>
              <a:defRPr sz="2000" b="1"/>
            </a:lvl2pPr>
            <a:lvl3pPr marL="914353" indent="0">
              <a:buNone/>
              <a:defRPr sz="1800" b="1"/>
            </a:lvl3pPr>
            <a:lvl4pPr marL="1371530" indent="0">
              <a:buNone/>
              <a:defRPr sz="1600" b="1"/>
            </a:lvl4pPr>
            <a:lvl5pPr marL="1828706" indent="0">
              <a:buNone/>
              <a:defRPr sz="1600" b="1"/>
            </a:lvl5pPr>
            <a:lvl6pPr marL="2285883" indent="0">
              <a:buNone/>
              <a:defRPr sz="1600" b="1"/>
            </a:lvl6pPr>
            <a:lvl7pPr marL="2743060" indent="0">
              <a:buNone/>
              <a:defRPr sz="1600" b="1"/>
            </a:lvl7pPr>
            <a:lvl8pPr marL="3200236" indent="0">
              <a:buNone/>
              <a:defRPr sz="1600" b="1"/>
            </a:lvl8pPr>
            <a:lvl9pPr marL="3657413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7" indent="0">
              <a:buNone/>
              <a:defRPr sz="2000" b="1"/>
            </a:lvl2pPr>
            <a:lvl3pPr marL="914353" indent="0">
              <a:buNone/>
              <a:defRPr sz="1800" b="1"/>
            </a:lvl3pPr>
            <a:lvl4pPr marL="1371530" indent="0">
              <a:buNone/>
              <a:defRPr sz="1600" b="1"/>
            </a:lvl4pPr>
            <a:lvl5pPr marL="1828706" indent="0">
              <a:buNone/>
              <a:defRPr sz="1600" b="1"/>
            </a:lvl5pPr>
            <a:lvl6pPr marL="2285883" indent="0">
              <a:buNone/>
              <a:defRPr sz="1600" b="1"/>
            </a:lvl6pPr>
            <a:lvl7pPr marL="2743060" indent="0">
              <a:buNone/>
              <a:defRPr sz="1600" b="1"/>
            </a:lvl7pPr>
            <a:lvl8pPr marL="3200236" indent="0">
              <a:buNone/>
              <a:defRPr sz="1600" b="1"/>
            </a:lvl8pPr>
            <a:lvl9pPr marL="3657413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6A0892-5FEC-4A16-A576-30EDD91BB198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939217257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0381F1-12A6-453E-9E1A-3DC089DBB79A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4287602416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00FB8E-B7E2-4E6E-AF8A-2AC90BFF9D4D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605893586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77" indent="0">
              <a:buNone/>
              <a:defRPr sz="1200"/>
            </a:lvl2pPr>
            <a:lvl3pPr marL="914353" indent="0">
              <a:buNone/>
              <a:defRPr sz="1000"/>
            </a:lvl3pPr>
            <a:lvl4pPr marL="1371530" indent="0">
              <a:buNone/>
              <a:defRPr sz="900"/>
            </a:lvl4pPr>
            <a:lvl5pPr marL="1828706" indent="0">
              <a:buNone/>
              <a:defRPr sz="900"/>
            </a:lvl5pPr>
            <a:lvl6pPr marL="2285883" indent="0">
              <a:buNone/>
              <a:defRPr sz="900"/>
            </a:lvl6pPr>
            <a:lvl7pPr marL="2743060" indent="0">
              <a:buNone/>
              <a:defRPr sz="900"/>
            </a:lvl7pPr>
            <a:lvl8pPr marL="3200236" indent="0">
              <a:buNone/>
              <a:defRPr sz="900"/>
            </a:lvl8pPr>
            <a:lvl9pPr marL="3657413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9901CA-17BC-4044-BB77-D3D1BE5FFD05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4263843041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77" indent="0">
              <a:buNone/>
              <a:defRPr sz="2800"/>
            </a:lvl2pPr>
            <a:lvl3pPr marL="914353" indent="0">
              <a:buNone/>
              <a:defRPr sz="2400"/>
            </a:lvl3pPr>
            <a:lvl4pPr marL="1371530" indent="0">
              <a:buNone/>
              <a:defRPr sz="2000"/>
            </a:lvl4pPr>
            <a:lvl5pPr marL="1828706" indent="0">
              <a:buNone/>
              <a:defRPr sz="2000"/>
            </a:lvl5pPr>
            <a:lvl6pPr marL="2285883" indent="0">
              <a:buNone/>
              <a:defRPr sz="2000"/>
            </a:lvl6pPr>
            <a:lvl7pPr marL="2743060" indent="0">
              <a:buNone/>
              <a:defRPr sz="2000"/>
            </a:lvl7pPr>
            <a:lvl8pPr marL="3200236" indent="0">
              <a:buNone/>
              <a:defRPr sz="2000"/>
            </a:lvl8pPr>
            <a:lvl9pPr marL="3657413" indent="0">
              <a:buNone/>
              <a:defRPr sz="2000"/>
            </a:lvl9pPr>
          </a:lstStyle>
          <a:p>
            <a:pPr lvl="0"/>
            <a:endParaRPr lang="ja-JP" altLang="en-US" noProof="0" smtClean="0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77" indent="0">
              <a:buNone/>
              <a:defRPr sz="1200"/>
            </a:lvl2pPr>
            <a:lvl3pPr marL="914353" indent="0">
              <a:buNone/>
              <a:defRPr sz="1000"/>
            </a:lvl3pPr>
            <a:lvl4pPr marL="1371530" indent="0">
              <a:buNone/>
              <a:defRPr sz="900"/>
            </a:lvl4pPr>
            <a:lvl5pPr marL="1828706" indent="0">
              <a:buNone/>
              <a:defRPr sz="900"/>
            </a:lvl5pPr>
            <a:lvl6pPr marL="2285883" indent="0">
              <a:buNone/>
              <a:defRPr sz="900"/>
            </a:lvl6pPr>
            <a:lvl7pPr marL="2743060" indent="0">
              <a:buNone/>
              <a:defRPr sz="900"/>
            </a:lvl7pPr>
            <a:lvl8pPr marL="3200236" indent="0">
              <a:buNone/>
              <a:defRPr sz="900"/>
            </a:lvl8pPr>
            <a:lvl9pPr marL="3657413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57EB0F-6560-4125-ADEE-35186938C4F2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20015948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FB82CB-0BD8-458C-98A8-72E223F5249E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654356390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E6AF34-4615-4EBC-A152-5CBC07602D35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789010955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/>
          <p:cNvSpPr>
            <a:spLocks noGrp="1"/>
          </p:cNvSpPr>
          <p:nvPr>
            <p:ph/>
          </p:nvPr>
        </p:nvSpPr>
        <p:spPr>
          <a:xfrm>
            <a:off x="457200" y="274639"/>
            <a:ext cx="8229600" cy="5851525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F25825-19D5-483A-8032-B960D2511BAD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507642954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77" indent="0" algn="ctr">
              <a:buNone/>
              <a:defRPr/>
            </a:lvl2pPr>
            <a:lvl3pPr marL="914353" indent="0" algn="ctr">
              <a:buNone/>
              <a:defRPr/>
            </a:lvl3pPr>
            <a:lvl4pPr marL="1371530" indent="0" algn="ctr">
              <a:buNone/>
              <a:defRPr/>
            </a:lvl4pPr>
            <a:lvl5pPr marL="1828706" indent="0" algn="ctr">
              <a:buNone/>
              <a:defRPr/>
            </a:lvl5pPr>
            <a:lvl6pPr marL="2285883" indent="0" algn="ctr">
              <a:buNone/>
              <a:defRPr/>
            </a:lvl6pPr>
            <a:lvl7pPr marL="2743060" indent="0" algn="ctr">
              <a:buNone/>
              <a:defRPr/>
            </a:lvl7pPr>
            <a:lvl8pPr marL="3200236" indent="0" algn="ctr">
              <a:buNone/>
              <a:defRPr/>
            </a:lvl8pPr>
            <a:lvl9pPr marL="3657413" indent="0" algn="ctr">
              <a:buNone/>
              <a:defRPr/>
            </a:lvl9pPr>
          </a:lstStyle>
          <a:p>
            <a:r>
              <a:rPr lang="ja-JP" altLang="en-US" smtClean="0"/>
              <a:t>マスター サブタイトルの書式設定</a:t>
            </a:r>
            <a:endParaRPr lang="ja-JP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/>
              <a:t>M. De Serio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/>
              <a:t>ICHEP 2012, Melbourne, 5 July 2012 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D8E778-B0EC-4AB4-93CE-0D9B1D7BFCCB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7925495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latin typeface="Arial" pitchFamily="34" charset="0"/>
              </a:defRPr>
            </a:lvl1pPr>
          </a:lstStyle>
          <a:p>
            <a:pPr>
              <a:defRPr/>
            </a:pPr>
            <a:fld id="{62C85183-F1EF-4A20-A7AA-F40C2AD0C6C4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583303858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/>
              <a:t>M. De Serio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/>
              <a:t>ICHEP 2012, Melbourne, 5 July 2012 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F2D6EA-AF69-4FF0-9909-7D91FF56933D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091506265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77" indent="0">
              <a:buNone/>
              <a:defRPr sz="1800"/>
            </a:lvl2pPr>
            <a:lvl3pPr marL="914353" indent="0">
              <a:buNone/>
              <a:defRPr sz="1600"/>
            </a:lvl3pPr>
            <a:lvl4pPr marL="1371530" indent="0">
              <a:buNone/>
              <a:defRPr sz="1400"/>
            </a:lvl4pPr>
            <a:lvl5pPr marL="1828706" indent="0">
              <a:buNone/>
              <a:defRPr sz="1400"/>
            </a:lvl5pPr>
            <a:lvl6pPr marL="2285883" indent="0">
              <a:buNone/>
              <a:defRPr sz="1400"/>
            </a:lvl6pPr>
            <a:lvl7pPr marL="2743060" indent="0">
              <a:buNone/>
              <a:defRPr sz="1400"/>
            </a:lvl7pPr>
            <a:lvl8pPr marL="3200236" indent="0">
              <a:buNone/>
              <a:defRPr sz="1400"/>
            </a:lvl8pPr>
            <a:lvl9pPr marL="3657413" indent="0">
              <a:buNone/>
              <a:defRPr sz="14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/>
              <a:t>M. De Serio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/>
              <a:t>ICHEP 2012, Melbourne, 5 July 2012 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7700E8-A211-4D85-80A3-BF3EA41CE954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4228208064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/>
              <a:t>M. De Serio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/>
              <a:t>ICHEP 2012, Melbourne, 5 July 2012 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35F047-54F5-4FA8-89DA-27004B16DAE8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973740422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7" indent="0">
              <a:buNone/>
              <a:defRPr sz="2000" b="1"/>
            </a:lvl2pPr>
            <a:lvl3pPr marL="914353" indent="0">
              <a:buNone/>
              <a:defRPr sz="1800" b="1"/>
            </a:lvl3pPr>
            <a:lvl4pPr marL="1371530" indent="0">
              <a:buNone/>
              <a:defRPr sz="1600" b="1"/>
            </a:lvl4pPr>
            <a:lvl5pPr marL="1828706" indent="0">
              <a:buNone/>
              <a:defRPr sz="1600" b="1"/>
            </a:lvl5pPr>
            <a:lvl6pPr marL="2285883" indent="0">
              <a:buNone/>
              <a:defRPr sz="1600" b="1"/>
            </a:lvl6pPr>
            <a:lvl7pPr marL="2743060" indent="0">
              <a:buNone/>
              <a:defRPr sz="1600" b="1"/>
            </a:lvl7pPr>
            <a:lvl8pPr marL="3200236" indent="0">
              <a:buNone/>
              <a:defRPr sz="1600" b="1"/>
            </a:lvl8pPr>
            <a:lvl9pPr marL="3657413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7" indent="0">
              <a:buNone/>
              <a:defRPr sz="2000" b="1"/>
            </a:lvl2pPr>
            <a:lvl3pPr marL="914353" indent="0">
              <a:buNone/>
              <a:defRPr sz="1800" b="1"/>
            </a:lvl3pPr>
            <a:lvl4pPr marL="1371530" indent="0">
              <a:buNone/>
              <a:defRPr sz="1600" b="1"/>
            </a:lvl4pPr>
            <a:lvl5pPr marL="1828706" indent="0">
              <a:buNone/>
              <a:defRPr sz="1600" b="1"/>
            </a:lvl5pPr>
            <a:lvl6pPr marL="2285883" indent="0">
              <a:buNone/>
              <a:defRPr sz="1600" b="1"/>
            </a:lvl6pPr>
            <a:lvl7pPr marL="2743060" indent="0">
              <a:buNone/>
              <a:defRPr sz="1600" b="1"/>
            </a:lvl7pPr>
            <a:lvl8pPr marL="3200236" indent="0">
              <a:buNone/>
              <a:defRPr sz="1600" b="1"/>
            </a:lvl8pPr>
            <a:lvl9pPr marL="3657413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/>
              <a:t>M. De Serio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/>
              <a:t>ICHEP 2012, Melbourne, 5 July 2012 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3E22DF-C512-4396-8B12-382977A62A54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716356034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/>
              <a:t>M. De Serio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/>
              <a:t>ICHEP 2012, Melbourne, 5 July 2012 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7D5F27-EF5D-428B-A542-D9FE1FE085D2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15703426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/>
              <a:t>M. De Serio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/>
              <a:t>ICHEP 2012, Melbourne, 5 July 2012 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6C0668-819B-46D2-A7C3-9475782EAB89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178621688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77" indent="0">
              <a:buNone/>
              <a:defRPr sz="1200"/>
            </a:lvl2pPr>
            <a:lvl3pPr marL="914353" indent="0">
              <a:buNone/>
              <a:defRPr sz="1000"/>
            </a:lvl3pPr>
            <a:lvl4pPr marL="1371530" indent="0">
              <a:buNone/>
              <a:defRPr sz="900"/>
            </a:lvl4pPr>
            <a:lvl5pPr marL="1828706" indent="0">
              <a:buNone/>
              <a:defRPr sz="900"/>
            </a:lvl5pPr>
            <a:lvl6pPr marL="2285883" indent="0">
              <a:buNone/>
              <a:defRPr sz="900"/>
            </a:lvl6pPr>
            <a:lvl7pPr marL="2743060" indent="0">
              <a:buNone/>
              <a:defRPr sz="900"/>
            </a:lvl7pPr>
            <a:lvl8pPr marL="3200236" indent="0">
              <a:buNone/>
              <a:defRPr sz="900"/>
            </a:lvl8pPr>
            <a:lvl9pPr marL="3657413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/>
              <a:t>M. De Serio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/>
              <a:t>ICHEP 2012, Melbourne, 5 July 2012 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AC1B90-B12F-4C4F-BA9E-CB558FDD91C8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958712258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77" indent="0">
              <a:buNone/>
              <a:defRPr sz="2800"/>
            </a:lvl2pPr>
            <a:lvl3pPr marL="914353" indent="0">
              <a:buNone/>
              <a:defRPr sz="2400"/>
            </a:lvl3pPr>
            <a:lvl4pPr marL="1371530" indent="0">
              <a:buNone/>
              <a:defRPr sz="2000"/>
            </a:lvl4pPr>
            <a:lvl5pPr marL="1828706" indent="0">
              <a:buNone/>
              <a:defRPr sz="2000"/>
            </a:lvl5pPr>
            <a:lvl6pPr marL="2285883" indent="0">
              <a:buNone/>
              <a:defRPr sz="2000"/>
            </a:lvl6pPr>
            <a:lvl7pPr marL="2743060" indent="0">
              <a:buNone/>
              <a:defRPr sz="2000"/>
            </a:lvl7pPr>
            <a:lvl8pPr marL="3200236" indent="0">
              <a:buNone/>
              <a:defRPr sz="2000"/>
            </a:lvl8pPr>
            <a:lvl9pPr marL="3657413" indent="0">
              <a:buNone/>
              <a:defRPr sz="2000"/>
            </a:lvl9pPr>
          </a:lstStyle>
          <a:p>
            <a:pPr lvl="0"/>
            <a:endParaRPr lang="ja-JP" altLang="en-US" noProof="0" smtClean="0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77" indent="0">
              <a:buNone/>
              <a:defRPr sz="1200"/>
            </a:lvl2pPr>
            <a:lvl3pPr marL="914353" indent="0">
              <a:buNone/>
              <a:defRPr sz="1000"/>
            </a:lvl3pPr>
            <a:lvl4pPr marL="1371530" indent="0">
              <a:buNone/>
              <a:defRPr sz="900"/>
            </a:lvl4pPr>
            <a:lvl5pPr marL="1828706" indent="0">
              <a:buNone/>
              <a:defRPr sz="900"/>
            </a:lvl5pPr>
            <a:lvl6pPr marL="2285883" indent="0">
              <a:buNone/>
              <a:defRPr sz="900"/>
            </a:lvl6pPr>
            <a:lvl7pPr marL="2743060" indent="0">
              <a:buNone/>
              <a:defRPr sz="900"/>
            </a:lvl7pPr>
            <a:lvl8pPr marL="3200236" indent="0">
              <a:buNone/>
              <a:defRPr sz="900"/>
            </a:lvl8pPr>
            <a:lvl9pPr marL="3657413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/>
              <a:t>M. De Serio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/>
              <a:t>ICHEP 2012, Melbourne, 5 July 2012 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614A02-895C-46EA-85E1-A2493F28E17C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668328591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/>
              <a:t>M. De Serio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/>
              <a:t>ICHEP 2012, Melbourne, 5 July 2012 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EA310D-6670-4E2D-9D3B-AA5CB8584DB1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961963024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/>
              <a:t>M. De Serio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/>
              <a:t>ICHEP 2012, Melbourne, 5 July 2012 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80FC14-C3EB-4258-BFAF-7D4CBE665209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41385207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latin typeface="Arial" pitchFamily="34" charset="0"/>
              </a:defRPr>
            </a:lvl1pPr>
          </a:lstStyle>
          <a:p>
            <a:pPr>
              <a:defRPr/>
            </a:pPr>
            <a:fld id="{FC164F95-8F07-45D6-83F2-8447F515CA65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110470675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/>
          <p:cNvSpPr>
            <a:spLocks noGrp="1"/>
          </p:cNvSpPr>
          <p:nvPr>
            <p:ph/>
          </p:nvPr>
        </p:nvSpPr>
        <p:spPr>
          <a:xfrm>
            <a:off x="457200" y="274639"/>
            <a:ext cx="8229600" cy="5851525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/>
              <a:t>M. De Serio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/>
              <a:t>ICHEP 2012, Melbourne, 5 July 2012 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C7C3A4-DC07-4958-9F4C-005E8EC59CB0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729319778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 kumimoji="1">
                <a:latin typeface="Arial" pitchFamily="34" charset="0"/>
                <a:ea typeface="ＭＳ Ｐゴシック" pitchFamily="50" charset="-128"/>
              </a:defRPr>
            </a:lvl1pPr>
          </a:lstStyle>
          <a:p>
            <a:pPr>
              <a:defRPr/>
            </a:pPr>
            <a:r>
              <a:rPr lang="en-US" altLang="ja-JP"/>
              <a:t>M. De Serio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 kumimoji="1">
                <a:latin typeface="Arial" pitchFamily="34" charset="0"/>
                <a:ea typeface="ＭＳ Ｐゴシック" pitchFamily="50" charset="-128"/>
              </a:defRPr>
            </a:lvl1pPr>
          </a:lstStyle>
          <a:p>
            <a:pPr>
              <a:defRPr/>
            </a:pPr>
            <a:r>
              <a:rPr lang="en-US"/>
              <a:t>ICHEP 2012, Melbourne, 5 July 2012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 kumimoji="1">
                <a:latin typeface="Arial" pitchFamily="34" charset="0"/>
                <a:ea typeface="ＭＳ Ｐゴシック" pitchFamily="50" charset="-128"/>
              </a:defRPr>
            </a:lvl1pPr>
          </a:lstStyle>
          <a:p>
            <a:pPr>
              <a:defRPr/>
            </a:pPr>
            <a:fld id="{9F70F2BE-88B4-46F9-9854-FB6081806FA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3900672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 kumimoji="1">
                <a:latin typeface="Arial" pitchFamily="34" charset="0"/>
                <a:ea typeface="ＭＳ Ｐゴシック" pitchFamily="50" charset="-128"/>
              </a:defRPr>
            </a:lvl1pPr>
          </a:lstStyle>
          <a:p>
            <a:pPr>
              <a:defRPr/>
            </a:pPr>
            <a:r>
              <a:rPr lang="en-US" altLang="ja-JP"/>
              <a:t>M. De Serio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 kumimoji="1">
                <a:latin typeface="Arial" pitchFamily="34" charset="0"/>
                <a:ea typeface="ＭＳ Ｐゴシック" pitchFamily="50" charset="-128"/>
              </a:defRPr>
            </a:lvl1pPr>
          </a:lstStyle>
          <a:p>
            <a:pPr>
              <a:defRPr/>
            </a:pPr>
            <a:r>
              <a:rPr lang="en-US"/>
              <a:t>ICHEP 2012, Melbourne, 5 July 2012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 kumimoji="1">
                <a:latin typeface="Arial" pitchFamily="34" charset="0"/>
                <a:ea typeface="ＭＳ Ｐゴシック" pitchFamily="50" charset="-128"/>
              </a:defRPr>
            </a:lvl1pPr>
          </a:lstStyle>
          <a:p>
            <a:pPr>
              <a:defRPr/>
            </a:pPr>
            <a:fld id="{0F2F2204-7F8E-442A-AC9E-E9B9483DCED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450838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 kumimoji="1">
                <a:latin typeface="Arial" pitchFamily="34" charset="0"/>
                <a:ea typeface="ＭＳ Ｐゴシック" pitchFamily="50" charset="-128"/>
              </a:defRPr>
            </a:lvl1pPr>
          </a:lstStyle>
          <a:p>
            <a:pPr>
              <a:defRPr/>
            </a:pPr>
            <a:r>
              <a:rPr lang="en-US" altLang="ja-JP"/>
              <a:t>M. De Serio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 kumimoji="1">
                <a:latin typeface="Arial" pitchFamily="34" charset="0"/>
                <a:ea typeface="ＭＳ Ｐゴシック" pitchFamily="50" charset="-128"/>
              </a:defRPr>
            </a:lvl1pPr>
          </a:lstStyle>
          <a:p>
            <a:pPr>
              <a:defRPr/>
            </a:pPr>
            <a:r>
              <a:rPr lang="en-US"/>
              <a:t>ICHEP 2012, Melbourne, 5 July 2012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 kumimoji="1">
                <a:latin typeface="Arial" pitchFamily="34" charset="0"/>
                <a:ea typeface="ＭＳ Ｐゴシック" pitchFamily="50" charset="-128"/>
              </a:defRPr>
            </a:lvl1pPr>
          </a:lstStyle>
          <a:p>
            <a:pPr>
              <a:defRPr/>
            </a:pPr>
            <a:fld id="{31BACE71-059A-41DF-AC56-6E6528ADF1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5408218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 kumimoji="1">
                <a:latin typeface="Arial" pitchFamily="34" charset="0"/>
                <a:ea typeface="ＭＳ Ｐゴシック" pitchFamily="50" charset="-128"/>
              </a:defRPr>
            </a:lvl1pPr>
          </a:lstStyle>
          <a:p>
            <a:pPr>
              <a:defRPr/>
            </a:pPr>
            <a:r>
              <a:rPr lang="en-US" altLang="ja-JP"/>
              <a:t>M. De Serio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 kumimoji="1">
                <a:latin typeface="Arial" pitchFamily="34" charset="0"/>
                <a:ea typeface="ＭＳ Ｐゴシック" pitchFamily="50" charset="-128"/>
              </a:defRPr>
            </a:lvl1pPr>
          </a:lstStyle>
          <a:p>
            <a:pPr>
              <a:defRPr/>
            </a:pPr>
            <a:r>
              <a:rPr lang="en-US"/>
              <a:t>ICHEP 2012, Melbourne, 5 July 2012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 kumimoji="1">
                <a:latin typeface="Arial" pitchFamily="34" charset="0"/>
                <a:ea typeface="ＭＳ Ｐゴシック" pitchFamily="50" charset="-128"/>
              </a:defRPr>
            </a:lvl1pPr>
          </a:lstStyle>
          <a:p>
            <a:pPr>
              <a:defRPr/>
            </a:pPr>
            <a:fld id="{A4AAE0E7-2BAC-4DB4-A50C-4BC904DC5AC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8426194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 kumimoji="1">
                <a:latin typeface="Arial" pitchFamily="34" charset="0"/>
                <a:ea typeface="ＭＳ Ｐゴシック" pitchFamily="50" charset="-128"/>
              </a:defRPr>
            </a:lvl1pPr>
          </a:lstStyle>
          <a:p>
            <a:pPr>
              <a:defRPr/>
            </a:pPr>
            <a:r>
              <a:rPr lang="en-US" altLang="ja-JP"/>
              <a:t>M. De Serio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 kumimoji="1">
                <a:latin typeface="Arial" pitchFamily="34" charset="0"/>
                <a:ea typeface="ＭＳ Ｐゴシック" pitchFamily="50" charset="-128"/>
              </a:defRPr>
            </a:lvl1pPr>
          </a:lstStyle>
          <a:p>
            <a:pPr>
              <a:defRPr/>
            </a:pPr>
            <a:r>
              <a:rPr lang="en-US"/>
              <a:t>ICHEP 2012, Melbourne, 5 July 2012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 kumimoji="1">
                <a:latin typeface="Arial" pitchFamily="34" charset="0"/>
                <a:ea typeface="ＭＳ Ｐゴシック" pitchFamily="50" charset="-128"/>
              </a:defRPr>
            </a:lvl1pPr>
          </a:lstStyle>
          <a:p>
            <a:pPr>
              <a:defRPr/>
            </a:pPr>
            <a:fld id="{7F74A68F-8398-4C63-8C93-6506B9D1EC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1250568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 kumimoji="1">
                <a:latin typeface="Arial" pitchFamily="34" charset="0"/>
                <a:ea typeface="ＭＳ Ｐゴシック" pitchFamily="50" charset="-128"/>
              </a:defRPr>
            </a:lvl1pPr>
          </a:lstStyle>
          <a:p>
            <a:pPr>
              <a:defRPr/>
            </a:pPr>
            <a:r>
              <a:rPr lang="en-US" altLang="ja-JP"/>
              <a:t>M. De Serio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 kumimoji="1">
                <a:latin typeface="Arial" pitchFamily="34" charset="0"/>
                <a:ea typeface="ＭＳ Ｐゴシック" pitchFamily="50" charset="-128"/>
              </a:defRPr>
            </a:lvl1pPr>
          </a:lstStyle>
          <a:p>
            <a:pPr>
              <a:defRPr/>
            </a:pPr>
            <a:r>
              <a:rPr lang="en-US"/>
              <a:t>ICHEP 2012, Melbourne, 5 July 2012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 kumimoji="1">
                <a:latin typeface="Arial" pitchFamily="34" charset="0"/>
                <a:ea typeface="ＭＳ Ｐゴシック" pitchFamily="50" charset="-128"/>
              </a:defRPr>
            </a:lvl1pPr>
          </a:lstStyle>
          <a:p>
            <a:pPr>
              <a:defRPr/>
            </a:pPr>
            <a:fld id="{A61C3406-0850-4170-915C-3FD3FF996B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279031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 kumimoji="1">
                <a:latin typeface="Arial" pitchFamily="34" charset="0"/>
                <a:ea typeface="ＭＳ Ｐゴシック" pitchFamily="50" charset="-128"/>
              </a:defRPr>
            </a:lvl1pPr>
          </a:lstStyle>
          <a:p>
            <a:pPr>
              <a:defRPr/>
            </a:pPr>
            <a:r>
              <a:rPr lang="en-US" altLang="ja-JP"/>
              <a:t>M. De Serio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 kumimoji="1">
                <a:latin typeface="Arial" pitchFamily="34" charset="0"/>
                <a:ea typeface="ＭＳ Ｐゴシック" pitchFamily="50" charset="-128"/>
              </a:defRPr>
            </a:lvl1pPr>
          </a:lstStyle>
          <a:p>
            <a:pPr>
              <a:defRPr/>
            </a:pPr>
            <a:r>
              <a:rPr lang="en-US"/>
              <a:t>ICHEP 2012, Melbourne, 5 July 2012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 kumimoji="1">
                <a:latin typeface="Arial" pitchFamily="34" charset="0"/>
                <a:ea typeface="ＭＳ Ｐゴシック" pitchFamily="50" charset="-128"/>
              </a:defRPr>
            </a:lvl1pPr>
          </a:lstStyle>
          <a:p>
            <a:pPr>
              <a:defRPr/>
            </a:pPr>
            <a:fld id="{E96AFE15-ECE8-4FAF-A791-66F55F90D8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7746782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 kumimoji="1">
                <a:latin typeface="Arial" pitchFamily="34" charset="0"/>
                <a:ea typeface="ＭＳ Ｐゴシック" pitchFamily="50" charset="-128"/>
              </a:defRPr>
            </a:lvl1pPr>
          </a:lstStyle>
          <a:p>
            <a:pPr>
              <a:defRPr/>
            </a:pPr>
            <a:r>
              <a:rPr lang="en-US" altLang="ja-JP"/>
              <a:t>M. De Serio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 kumimoji="1">
                <a:latin typeface="Arial" pitchFamily="34" charset="0"/>
                <a:ea typeface="ＭＳ Ｐゴシック" pitchFamily="50" charset="-128"/>
              </a:defRPr>
            </a:lvl1pPr>
          </a:lstStyle>
          <a:p>
            <a:pPr>
              <a:defRPr/>
            </a:pPr>
            <a:r>
              <a:rPr lang="en-US"/>
              <a:t>ICHEP 2012, Melbourne, 5 July 2012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 kumimoji="1">
                <a:latin typeface="Arial" pitchFamily="34" charset="0"/>
                <a:ea typeface="ＭＳ Ｐゴシック" pitchFamily="50" charset="-128"/>
              </a:defRPr>
            </a:lvl1pPr>
          </a:lstStyle>
          <a:p>
            <a:pPr>
              <a:defRPr/>
            </a:pPr>
            <a:fld id="{B69A3975-8519-47D0-9340-E1509ED38DC2}" type="slidenum">
              <a:rPr lang="en-US"/>
              <a:pPr>
                <a:defRPr/>
              </a:pPr>
              <a:t>‹#›</a:t>
            </a:fld>
            <a:endParaRPr lang="en-US" dirty="0">
              <a:solidFill>
                <a:srgbClr val="9BBB59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966673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 kumimoji="1">
                <a:latin typeface="Arial" pitchFamily="34" charset="0"/>
                <a:ea typeface="ＭＳ Ｐゴシック" pitchFamily="50" charset="-128"/>
              </a:defRPr>
            </a:lvl1pPr>
          </a:lstStyle>
          <a:p>
            <a:pPr>
              <a:defRPr/>
            </a:pPr>
            <a:r>
              <a:rPr lang="en-US" altLang="ja-JP"/>
              <a:t>M. De Serio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 kumimoji="1">
                <a:latin typeface="Arial" pitchFamily="34" charset="0"/>
                <a:ea typeface="ＭＳ Ｐゴシック" pitchFamily="50" charset="-128"/>
              </a:defRPr>
            </a:lvl1pPr>
          </a:lstStyle>
          <a:p>
            <a:pPr>
              <a:defRPr/>
            </a:pPr>
            <a:r>
              <a:rPr lang="en-US"/>
              <a:t>ICHEP 2012, Melbourne, 5 July 2012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 kumimoji="1">
                <a:latin typeface="Arial" pitchFamily="34" charset="0"/>
                <a:ea typeface="ＭＳ Ｐゴシック" pitchFamily="50" charset="-128"/>
              </a:defRPr>
            </a:lvl1pPr>
          </a:lstStyle>
          <a:p>
            <a:pPr>
              <a:defRPr/>
            </a:pPr>
            <a:fld id="{0CA54461-B74E-42B3-B5E1-9F8CBA9F0E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41727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latin typeface="Arial" pitchFamily="34" charset="0"/>
              </a:defRPr>
            </a:lvl1pPr>
          </a:lstStyle>
          <a:p>
            <a:pPr>
              <a:defRPr/>
            </a:pPr>
            <a:fld id="{0FC5C684-E285-4917-94C5-5ACEDC3C5A8B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587921906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 kumimoji="1">
                <a:latin typeface="Arial" pitchFamily="34" charset="0"/>
                <a:ea typeface="ＭＳ Ｐゴシック" pitchFamily="50" charset="-128"/>
              </a:defRPr>
            </a:lvl1pPr>
          </a:lstStyle>
          <a:p>
            <a:pPr>
              <a:defRPr/>
            </a:pPr>
            <a:r>
              <a:rPr lang="en-US" altLang="ja-JP"/>
              <a:t>M. De Serio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 kumimoji="1">
                <a:latin typeface="Arial" pitchFamily="34" charset="0"/>
                <a:ea typeface="ＭＳ Ｐゴシック" pitchFamily="50" charset="-128"/>
              </a:defRPr>
            </a:lvl1pPr>
          </a:lstStyle>
          <a:p>
            <a:pPr>
              <a:defRPr/>
            </a:pPr>
            <a:r>
              <a:rPr lang="en-US"/>
              <a:t>ICHEP 2012, Melbourne, 5 July 2012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 kumimoji="1">
                <a:latin typeface="Arial" pitchFamily="34" charset="0"/>
                <a:ea typeface="ＭＳ Ｐゴシック" pitchFamily="50" charset="-128"/>
              </a:defRPr>
            </a:lvl1pPr>
          </a:lstStyle>
          <a:p>
            <a:pPr>
              <a:defRPr/>
            </a:pPr>
            <a:fld id="{D5CE177D-915C-4332-B9AB-920511963D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5621792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 kumimoji="1">
                <a:latin typeface="Arial" pitchFamily="34" charset="0"/>
                <a:ea typeface="ＭＳ Ｐゴシック" pitchFamily="50" charset="-128"/>
              </a:defRPr>
            </a:lvl1pPr>
          </a:lstStyle>
          <a:p>
            <a:pPr>
              <a:defRPr/>
            </a:pPr>
            <a:r>
              <a:rPr lang="en-US" altLang="ja-JP"/>
              <a:t>M. De Serio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 kumimoji="1">
                <a:latin typeface="Arial" pitchFamily="34" charset="0"/>
                <a:ea typeface="ＭＳ Ｐゴシック" pitchFamily="50" charset="-128"/>
              </a:defRPr>
            </a:lvl1pPr>
          </a:lstStyle>
          <a:p>
            <a:pPr>
              <a:defRPr/>
            </a:pPr>
            <a:r>
              <a:rPr lang="en-US"/>
              <a:t>ICHEP 2012, Melbourne, 5 July 2012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 kumimoji="1">
                <a:latin typeface="Arial" pitchFamily="34" charset="0"/>
                <a:ea typeface="ＭＳ Ｐゴシック" pitchFamily="50" charset="-128"/>
              </a:defRPr>
            </a:lvl1pPr>
          </a:lstStyle>
          <a:p>
            <a:pPr>
              <a:defRPr/>
            </a:pPr>
            <a:fld id="{5779CED1-0761-46FF-9589-E1CBF7E9EF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5539758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kumimoji="1">
                <a:ea typeface="ＭＳ Ｐゴシック" pitchFamily="50" charset="-128"/>
              </a:defRPr>
            </a:lvl1pPr>
          </a:lstStyle>
          <a:p>
            <a:pPr>
              <a:defRPr/>
            </a:pPr>
            <a:r>
              <a:rPr lang="en-US" altLang="ja-JP"/>
              <a:t>M. De Serio</a:t>
            </a: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kumimoji="1">
                <a:ea typeface="ＭＳ Ｐゴシック" pitchFamily="50" charset="-128"/>
              </a:defRPr>
            </a:lvl1pPr>
          </a:lstStyle>
          <a:p>
            <a:pPr>
              <a:defRPr/>
            </a:pPr>
            <a:r>
              <a:rPr lang="en-GB"/>
              <a:t>ICHEP 2012, Melbourne, 5 July 2012 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/>
            </a:lvl1pPr>
          </a:lstStyle>
          <a:p>
            <a:pPr>
              <a:defRPr/>
            </a:pPr>
            <a:fld id="{E34D46AE-122F-4B07-AB6E-8CF8642D50EE}" type="slidenum">
              <a:rPr lang="en-GB" altLang="ja-JP"/>
              <a:pPr>
                <a:defRPr/>
              </a:pPr>
              <a:t>‹#›</a:t>
            </a:fld>
            <a:endParaRPr lang="en-GB" altLang="ja-JP"/>
          </a:p>
        </p:txBody>
      </p:sp>
    </p:spTree>
    <p:extLst>
      <p:ext uri="{BB962C8B-B14F-4D97-AF65-F5344CB8AC3E}">
        <p14:creationId xmlns:p14="http://schemas.microsoft.com/office/powerpoint/2010/main" val="3100233016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kumimoji="1">
                <a:ea typeface="ＭＳ Ｐゴシック" pitchFamily="50" charset="-128"/>
              </a:defRPr>
            </a:lvl1pPr>
          </a:lstStyle>
          <a:p>
            <a:pPr>
              <a:defRPr/>
            </a:pPr>
            <a:r>
              <a:rPr lang="en-US" altLang="ja-JP"/>
              <a:t>M. De Serio</a:t>
            </a: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kumimoji="1">
                <a:ea typeface="ＭＳ Ｐゴシック" pitchFamily="50" charset="-128"/>
              </a:defRPr>
            </a:lvl1pPr>
          </a:lstStyle>
          <a:p>
            <a:pPr>
              <a:defRPr/>
            </a:pPr>
            <a:r>
              <a:rPr lang="en-GB"/>
              <a:t>ICHEP 2012, Melbourne, 5 July 2012 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/>
            </a:lvl1pPr>
          </a:lstStyle>
          <a:p>
            <a:pPr>
              <a:defRPr/>
            </a:pPr>
            <a:fld id="{46790D59-8778-46D7-8572-6D8E606D2C15}" type="slidenum">
              <a:rPr lang="en-GB" altLang="ja-JP"/>
              <a:pPr>
                <a:defRPr/>
              </a:pPr>
              <a:t>‹#›</a:t>
            </a:fld>
            <a:endParaRPr lang="en-GB" altLang="ja-JP"/>
          </a:p>
        </p:txBody>
      </p:sp>
    </p:spTree>
    <p:extLst>
      <p:ext uri="{BB962C8B-B14F-4D97-AF65-F5344CB8AC3E}">
        <p14:creationId xmlns:p14="http://schemas.microsoft.com/office/powerpoint/2010/main" val="1615575388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kumimoji="1">
                <a:ea typeface="ＭＳ Ｐゴシック" pitchFamily="50" charset="-128"/>
              </a:defRPr>
            </a:lvl1pPr>
          </a:lstStyle>
          <a:p>
            <a:pPr>
              <a:defRPr/>
            </a:pPr>
            <a:r>
              <a:rPr lang="en-US" altLang="ja-JP"/>
              <a:t>M. De Serio</a:t>
            </a: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kumimoji="1">
                <a:ea typeface="ＭＳ Ｐゴシック" pitchFamily="50" charset="-128"/>
              </a:defRPr>
            </a:lvl1pPr>
          </a:lstStyle>
          <a:p>
            <a:pPr>
              <a:defRPr/>
            </a:pPr>
            <a:r>
              <a:rPr lang="en-GB"/>
              <a:t>ICHEP 2012, Melbourne, 5 July 2012 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/>
            </a:lvl1pPr>
          </a:lstStyle>
          <a:p>
            <a:pPr>
              <a:defRPr/>
            </a:pPr>
            <a:fld id="{69A6B42C-A800-481F-BDC3-2E04B7583CF1}" type="slidenum">
              <a:rPr lang="en-GB" altLang="ja-JP"/>
              <a:pPr>
                <a:defRPr/>
              </a:pPr>
              <a:t>‹#›</a:t>
            </a:fld>
            <a:endParaRPr lang="en-GB" altLang="ja-JP"/>
          </a:p>
        </p:txBody>
      </p:sp>
    </p:spTree>
    <p:extLst>
      <p:ext uri="{BB962C8B-B14F-4D97-AF65-F5344CB8AC3E}">
        <p14:creationId xmlns:p14="http://schemas.microsoft.com/office/powerpoint/2010/main" val="2244340078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kumimoji="1">
                <a:ea typeface="ＭＳ Ｐゴシック" pitchFamily="50" charset="-128"/>
              </a:defRPr>
            </a:lvl1pPr>
          </a:lstStyle>
          <a:p>
            <a:pPr>
              <a:defRPr/>
            </a:pPr>
            <a:r>
              <a:rPr lang="en-US" altLang="ja-JP"/>
              <a:t>M. De Serio</a:t>
            </a: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kumimoji="1">
                <a:ea typeface="ＭＳ Ｐゴシック" pitchFamily="50" charset="-128"/>
              </a:defRPr>
            </a:lvl1pPr>
          </a:lstStyle>
          <a:p>
            <a:pPr>
              <a:defRPr/>
            </a:pPr>
            <a:r>
              <a:rPr lang="en-GB"/>
              <a:t>ICHEP 2012, Melbourne, 5 July 2012 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/>
            </a:lvl1pPr>
          </a:lstStyle>
          <a:p>
            <a:pPr>
              <a:defRPr/>
            </a:pPr>
            <a:fld id="{6B667A98-9DF5-4C32-974F-5068B54BFF7D}" type="slidenum">
              <a:rPr lang="en-GB" altLang="ja-JP"/>
              <a:pPr>
                <a:defRPr/>
              </a:pPr>
              <a:t>‹#›</a:t>
            </a:fld>
            <a:endParaRPr lang="en-GB" altLang="ja-JP"/>
          </a:p>
        </p:txBody>
      </p:sp>
    </p:spTree>
    <p:extLst>
      <p:ext uri="{BB962C8B-B14F-4D97-AF65-F5344CB8AC3E}">
        <p14:creationId xmlns:p14="http://schemas.microsoft.com/office/powerpoint/2010/main" val="2662602001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kumimoji="1">
                <a:ea typeface="ＭＳ Ｐゴシック" pitchFamily="50" charset="-128"/>
              </a:defRPr>
            </a:lvl1pPr>
          </a:lstStyle>
          <a:p>
            <a:pPr>
              <a:defRPr/>
            </a:pPr>
            <a:r>
              <a:rPr lang="en-US" altLang="ja-JP"/>
              <a:t>M. De Serio</a:t>
            </a:r>
            <a:endParaRPr lang="en-GB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kumimoji="1">
                <a:ea typeface="ＭＳ Ｐゴシック" pitchFamily="50" charset="-128"/>
              </a:defRPr>
            </a:lvl1pPr>
          </a:lstStyle>
          <a:p>
            <a:pPr>
              <a:defRPr/>
            </a:pPr>
            <a:r>
              <a:rPr lang="en-GB"/>
              <a:t>ICHEP 2012, Melbourne, 5 July 2012 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/>
            </a:lvl1pPr>
          </a:lstStyle>
          <a:p>
            <a:pPr>
              <a:defRPr/>
            </a:pPr>
            <a:fld id="{D19EB0EB-5768-4465-A967-8885E5515066}" type="slidenum">
              <a:rPr lang="en-GB" altLang="ja-JP"/>
              <a:pPr>
                <a:defRPr/>
              </a:pPr>
              <a:t>‹#›</a:t>
            </a:fld>
            <a:endParaRPr lang="en-GB" altLang="ja-JP"/>
          </a:p>
        </p:txBody>
      </p:sp>
    </p:spTree>
    <p:extLst>
      <p:ext uri="{BB962C8B-B14F-4D97-AF65-F5344CB8AC3E}">
        <p14:creationId xmlns:p14="http://schemas.microsoft.com/office/powerpoint/2010/main" val="2259479111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kumimoji="1">
                <a:ea typeface="ＭＳ Ｐゴシック" pitchFamily="50" charset="-128"/>
              </a:defRPr>
            </a:lvl1pPr>
          </a:lstStyle>
          <a:p>
            <a:pPr>
              <a:defRPr/>
            </a:pPr>
            <a:r>
              <a:rPr lang="en-US" altLang="ja-JP"/>
              <a:t>M. De Serio</a:t>
            </a: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kumimoji="1">
                <a:ea typeface="ＭＳ Ｐゴシック" pitchFamily="50" charset="-128"/>
              </a:defRPr>
            </a:lvl1pPr>
          </a:lstStyle>
          <a:p>
            <a:pPr>
              <a:defRPr/>
            </a:pPr>
            <a:r>
              <a:rPr lang="en-GB"/>
              <a:t>ICHEP 2012, Melbourne, 5 July 2012 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/>
            </a:lvl1pPr>
          </a:lstStyle>
          <a:p>
            <a:pPr>
              <a:defRPr/>
            </a:pPr>
            <a:fld id="{9F82E5B5-69D5-4DEC-A696-9F9F77F1317B}" type="slidenum">
              <a:rPr lang="en-GB" altLang="ja-JP"/>
              <a:pPr>
                <a:defRPr/>
              </a:pPr>
              <a:t>‹#›</a:t>
            </a:fld>
            <a:endParaRPr lang="en-GB" altLang="ja-JP"/>
          </a:p>
        </p:txBody>
      </p:sp>
    </p:spTree>
    <p:extLst>
      <p:ext uri="{BB962C8B-B14F-4D97-AF65-F5344CB8AC3E}">
        <p14:creationId xmlns:p14="http://schemas.microsoft.com/office/powerpoint/2010/main" val="828766453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kumimoji="1">
                <a:ea typeface="ＭＳ Ｐゴシック" pitchFamily="50" charset="-128"/>
              </a:defRPr>
            </a:lvl1pPr>
          </a:lstStyle>
          <a:p>
            <a:pPr>
              <a:defRPr/>
            </a:pPr>
            <a:r>
              <a:rPr lang="en-US" altLang="ja-JP"/>
              <a:t>M. De Serio</a:t>
            </a:r>
            <a:endParaRPr lang="en-GB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kumimoji="1">
                <a:ea typeface="ＭＳ Ｐゴシック" pitchFamily="50" charset="-128"/>
              </a:defRPr>
            </a:lvl1pPr>
          </a:lstStyle>
          <a:p>
            <a:pPr>
              <a:defRPr/>
            </a:pPr>
            <a:r>
              <a:rPr lang="en-GB"/>
              <a:t>ICHEP 2012, Melbourne, 5 July 2012 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/>
            </a:lvl1pPr>
          </a:lstStyle>
          <a:p>
            <a:pPr>
              <a:defRPr/>
            </a:pPr>
            <a:fld id="{42157E48-A2E6-42E5-8783-E456D024DA4A}" type="slidenum">
              <a:rPr lang="en-GB" altLang="ja-JP"/>
              <a:pPr>
                <a:defRPr/>
              </a:pPr>
              <a:t>‹#›</a:t>
            </a:fld>
            <a:endParaRPr lang="en-GB" altLang="ja-JP"/>
          </a:p>
        </p:txBody>
      </p:sp>
    </p:spTree>
    <p:extLst>
      <p:ext uri="{BB962C8B-B14F-4D97-AF65-F5344CB8AC3E}">
        <p14:creationId xmlns:p14="http://schemas.microsoft.com/office/powerpoint/2010/main" val="2658782144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kumimoji="1">
                <a:ea typeface="ＭＳ Ｐゴシック" pitchFamily="50" charset="-128"/>
              </a:defRPr>
            </a:lvl1pPr>
          </a:lstStyle>
          <a:p>
            <a:pPr>
              <a:defRPr/>
            </a:pPr>
            <a:r>
              <a:rPr lang="en-US" altLang="ja-JP"/>
              <a:t>M. De Serio</a:t>
            </a: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kumimoji="1">
                <a:ea typeface="ＭＳ Ｐゴシック" pitchFamily="50" charset="-128"/>
              </a:defRPr>
            </a:lvl1pPr>
          </a:lstStyle>
          <a:p>
            <a:pPr>
              <a:defRPr/>
            </a:pPr>
            <a:r>
              <a:rPr lang="en-GB"/>
              <a:t>ICHEP 2012, Melbourne, 5 July 2012 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/>
            </a:lvl1pPr>
          </a:lstStyle>
          <a:p>
            <a:pPr>
              <a:defRPr/>
            </a:pPr>
            <a:fld id="{E79706DA-B13E-4DAA-BE78-8B9FF3B151C8}" type="slidenum">
              <a:rPr lang="en-GB" altLang="ja-JP"/>
              <a:pPr>
                <a:defRPr/>
              </a:pPr>
              <a:t>‹#›</a:t>
            </a:fld>
            <a:endParaRPr lang="en-GB" altLang="ja-JP"/>
          </a:p>
        </p:txBody>
      </p:sp>
    </p:spTree>
    <p:extLst>
      <p:ext uri="{BB962C8B-B14F-4D97-AF65-F5344CB8AC3E}">
        <p14:creationId xmlns:p14="http://schemas.microsoft.com/office/powerpoint/2010/main" val="192163450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latin typeface="Arial" pitchFamily="34" charset="0"/>
              </a:defRPr>
            </a:lvl1pPr>
          </a:lstStyle>
          <a:p>
            <a:pPr>
              <a:defRPr/>
            </a:pPr>
            <a:fld id="{DB0B6B07-8E20-4176-8A0A-855263E49251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144689095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kumimoji="1">
                <a:ea typeface="ＭＳ Ｐゴシック" pitchFamily="50" charset="-128"/>
              </a:defRPr>
            </a:lvl1pPr>
          </a:lstStyle>
          <a:p>
            <a:pPr>
              <a:defRPr/>
            </a:pPr>
            <a:r>
              <a:rPr lang="en-US" altLang="ja-JP"/>
              <a:t>M. De Serio</a:t>
            </a: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kumimoji="1">
                <a:ea typeface="ＭＳ Ｐゴシック" pitchFamily="50" charset="-128"/>
              </a:defRPr>
            </a:lvl1pPr>
          </a:lstStyle>
          <a:p>
            <a:pPr>
              <a:defRPr/>
            </a:pPr>
            <a:r>
              <a:rPr lang="en-GB"/>
              <a:t>ICHEP 2012, Melbourne, 5 July 2012 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/>
            </a:lvl1pPr>
          </a:lstStyle>
          <a:p>
            <a:pPr>
              <a:defRPr/>
            </a:pPr>
            <a:fld id="{529DAD17-F65A-4E7A-A7A7-22DC5A6F9C96}" type="slidenum">
              <a:rPr lang="en-GB" altLang="ja-JP"/>
              <a:pPr>
                <a:defRPr/>
              </a:pPr>
              <a:t>‹#›</a:t>
            </a:fld>
            <a:endParaRPr lang="en-GB" altLang="ja-JP"/>
          </a:p>
        </p:txBody>
      </p:sp>
    </p:spTree>
    <p:extLst>
      <p:ext uri="{BB962C8B-B14F-4D97-AF65-F5344CB8AC3E}">
        <p14:creationId xmlns:p14="http://schemas.microsoft.com/office/powerpoint/2010/main" val="981667977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kumimoji="1">
                <a:ea typeface="ＭＳ Ｐゴシック" pitchFamily="50" charset="-128"/>
              </a:defRPr>
            </a:lvl1pPr>
          </a:lstStyle>
          <a:p>
            <a:pPr>
              <a:defRPr/>
            </a:pPr>
            <a:r>
              <a:rPr lang="en-US" altLang="ja-JP"/>
              <a:t>M. De Serio</a:t>
            </a: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kumimoji="1">
                <a:ea typeface="ＭＳ Ｐゴシック" pitchFamily="50" charset="-128"/>
              </a:defRPr>
            </a:lvl1pPr>
          </a:lstStyle>
          <a:p>
            <a:pPr>
              <a:defRPr/>
            </a:pPr>
            <a:r>
              <a:rPr lang="en-GB"/>
              <a:t>ICHEP 2012, Melbourne, 5 July 2012 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/>
            </a:lvl1pPr>
          </a:lstStyle>
          <a:p>
            <a:pPr>
              <a:defRPr/>
            </a:pPr>
            <a:fld id="{B3FC0112-982E-4AA2-ACD5-BB3B2E794E26}" type="slidenum">
              <a:rPr lang="en-GB" altLang="ja-JP"/>
              <a:pPr>
                <a:defRPr/>
              </a:pPr>
              <a:t>‹#›</a:t>
            </a:fld>
            <a:endParaRPr lang="en-GB" altLang="ja-JP"/>
          </a:p>
        </p:txBody>
      </p:sp>
    </p:spTree>
    <p:extLst>
      <p:ext uri="{BB962C8B-B14F-4D97-AF65-F5344CB8AC3E}">
        <p14:creationId xmlns:p14="http://schemas.microsoft.com/office/powerpoint/2010/main" val="1470319411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kumimoji="1">
                <a:ea typeface="ＭＳ Ｐゴシック" pitchFamily="50" charset="-128"/>
              </a:defRPr>
            </a:lvl1pPr>
          </a:lstStyle>
          <a:p>
            <a:pPr>
              <a:defRPr/>
            </a:pPr>
            <a:r>
              <a:rPr lang="en-US" altLang="ja-JP"/>
              <a:t>M. De Serio</a:t>
            </a: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kumimoji="1">
                <a:ea typeface="ＭＳ Ｐゴシック" pitchFamily="50" charset="-128"/>
              </a:defRPr>
            </a:lvl1pPr>
          </a:lstStyle>
          <a:p>
            <a:pPr>
              <a:defRPr/>
            </a:pPr>
            <a:r>
              <a:rPr lang="en-GB"/>
              <a:t>ICHEP 2012, Melbourne, 5 July 2012 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/>
            </a:lvl1pPr>
          </a:lstStyle>
          <a:p>
            <a:pPr>
              <a:defRPr/>
            </a:pPr>
            <a:fld id="{0720DF2B-8D7B-438B-AD39-951247F25EAF}" type="slidenum">
              <a:rPr lang="en-GB" altLang="ja-JP"/>
              <a:pPr>
                <a:defRPr/>
              </a:pPr>
              <a:t>‹#›</a:t>
            </a:fld>
            <a:endParaRPr lang="en-GB" altLang="ja-JP"/>
          </a:p>
        </p:txBody>
      </p:sp>
    </p:spTree>
    <p:extLst>
      <p:ext uri="{BB962C8B-B14F-4D97-AF65-F5344CB8AC3E}">
        <p14:creationId xmlns:p14="http://schemas.microsoft.com/office/powerpoint/2010/main" val="2344856143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ja-JP" altLang="en-US" smtClean="0"/>
              <a:t>マスタ サブタイトルの書式設定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pitchFamily="50" charset="-128"/>
              </a:defRPr>
            </a:lvl1pPr>
          </a:lstStyle>
          <a:p>
            <a:pPr>
              <a:defRPr/>
            </a:pPr>
            <a:r>
              <a:rPr lang="en-US" altLang="ja-JP"/>
              <a:t>M. De Serio</a:t>
            </a:r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pitchFamily="50" charset="-128"/>
              </a:defRPr>
            </a:lvl1pPr>
          </a:lstStyle>
          <a:p>
            <a:pPr>
              <a:defRPr/>
            </a:pPr>
            <a:r>
              <a:rPr lang="en-US" altLang="ja-JP"/>
              <a:t>ICHEP 2012, Melbourne, 5 July 2012 </a:t>
            </a: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pitchFamily="50" charset="-128"/>
              </a:defRPr>
            </a:lvl1pPr>
          </a:lstStyle>
          <a:p>
            <a:pPr>
              <a:defRPr/>
            </a:pPr>
            <a:fld id="{46FEB109-0528-4624-BF9F-B95F781B7880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97557384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pitchFamily="50" charset="-128"/>
              </a:defRPr>
            </a:lvl1pPr>
          </a:lstStyle>
          <a:p>
            <a:pPr>
              <a:defRPr/>
            </a:pPr>
            <a:r>
              <a:rPr lang="en-US" altLang="ja-JP"/>
              <a:t>M. De Serio</a:t>
            </a:r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pitchFamily="50" charset="-128"/>
              </a:defRPr>
            </a:lvl1pPr>
          </a:lstStyle>
          <a:p>
            <a:pPr>
              <a:defRPr/>
            </a:pPr>
            <a:r>
              <a:rPr lang="en-US" altLang="ja-JP"/>
              <a:t>ICHEP 2012, Melbourne, 5 July 2012 </a:t>
            </a: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pitchFamily="50" charset="-128"/>
              </a:defRPr>
            </a:lvl1pPr>
          </a:lstStyle>
          <a:p>
            <a:pPr>
              <a:defRPr/>
            </a:pPr>
            <a:fld id="{D4BC692C-F2A2-4E7F-9787-E29FF2905561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735490509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pitchFamily="50" charset="-128"/>
              </a:defRPr>
            </a:lvl1pPr>
          </a:lstStyle>
          <a:p>
            <a:pPr>
              <a:defRPr/>
            </a:pPr>
            <a:r>
              <a:rPr lang="en-US" altLang="ja-JP"/>
              <a:t>M. De Serio</a:t>
            </a:r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pitchFamily="50" charset="-128"/>
              </a:defRPr>
            </a:lvl1pPr>
          </a:lstStyle>
          <a:p>
            <a:pPr>
              <a:defRPr/>
            </a:pPr>
            <a:r>
              <a:rPr lang="en-US" altLang="ja-JP"/>
              <a:t>ICHEP 2012, Melbourne, 5 July 2012 </a:t>
            </a: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pitchFamily="50" charset="-128"/>
              </a:defRPr>
            </a:lvl1pPr>
          </a:lstStyle>
          <a:p>
            <a:pPr>
              <a:defRPr/>
            </a:pPr>
            <a:fld id="{FC3E03B5-A408-4875-967F-3DA81CE64335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723139643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pitchFamily="50" charset="-128"/>
              </a:defRPr>
            </a:lvl1pPr>
          </a:lstStyle>
          <a:p>
            <a:pPr>
              <a:defRPr/>
            </a:pPr>
            <a:r>
              <a:rPr lang="en-US" altLang="ja-JP"/>
              <a:t>M. De Serio</a:t>
            </a:r>
            <a:endParaRPr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pitchFamily="50" charset="-128"/>
              </a:defRPr>
            </a:lvl1pPr>
          </a:lstStyle>
          <a:p>
            <a:pPr>
              <a:defRPr/>
            </a:pPr>
            <a:r>
              <a:rPr lang="en-US" altLang="ja-JP"/>
              <a:t>ICHEP 2012, Melbourne, 5 July 2012 </a:t>
            </a:r>
            <a:endParaRPr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pitchFamily="50" charset="-128"/>
              </a:defRPr>
            </a:lvl1pPr>
          </a:lstStyle>
          <a:p>
            <a:pPr>
              <a:defRPr/>
            </a:pPr>
            <a:fld id="{41283802-A073-46E0-A604-551EB8D0A6A6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419204293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日付プレースホルダ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pitchFamily="50" charset="-128"/>
              </a:defRPr>
            </a:lvl1pPr>
          </a:lstStyle>
          <a:p>
            <a:pPr>
              <a:defRPr/>
            </a:pPr>
            <a:r>
              <a:rPr lang="en-US" altLang="ja-JP"/>
              <a:t>M. De Serio</a:t>
            </a:r>
            <a:endParaRPr lang="ja-JP" altLang="en-US"/>
          </a:p>
        </p:txBody>
      </p:sp>
      <p:sp>
        <p:nvSpPr>
          <p:cNvPr id="8" name="フッター プレースホルダ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pitchFamily="50" charset="-128"/>
              </a:defRPr>
            </a:lvl1pPr>
          </a:lstStyle>
          <a:p>
            <a:pPr>
              <a:defRPr/>
            </a:pPr>
            <a:r>
              <a:rPr lang="en-US" altLang="ja-JP"/>
              <a:t>ICHEP 2012, Melbourne, 5 July 2012 </a:t>
            </a:r>
            <a:endParaRPr lang="ja-JP" altLang="en-US"/>
          </a:p>
        </p:txBody>
      </p:sp>
      <p:sp>
        <p:nvSpPr>
          <p:cNvPr id="9" name="スライド番号プレースホル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pitchFamily="50" charset="-128"/>
              </a:defRPr>
            </a:lvl1pPr>
          </a:lstStyle>
          <a:p>
            <a:pPr>
              <a:defRPr/>
            </a:pPr>
            <a:fld id="{D1AECABA-6E93-4BB8-A9F2-DE880CA98F3A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561290767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pitchFamily="50" charset="-128"/>
              </a:defRPr>
            </a:lvl1pPr>
          </a:lstStyle>
          <a:p>
            <a:pPr>
              <a:defRPr/>
            </a:pPr>
            <a:r>
              <a:rPr lang="en-US" altLang="ja-JP"/>
              <a:t>M. De Serio</a:t>
            </a:r>
            <a:endParaRPr lang="ja-JP" altLang="en-US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pitchFamily="50" charset="-128"/>
              </a:defRPr>
            </a:lvl1pPr>
          </a:lstStyle>
          <a:p>
            <a:pPr>
              <a:defRPr/>
            </a:pPr>
            <a:r>
              <a:rPr lang="en-US" altLang="ja-JP"/>
              <a:t>ICHEP 2012, Melbourne, 5 July 2012 </a:t>
            </a:r>
            <a:endParaRPr lang="ja-JP" altLang="en-US"/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pitchFamily="50" charset="-128"/>
              </a:defRPr>
            </a:lvl1pPr>
          </a:lstStyle>
          <a:p>
            <a:pPr>
              <a:defRPr/>
            </a:pPr>
            <a:fld id="{F420690B-8E7D-4592-963B-8D7EE1EB4DB8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339012440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pitchFamily="50" charset="-128"/>
              </a:defRPr>
            </a:lvl1pPr>
          </a:lstStyle>
          <a:p>
            <a:pPr>
              <a:defRPr/>
            </a:pPr>
            <a:r>
              <a:rPr lang="en-US" altLang="ja-JP"/>
              <a:t>M. De Serio</a:t>
            </a:r>
            <a:endParaRPr lang="ja-JP" altLang="en-US"/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pitchFamily="50" charset="-128"/>
              </a:defRPr>
            </a:lvl1pPr>
          </a:lstStyle>
          <a:p>
            <a:pPr>
              <a:defRPr/>
            </a:pPr>
            <a:r>
              <a:rPr lang="en-US" altLang="ja-JP"/>
              <a:t>ICHEP 2012, Melbourne, 5 July 2012 </a:t>
            </a:r>
            <a:endParaRPr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pitchFamily="50" charset="-128"/>
              </a:defRPr>
            </a:lvl1pPr>
          </a:lstStyle>
          <a:p>
            <a:pPr>
              <a:defRPr/>
            </a:pPr>
            <a:fld id="{28389748-F5C1-47C5-AB50-F3A1D7BBE398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05662513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latin typeface="Arial" pitchFamily="34" charset="0"/>
              </a:defRPr>
            </a:lvl1pPr>
          </a:lstStyle>
          <a:p>
            <a:pPr>
              <a:defRPr/>
            </a:pPr>
            <a:fld id="{2A2DDF7B-B5DD-4E3B-A03F-8BD08010CBAC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4284760411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pitchFamily="50" charset="-128"/>
              </a:defRPr>
            </a:lvl1pPr>
          </a:lstStyle>
          <a:p>
            <a:pPr>
              <a:defRPr/>
            </a:pPr>
            <a:r>
              <a:rPr lang="en-US" altLang="ja-JP"/>
              <a:t>M. De Serio</a:t>
            </a:r>
            <a:endParaRPr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pitchFamily="50" charset="-128"/>
              </a:defRPr>
            </a:lvl1pPr>
          </a:lstStyle>
          <a:p>
            <a:pPr>
              <a:defRPr/>
            </a:pPr>
            <a:r>
              <a:rPr lang="en-US" altLang="ja-JP"/>
              <a:t>ICHEP 2012, Melbourne, 5 July 2012 </a:t>
            </a:r>
            <a:endParaRPr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pitchFamily="50" charset="-128"/>
              </a:defRPr>
            </a:lvl1pPr>
          </a:lstStyle>
          <a:p>
            <a:pPr>
              <a:defRPr/>
            </a:pPr>
            <a:fld id="{D082268C-3EA7-4900-8ACA-D9389CB4F8E1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62911585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ja-JP" altLang="en-US" noProof="0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pitchFamily="50" charset="-128"/>
              </a:defRPr>
            </a:lvl1pPr>
          </a:lstStyle>
          <a:p>
            <a:pPr>
              <a:defRPr/>
            </a:pPr>
            <a:r>
              <a:rPr lang="en-US" altLang="ja-JP"/>
              <a:t>M. De Serio</a:t>
            </a:r>
            <a:endParaRPr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pitchFamily="50" charset="-128"/>
              </a:defRPr>
            </a:lvl1pPr>
          </a:lstStyle>
          <a:p>
            <a:pPr>
              <a:defRPr/>
            </a:pPr>
            <a:r>
              <a:rPr lang="en-US" altLang="ja-JP"/>
              <a:t>ICHEP 2012, Melbourne, 5 July 2012 </a:t>
            </a:r>
            <a:endParaRPr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pitchFamily="50" charset="-128"/>
              </a:defRPr>
            </a:lvl1pPr>
          </a:lstStyle>
          <a:p>
            <a:pPr>
              <a:defRPr/>
            </a:pPr>
            <a:fld id="{43CD20AF-FF92-4231-93FC-6D867FEBEB5D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74752364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pitchFamily="50" charset="-128"/>
              </a:defRPr>
            </a:lvl1pPr>
          </a:lstStyle>
          <a:p>
            <a:pPr>
              <a:defRPr/>
            </a:pPr>
            <a:r>
              <a:rPr lang="en-US" altLang="ja-JP"/>
              <a:t>M. De Serio</a:t>
            </a:r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pitchFamily="50" charset="-128"/>
              </a:defRPr>
            </a:lvl1pPr>
          </a:lstStyle>
          <a:p>
            <a:pPr>
              <a:defRPr/>
            </a:pPr>
            <a:r>
              <a:rPr lang="en-US" altLang="ja-JP"/>
              <a:t>ICHEP 2012, Melbourne, 5 July 2012 </a:t>
            </a: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pitchFamily="50" charset="-128"/>
              </a:defRPr>
            </a:lvl1pPr>
          </a:lstStyle>
          <a:p>
            <a:pPr>
              <a:defRPr/>
            </a:pPr>
            <a:fld id="{142EDA61-7D6B-4994-B655-21C173602B57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908912226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pitchFamily="50" charset="-128"/>
              </a:defRPr>
            </a:lvl1pPr>
          </a:lstStyle>
          <a:p>
            <a:pPr>
              <a:defRPr/>
            </a:pPr>
            <a:r>
              <a:rPr lang="en-US" altLang="ja-JP"/>
              <a:t>M. De Serio</a:t>
            </a:r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pitchFamily="50" charset="-128"/>
              </a:defRPr>
            </a:lvl1pPr>
          </a:lstStyle>
          <a:p>
            <a:pPr>
              <a:defRPr/>
            </a:pPr>
            <a:r>
              <a:rPr lang="en-US" altLang="ja-JP"/>
              <a:t>ICHEP 2012, Melbourne, 5 July 2012 </a:t>
            </a: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pitchFamily="50" charset="-128"/>
              </a:defRPr>
            </a:lvl1pPr>
          </a:lstStyle>
          <a:p>
            <a:pPr>
              <a:defRPr/>
            </a:pPr>
            <a:fld id="{E8BAD17A-4C6F-4CB9-ABBC-BF05CE1AE571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379000759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ja-JP" altLang="en-US" smtClean="0"/>
              <a:t>マスター サブタイトルの書式設定</a:t>
            </a:r>
            <a:endParaRPr lang="ja-JP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6A9627-38A9-4516-B6D5-D5CAAD30473D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868592176"/>
      </p:ext>
    </p:extLst>
  </p:cSld>
  <p:clrMapOvr>
    <a:masterClrMapping/>
  </p:clrMapOvr>
  <p:transition spd="med">
    <p:fade/>
  </p:transition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E75033-4573-4229-A2A7-D11F7023EED2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646921834"/>
      </p:ext>
    </p:extLst>
  </p:cSld>
  <p:clrMapOvr>
    <a:masterClrMapping/>
  </p:clrMapOvr>
  <p:transition spd="med">
    <p:fade/>
  </p:transition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BCC905-43A5-4A90-8C27-78DF73541751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394390067"/>
      </p:ext>
    </p:extLst>
  </p:cSld>
  <p:clrMapOvr>
    <a:masterClrMapping/>
  </p:clrMapOvr>
  <p:transition spd="med">
    <p:fade/>
  </p:transition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EAB021-9473-4FA2-9A45-23D09D07F994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131378489"/>
      </p:ext>
    </p:extLst>
  </p:cSld>
  <p:clrMapOvr>
    <a:masterClrMapping/>
  </p:clrMapOvr>
  <p:transition spd="med">
    <p:fade/>
  </p:transition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FC19B5-D03F-4AB5-A328-197F1E771705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642068719"/>
      </p:ext>
    </p:extLst>
  </p:cSld>
  <p:clrMapOvr>
    <a:masterClrMapping/>
  </p:clrMapOvr>
  <p:transition spd="med">
    <p:fade/>
  </p:transition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6CF3F7-D094-4F22-890C-840D56918440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942942001"/>
      </p:ext>
    </p:extLst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52B0A1-D890-4D01-8405-067C7F9C0110}" type="datetimeFigureOut">
              <a:rPr kumimoji="1" lang="ja-JP" altLang="en-US" smtClean="0"/>
              <a:t>2013/12/12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5F6405-B1DD-494C-8BFA-245CEFA6117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8903591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ja-JP" altLang="en-US" noProof="0" smtClean="0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latin typeface="Arial" pitchFamily="34" charset="0"/>
              </a:defRPr>
            </a:lvl1pPr>
          </a:lstStyle>
          <a:p>
            <a:pPr>
              <a:defRPr/>
            </a:pPr>
            <a:fld id="{783F0E9E-419F-4E04-A069-ABD7DF834981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518720979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A4287E-DCC8-4A66-8771-35AD062771B9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4152946682"/>
      </p:ext>
    </p:extLst>
  </p:cSld>
  <p:clrMapOvr>
    <a:masterClrMapping/>
  </p:clrMapOvr>
  <p:transition spd="med">
    <p:fade/>
  </p:transition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0CCBA2-3F3A-4E04-8BB9-03DC77AB0511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903779295"/>
      </p:ext>
    </p:extLst>
  </p:cSld>
  <p:clrMapOvr>
    <a:masterClrMapping/>
  </p:clrMapOvr>
  <p:transition spd="med">
    <p:fade/>
  </p:transition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ja-JP" altLang="en-US" noProof="0" smtClean="0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F00F3B-F218-405F-9DA9-00BD833A9F9E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522944416"/>
      </p:ext>
    </p:extLst>
  </p:cSld>
  <p:clrMapOvr>
    <a:masterClrMapping/>
  </p:clrMapOvr>
  <p:transition spd="med">
    <p:fade/>
  </p:transition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30D3E7-D59A-43EB-ACB0-8D67D2745CC5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179904459"/>
      </p:ext>
    </p:extLst>
  </p:cSld>
  <p:clrMapOvr>
    <a:masterClrMapping/>
  </p:clrMapOvr>
  <p:transition spd="med">
    <p:fade/>
  </p:transition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B27E91-550A-4D0E-AB18-37C88553CE09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650776062"/>
      </p:ext>
    </p:extLst>
  </p:cSld>
  <p:clrMapOvr>
    <a:masterClrMapping/>
  </p:clrMapOvr>
  <p:transition spd="med">
    <p:fade/>
  </p:transition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15E930-A35B-43EC-BE24-8DB22C58050F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323381091"/>
      </p:ext>
    </p:extLst>
  </p:cSld>
  <p:clrMapOvr>
    <a:masterClrMapping/>
  </p:clrMapOvr>
  <p:transition spd="med">
    <p:fade/>
  </p:transition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kumimoji="1">
                <a:ea typeface="ＭＳ Ｐゴシック" pitchFamily="50" charset="-128"/>
              </a:defRPr>
            </a:lvl1pPr>
          </a:lstStyle>
          <a:p>
            <a:pPr>
              <a:defRPr/>
            </a:pPr>
            <a:r>
              <a:rPr lang="en-US" altLang="ja-JP"/>
              <a:t>M. De Serio</a:t>
            </a: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kumimoji="1">
                <a:ea typeface="ＭＳ Ｐゴシック" pitchFamily="50" charset="-128"/>
              </a:defRPr>
            </a:lvl1pPr>
          </a:lstStyle>
          <a:p>
            <a:pPr>
              <a:defRPr/>
            </a:pPr>
            <a:r>
              <a:rPr lang="en-GB"/>
              <a:t>ICHEP 2012, Melbourne, 5 July 2012 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/>
            </a:lvl1pPr>
          </a:lstStyle>
          <a:p>
            <a:pPr>
              <a:defRPr/>
            </a:pPr>
            <a:fld id="{321A8BFC-3371-430B-9D5C-090B072AC416}" type="slidenum">
              <a:rPr lang="en-GB" altLang="ja-JP"/>
              <a:pPr>
                <a:defRPr/>
              </a:pPr>
              <a:t>‹#›</a:t>
            </a:fld>
            <a:endParaRPr lang="en-GB" altLang="ja-JP"/>
          </a:p>
        </p:txBody>
      </p:sp>
    </p:spTree>
    <p:extLst>
      <p:ext uri="{BB962C8B-B14F-4D97-AF65-F5344CB8AC3E}">
        <p14:creationId xmlns:p14="http://schemas.microsoft.com/office/powerpoint/2010/main" val="2598746090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kumimoji="1">
                <a:ea typeface="ＭＳ Ｐゴシック" pitchFamily="50" charset="-128"/>
              </a:defRPr>
            </a:lvl1pPr>
          </a:lstStyle>
          <a:p>
            <a:pPr>
              <a:defRPr/>
            </a:pPr>
            <a:r>
              <a:rPr lang="en-US" altLang="ja-JP"/>
              <a:t>M. De Serio</a:t>
            </a: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kumimoji="1">
                <a:ea typeface="ＭＳ Ｐゴシック" pitchFamily="50" charset="-128"/>
              </a:defRPr>
            </a:lvl1pPr>
          </a:lstStyle>
          <a:p>
            <a:pPr>
              <a:defRPr/>
            </a:pPr>
            <a:r>
              <a:rPr lang="en-GB"/>
              <a:t>ICHEP 2012, Melbourne, 5 July 2012 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/>
            </a:lvl1pPr>
          </a:lstStyle>
          <a:p>
            <a:pPr>
              <a:defRPr/>
            </a:pPr>
            <a:fld id="{42CB501A-B435-4898-95A0-B25B54AFFBD5}" type="slidenum">
              <a:rPr lang="en-GB" altLang="ja-JP"/>
              <a:pPr>
                <a:defRPr/>
              </a:pPr>
              <a:t>‹#›</a:t>
            </a:fld>
            <a:endParaRPr lang="en-GB" altLang="ja-JP"/>
          </a:p>
        </p:txBody>
      </p:sp>
    </p:spTree>
    <p:extLst>
      <p:ext uri="{BB962C8B-B14F-4D97-AF65-F5344CB8AC3E}">
        <p14:creationId xmlns:p14="http://schemas.microsoft.com/office/powerpoint/2010/main" val="2167997117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kumimoji="1">
                <a:ea typeface="ＭＳ Ｐゴシック" pitchFamily="50" charset="-128"/>
              </a:defRPr>
            </a:lvl1pPr>
          </a:lstStyle>
          <a:p>
            <a:pPr>
              <a:defRPr/>
            </a:pPr>
            <a:r>
              <a:rPr lang="en-US" altLang="ja-JP"/>
              <a:t>M. De Serio</a:t>
            </a: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kumimoji="1">
                <a:ea typeface="ＭＳ Ｐゴシック" pitchFamily="50" charset="-128"/>
              </a:defRPr>
            </a:lvl1pPr>
          </a:lstStyle>
          <a:p>
            <a:pPr>
              <a:defRPr/>
            </a:pPr>
            <a:r>
              <a:rPr lang="en-GB"/>
              <a:t>ICHEP 2012, Melbourne, 5 July 2012 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/>
            </a:lvl1pPr>
          </a:lstStyle>
          <a:p>
            <a:pPr>
              <a:defRPr/>
            </a:pPr>
            <a:fld id="{1080E922-C245-48EE-9C92-21DFFBF46812}" type="slidenum">
              <a:rPr lang="en-GB" altLang="ja-JP"/>
              <a:pPr>
                <a:defRPr/>
              </a:pPr>
              <a:t>‹#›</a:t>
            </a:fld>
            <a:endParaRPr lang="en-GB" altLang="ja-JP"/>
          </a:p>
        </p:txBody>
      </p:sp>
    </p:spTree>
    <p:extLst>
      <p:ext uri="{BB962C8B-B14F-4D97-AF65-F5344CB8AC3E}">
        <p14:creationId xmlns:p14="http://schemas.microsoft.com/office/powerpoint/2010/main" val="4047963284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kumimoji="1">
                <a:ea typeface="ＭＳ Ｐゴシック" pitchFamily="50" charset="-128"/>
              </a:defRPr>
            </a:lvl1pPr>
          </a:lstStyle>
          <a:p>
            <a:pPr>
              <a:defRPr/>
            </a:pPr>
            <a:r>
              <a:rPr lang="en-US" altLang="ja-JP"/>
              <a:t>M. De Serio</a:t>
            </a: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kumimoji="1">
                <a:ea typeface="ＭＳ Ｐゴシック" pitchFamily="50" charset="-128"/>
              </a:defRPr>
            </a:lvl1pPr>
          </a:lstStyle>
          <a:p>
            <a:pPr>
              <a:defRPr/>
            </a:pPr>
            <a:r>
              <a:rPr lang="en-GB"/>
              <a:t>ICHEP 2012, Melbourne, 5 July 2012 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/>
            </a:lvl1pPr>
          </a:lstStyle>
          <a:p>
            <a:pPr>
              <a:defRPr/>
            </a:pPr>
            <a:fld id="{F2686F2E-CEEC-4E0C-9AF3-CD730F1B4382}" type="slidenum">
              <a:rPr lang="en-GB" altLang="ja-JP"/>
              <a:pPr>
                <a:defRPr/>
              </a:pPr>
              <a:t>‹#›</a:t>
            </a:fld>
            <a:endParaRPr lang="en-GB" altLang="ja-JP"/>
          </a:p>
        </p:txBody>
      </p:sp>
    </p:spTree>
    <p:extLst>
      <p:ext uri="{BB962C8B-B14F-4D97-AF65-F5344CB8AC3E}">
        <p14:creationId xmlns:p14="http://schemas.microsoft.com/office/powerpoint/2010/main" val="157920521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latin typeface="Arial" pitchFamily="34" charset="0"/>
              </a:defRPr>
            </a:lvl1pPr>
          </a:lstStyle>
          <a:p>
            <a:pPr>
              <a:defRPr/>
            </a:pPr>
            <a:fld id="{9A857A89-4BFA-425A-8180-194BA1AE2EE7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944412336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kumimoji="1">
                <a:ea typeface="ＭＳ Ｐゴシック" pitchFamily="50" charset="-128"/>
              </a:defRPr>
            </a:lvl1pPr>
          </a:lstStyle>
          <a:p>
            <a:pPr>
              <a:defRPr/>
            </a:pPr>
            <a:r>
              <a:rPr lang="en-US" altLang="ja-JP"/>
              <a:t>M. De Serio</a:t>
            </a:r>
            <a:endParaRPr lang="en-GB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kumimoji="1">
                <a:ea typeface="ＭＳ Ｐゴシック" pitchFamily="50" charset="-128"/>
              </a:defRPr>
            </a:lvl1pPr>
          </a:lstStyle>
          <a:p>
            <a:pPr>
              <a:defRPr/>
            </a:pPr>
            <a:r>
              <a:rPr lang="en-GB"/>
              <a:t>ICHEP 2012, Melbourne, 5 July 2012 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/>
            </a:lvl1pPr>
          </a:lstStyle>
          <a:p>
            <a:pPr>
              <a:defRPr/>
            </a:pPr>
            <a:fld id="{27474786-D810-4E08-94FD-7154CF36B957}" type="slidenum">
              <a:rPr lang="en-GB" altLang="ja-JP"/>
              <a:pPr>
                <a:defRPr/>
              </a:pPr>
              <a:t>‹#›</a:t>
            </a:fld>
            <a:endParaRPr lang="en-GB" altLang="ja-JP"/>
          </a:p>
        </p:txBody>
      </p:sp>
    </p:spTree>
    <p:extLst>
      <p:ext uri="{BB962C8B-B14F-4D97-AF65-F5344CB8AC3E}">
        <p14:creationId xmlns:p14="http://schemas.microsoft.com/office/powerpoint/2010/main" val="2883607943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kumimoji="1">
                <a:ea typeface="ＭＳ Ｐゴシック" pitchFamily="50" charset="-128"/>
              </a:defRPr>
            </a:lvl1pPr>
          </a:lstStyle>
          <a:p>
            <a:pPr>
              <a:defRPr/>
            </a:pPr>
            <a:r>
              <a:rPr lang="en-US" altLang="ja-JP"/>
              <a:t>M. De Serio</a:t>
            </a: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kumimoji="1">
                <a:ea typeface="ＭＳ Ｐゴシック" pitchFamily="50" charset="-128"/>
              </a:defRPr>
            </a:lvl1pPr>
          </a:lstStyle>
          <a:p>
            <a:pPr>
              <a:defRPr/>
            </a:pPr>
            <a:r>
              <a:rPr lang="en-GB"/>
              <a:t>ICHEP 2012, Melbourne, 5 July 2012 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/>
            </a:lvl1pPr>
          </a:lstStyle>
          <a:p>
            <a:pPr>
              <a:defRPr/>
            </a:pPr>
            <a:fld id="{4CE161F7-9082-4066-8DCA-7778169DE6A7}" type="slidenum">
              <a:rPr lang="en-GB" altLang="ja-JP"/>
              <a:pPr>
                <a:defRPr/>
              </a:pPr>
              <a:t>‹#›</a:t>
            </a:fld>
            <a:endParaRPr lang="en-GB" altLang="ja-JP"/>
          </a:p>
        </p:txBody>
      </p:sp>
    </p:spTree>
    <p:extLst>
      <p:ext uri="{BB962C8B-B14F-4D97-AF65-F5344CB8AC3E}">
        <p14:creationId xmlns:p14="http://schemas.microsoft.com/office/powerpoint/2010/main" val="2096228144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kumimoji="1">
                <a:ea typeface="ＭＳ Ｐゴシック" pitchFamily="50" charset="-128"/>
              </a:defRPr>
            </a:lvl1pPr>
          </a:lstStyle>
          <a:p>
            <a:pPr>
              <a:defRPr/>
            </a:pPr>
            <a:r>
              <a:rPr lang="en-US" altLang="ja-JP"/>
              <a:t>M. De Serio</a:t>
            </a:r>
            <a:endParaRPr lang="en-GB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kumimoji="1">
                <a:ea typeface="ＭＳ Ｐゴシック" pitchFamily="50" charset="-128"/>
              </a:defRPr>
            </a:lvl1pPr>
          </a:lstStyle>
          <a:p>
            <a:pPr>
              <a:defRPr/>
            </a:pPr>
            <a:r>
              <a:rPr lang="en-GB"/>
              <a:t>ICHEP 2012, Melbourne, 5 July 2012 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/>
            </a:lvl1pPr>
          </a:lstStyle>
          <a:p>
            <a:pPr>
              <a:defRPr/>
            </a:pPr>
            <a:fld id="{D287B569-CA47-4197-8329-51552ACEFB32}" type="slidenum">
              <a:rPr lang="en-GB" altLang="ja-JP"/>
              <a:pPr>
                <a:defRPr/>
              </a:pPr>
              <a:t>‹#›</a:t>
            </a:fld>
            <a:endParaRPr lang="en-GB" altLang="ja-JP"/>
          </a:p>
        </p:txBody>
      </p:sp>
    </p:spTree>
    <p:extLst>
      <p:ext uri="{BB962C8B-B14F-4D97-AF65-F5344CB8AC3E}">
        <p14:creationId xmlns:p14="http://schemas.microsoft.com/office/powerpoint/2010/main" val="3812941413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kumimoji="1">
                <a:ea typeface="ＭＳ Ｐゴシック" pitchFamily="50" charset="-128"/>
              </a:defRPr>
            </a:lvl1pPr>
          </a:lstStyle>
          <a:p>
            <a:pPr>
              <a:defRPr/>
            </a:pPr>
            <a:r>
              <a:rPr lang="en-US" altLang="ja-JP"/>
              <a:t>M. De Serio</a:t>
            </a: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kumimoji="1">
                <a:ea typeface="ＭＳ Ｐゴシック" pitchFamily="50" charset="-128"/>
              </a:defRPr>
            </a:lvl1pPr>
          </a:lstStyle>
          <a:p>
            <a:pPr>
              <a:defRPr/>
            </a:pPr>
            <a:r>
              <a:rPr lang="en-GB"/>
              <a:t>ICHEP 2012, Melbourne, 5 July 2012 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/>
            </a:lvl1pPr>
          </a:lstStyle>
          <a:p>
            <a:pPr>
              <a:defRPr/>
            </a:pPr>
            <a:fld id="{C31F7160-44F6-4D0D-AF3C-7A100B150884}" type="slidenum">
              <a:rPr lang="en-GB" altLang="ja-JP"/>
              <a:pPr>
                <a:defRPr/>
              </a:pPr>
              <a:t>‹#›</a:t>
            </a:fld>
            <a:endParaRPr lang="en-GB" altLang="ja-JP"/>
          </a:p>
        </p:txBody>
      </p:sp>
    </p:spTree>
    <p:extLst>
      <p:ext uri="{BB962C8B-B14F-4D97-AF65-F5344CB8AC3E}">
        <p14:creationId xmlns:p14="http://schemas.microsoft.com/office/powerpoint/2010/main" val="3513212323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kumimoji="1">
                <a:ea typeface="ＭＳ Ｐゴシック" pitchFamily="50" charset="-128"/>
              </a:defRPr>
            </a:lvl1pPr>
          </a:lstStyle>
          <a:p>
            <a:pPr>
              <a:defRPr/>
            </a:pPr>
            <a:r>
              <a:rPr lang="en-US" altLang="ja-JP"/>
              <a:t>M. De Serio</a:t>
            </a: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kumimoji="1">
                <a:ea typeface="ＭＳ Ｐゴシック" pitchFamily="50" charset="-128"/>
              </a:defRPr>
            </a:lvl1pPr>
          </a:lstStyle>
          <a:p>
            <a:pPr>
              <a:defRPr/>
            </a:pPr>
            <a:r>
              <a:rPr lang="en-GB"/>
              <a:t>ICHEP 2012, Melbourne, 5 July 2012 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/>
            </a:lvl1pPr>
          </a:lstStyle>
          <a:p>
            <a:pPr>
              <a:defRPr/>
            </a:pPr>
            <a:fld id="{6FD25C22-1A88-412E-8C12-903579A940CF}" type="slidenum">
              <a:rPr lang="en-GB" altLang="ja-JP"/>
              <a:pPr>
                <a:defRPr/>
              </a:pPr>
              <a:t>‹#›</a:t>
            </a:fld>
            <a:endParaRPr lang="en-GB" altLang="ja-JP"/>
          </a:p>
        </p:txBody>
      </p:sp>
    </p:spTree>
    <p:extLst>
      <p:ext uri="{BB962C8B-B14F-4D97-AF65-F5344CB8AC3E}">
        <p14:creationId xmlns:p14="http://schemas.microsoft.com/office/powerpoint/2010/main" val="3300236215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kumimoji="1">
                <a:ea typeface="ＭＳ Ｐゴシック" pitchFamily="50" charset="-128"/>
              </a:defRPr>
            </a:lvl1pPr>
          </a:lstStyle>
          <a:p>
            <a:pPr>
              <a:defRPr/>
            </a:pPr>
            <a:r>
              <a:rPr lang="en-US" altLang="ja-JP"/>
              <a:t>M. De Serio</a:t>
            </a: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kumimoji="1">
                <a:ea typeface="ＭＳ Ｐゴシック" pitchFamily="50" charset="-128"/>
              </a:defRPr>
            </a:lvl1pPr>
          </a:lstStyle>
          <a:p>
            <a:pPr>
              <a:defRPr/>
            </a:pPr>
            <a:r>
              <a:rPr lang="en-GB"/>
              <a:t>ICHEP 2012, Melbourne, 5 July 2012 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/>
            </a:lvl1pPr>
          </a:lstStyle>
          <a:p>
            <a:pPr>
              <a:defRPr/>
            </a:pPr>
            <a:fld id="{F6C0B12C-B2B5-4B77-8234-56A76E5F1D72}" type="slidenum">
              <a:rPr lang="en-GB" altLang="ja-JP"/>
              <a:pPr>
                <a:defRPr/>
              </a:pPr>
              <a:t>‹#›</a:t>
            </a:fld>
            <a:endParaRPr lang="en-GB" altLang="ja-JP"/>
          </a:p>
        </p:txBody>
      </p:sp>
    </p:spTree>
    <p:extLst>
      <p:ext uri="{BB962C8B-B14F-4D97-AF65-F5344CB8AC3E}">
        <p14:creationId xmlns:p14="http://schemas.microsoft.com/office/powerpoint/2010/main" val="3426103737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kumimoji="1">
                <a:ea typeface="ＭＳ Ｐゴシック" pitchFamily="50" charset="-128"/>
              </a:defRPr>
            </a:lvl1pPr>
          </a:lstStyle>
          <a:p>
            <a:pPr>
              <a:defRPr/>
            </a:pPr>
            <a:r>
              <a:rPr lang="en-US" altLang="ja-JP"/>
              <a:t>M. De Serio</a:t>
            </a: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kumimoji="1">
                <a:ea typeface="ＭＳ Ｐゴシック" pitchFamily="50" charset="-128"/>
              </a:defRPr>
            </a:lvl1pPr>
          </a:lstStyle>
          <a:p>
            <a:pPr>
              <a:defRPr/>
            </a:pPr>
            <a:r>
              <a:rPr lang="en-GB"/>
              <a:t>ICHEP 2012, Melbourne, 5 July 2012 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/>
            </a:lvl1pPr>
          </a:lstStyle>
          <a:p>
            <a:pPr>
              <a:defRPr/>
            </a:pPr>
            <a:fld id="{526ADE18-E07A-44BA-94E7-6EBB84E20289}" type="slidenum">
              <a:rPr lang="en-GB" altLang="ja-JP"/>
              <a:pPr>
                <a:defRPr/>
              </a:pPr>
              <a:t>‹#›</a:t>
            </a:fld>
            <a:endParaRPr lang="en-GB" altLang="ja-JP"/>
          </a:p>
        </p:txBody>
      </p:sp>
    </p:spTree>
    <p:extLst>
      <p:ext uri="{BB962C8B-B14F-4D97-AF65-F5344CB8AC3E}">
        <p14:creationId xmlns:p14="http://schemas.microsoft.com/office/powerpoint/2010/main" val="399313759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 smtClean="0"/>
              <a:t>マスター サブタイトルの書式設定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5D029-C581-4018-B3BF-2711104F326F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2013/12/12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D0257-CFF7-4161-BAD0-376184C1A49D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6436880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C4613-87AF-4146-B92E-BB0A9B134AEA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2013/12/12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D0257-CFF7-4161-BAD0-376184C1A49D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3850872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B5E0EB-23B1-4224-8172-7B3DC0A85F8F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2013/12/12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D0257-CFF7-4161-BAD0-376184C1A49D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119883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latin typeface="Arial" pitchFamily="34" charset="0"/>
              </a:defRPr>
            </a:lvl1pPr>
          </a:lstStyle>
          <a:p>
            <a:pPr>
              <a:defRPr/>
            </a:pPr>
            <a:fld id="{4B678DD7-296C-461F-BF70-E9516499AAEF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4124791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E1F44-F903-41EC-B853-398B2F95E2CB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2013/12/12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D0257-CFF7-4161-BAD0-376184C1A49D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1394917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815BA-9EDF-4A0D-A9EC-4B6D47CE1ECF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2013/12/12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D0257-CFF7-4161-BAD0-376184C1A49D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9502421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8A4982-A0EB-4D53-8AA8-6DA8154D4D69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2013/12/12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D0257-CFF7-4161-BAD0-376184C1A49D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9476272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1756E0-7AA8-446F-B01A-83E255425FB0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2013/12/12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D0257-CFF7-4161-BAD0-376184C1A49D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6925653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3E9C8B-A61E-468C-9B0F-764349FCBF35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2013/12/12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D0257-CFF7-4161-BAD0-376184C1A49D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0542415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037C7E-BDC8-430B-BD5F-CBBA4B449BEB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2013/12/12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D0257-CFF7-4161-BAD0-376184C1A49D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3345753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13F026-1261-489A-B732-C72BDDBD8422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2013/12/12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D0257-CFF7-4161-BAD0-376184C1A49D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0614267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FF72C2-557A-4708-B1F8-951CC483107A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2013/12/12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D0257-CFF7-4161-BAD0-376184C1A49D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654195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タイトルと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表プレースホルダー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ja-JP" altLang="en-US" noProof="0" smtClean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latin typeface="Arial" pitchFamily="34" charset="0"/>
              </a:defRPr>
            </a:lvl1pPr>
          </a:lstStyle>
          <a:p>
            <a:pPr>
              <a:defRPr/>
            </a:pPr>
            <a:fld id="{938CA3B9-EA11-40CB-9704-9168941A8737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92043693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latin typeface="Arial" pitchFamily="34" charset="0"/>
              </a:defRPr>
            </a:lvl1pPr>
          </a:lstStyle>
          <a:p>
            <a:pPr>
              <a:defRPr/>
            </a:pPr>
            <a:fld id="{E4B47809-8C1E-49C2-9BC1-2C2D0C943FF4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15913434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ja-JP" altLang="en-US" smtClean="0"/>
              <a:t>マスター サブタイトルの書式設定</a:t>
            </a:r>
            <a:endParaRPr lang="ja-JP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FF8959-8414-405C-AE99-BF78B4A8D33A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798945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2ADC69-4E71-4A4F-BC36-0769352FB597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015801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FAE28C-5845-4865-88C1-5AE18A54F621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011146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8D8B62-6311-47BA-9B6A-A614001CBD65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274188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70F9B1-2318-4AD7-9DA0-8B7DE19426C4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78971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52B0A1-D890-4D01-8405-067C7F9C0110}" type="datetimeFigureOut">
              <a:rPr kumimoji="1" lang="ja-JP" altLang="en-US" smtClean="0"/>
              <a:t>2013/12/12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5F6405-B1DD-494C-8BFA-245CEFA6117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4021831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5F808C-6560-4B48-AA73-0EF6776BEBFA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74850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E7082D-F204-4698-AAA9-1C76FBAC114F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887731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D3DD8D-3D9E-4B2D-AC02-6EAD4E17F63C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853830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ja-JP" altLang="en-US" noProof="0" smtClean="0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50715E-EE2A-4D41-891C-355EA3A2395A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434746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6BFFBC-3617-4E56-81D2-9E74A4513285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254868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2AE472-5E3C-409C-AF9D-B64DB0377561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585304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タイトルと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表プレースホルダー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ja-JP" alt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EF4293-911A-4CDB-B196-AFA64695D4F2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051851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AB3673-CF7C-453D-8B12-E839BF31984E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468614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77" indent="0" algn="ctr">
              <a:buNone/>
              <a:defRPr/>
            </a:lvl2pPr>
            <a:lvl3pPr marL="914353" indent="0" algn="ctr">
              <a:buNone/>
              <a:defRPr/>
            </a:lvl3pPr>
            <a:lvl4pPr marL="1371530" indent="0" algn="ctr">
              <a:buNone/>
              <a:defRPr/>
            </a:lvl4pPr>
            <a:lvl5pPr marL="1828706" indent="0" algn="ctr">
              <a:buNone/>
              <a:defRPr/>
            </a:lvl5pPr>
            <a:lvl6pPr marL="2285883" indent="0" algn="ctr">
              <a:buNone/>
              <a:defRPr/>
            </a:lvl6pPr>
            <a:lvl7pPr marL="2743060" indent="0" algn="ctr">
              <a:buNone/>
              <a:defRPr/>
            </a:lvl7pPr>
            <a:lvl8pPr marL="3200236" indent="0" algn="ctr">
              <a:buNone/>
              <a:defRPr/>
            </a:lvl8pPr>
            <a:lvl9pPr marL="3657413" indent="0" algn="ctr">
              <a:buNone/>
              <a:defRPr/>
            </a:lvl9pPr>
          </a:lstStyle>
          <a:p>
            <a:r>
              <a:rPr lang="ja-JP" altLang="en-US" smtClean="0"/>
              <a:t>マスター サブタイトルの書式設定</a:t>
            </a:r>
            <a:endParaRPr lang="ja-JP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99B45C-A4C8-47D8-A06A-BE90D1AACAA5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79362381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73A0AD-644B-4FE0-AAC1-08B6B888E1E7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8565047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52B0A1-D890-4D01-8405-067C7F9C0110}" type="datetimeFigureOut">
              <a:rPr kumimoji="1" lang="ja-JP" altLang="en-US" smtClean="0"/>
              <a:t>2013/12/12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5F6405-B1DD-494C-8BFA-245CEFA6117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9302784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77" indent="0">
              <a:buNone/>
              <a:defRPr sz="1800"/>
            </a:lvl2pPr>
            <a:lvl3pPr marL="914353" indent="0">
              <a:buNone/>
              <a:defRPr sz="1600"/>
            </a:lvl3pPr>
            <a:lvl4pPr marL="1371530" indent="0">
              <a:buNone/>
              <a:defRPr sz="1400"/>
            </a:lvl4pPr>
            <a:lvl5pPr marL="1828706" indent="0">
              <a:buNone/>
              <a:defRPr sz="1400"/>
            </a:lvl5pPr>
            <a:lvl6pPr marL="2285883" indent="0">
              <a:buNone/>
              <a:defRPr sz="1400"/>
            </a:lvl6pPr>
            <a:lvl7pPr marL="2743060" indent="0">
              <a:buNone/>
              <a:defRPr sz="1400"/>
            </a:lvl7pPr>
            <a:lvl8pPr marL="3200236" indent="0">
              <a:buNone/>
              <a:defRPr sz="1400"/>
            </a:lvl8pPr>
            <a:lvl9pPr marL="3657413" indent="0">
              <a:buNone/>
              <a:defRPr sz="14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392794-1C13-40DE-9CF9-D86C0014AA1A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04539405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BA590D-2352-4B9A-BFA5-22966A0A548A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8061392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7" indent="0">
              <a:buNone/>
              <a:defRPr sz="2000" b="1"/>
            </a:lvl2pPr>
            <a:lvl3pPr marL="914353" indent="0">
              <a:buNone/>
              <a:defRPr sz="1800" b="1"/>
            </a:lvl3pPr>
            <a:lvl4pPr marL="1371530" indent="0">
              <a:buNone/>
              <a:defRPr sz="1600" b="1"/>
            </a:lvl4pPr>
            <a:lvl5pPr marL="1828706" indent="0">
              <a:buNone/>
              <a:defRPr sz="1600" b="1"/>
            </a:lvl5pPr>
            <a:lvl6pPr marL="2285883" indent="0">
              <a:buNone/>
              <a:defRPr sz="1600" b="1"/>
            </a:lvl6pPr>
            <a:lvl7pPr marL="2743060" indent="0">
              <a:buNone/>
              <a:defRPr sz="1600" b="1"/>
            </a:lvl7pPr>
            <a:lvl8pPr marL="3200236" indent="0">
              <a:buNone/>
              <a:defRPr sz="1600" b="1"/>
            </a:lvl8pPr>
            <a:lvl9pPr marL="3657413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7" indent="0">
              <a:buNone/>
              <a:defRPr sz="2000" b="1"/>
            </a:lvl2pPr>
            <a:lvl3pPr marL="914353" indent="0">
              <a:buNone/>
              <a:defRPr sz="1800" b="1"/>
            </a:lvl3pPr>
            <a:lvl4pPr marL="1371530" indent="0">
              <a:buNone/>
              <a:defRPr sz="1600" b="1"/>
            </a:lvl4pPr>
            <a:lvl5pPr marL="1828706" indent="0">
              <a:buNone/>
              <a:defRPr sz="1600" b="1"/>
            </a:lvl5pPr>
            <a:lvl6pPr marL="2285883" indent="0">
              <a:buNone/>
              <a:defRPr sz="1600" b="1"/>
            </a:lvl6pPr>
            <a:lvl7pPr marL="2743060" indent="0">
              <a:buNone/>
              <a:defRPr sz="1600" b="1"/>
            </a:lvl7pPr>
            <a:lvl8pPr marL="3200236" indent="0">
              <a:buNone/>
              <a:defRPr sz="1600" b="1"/>
            </a:lvl8pPr>
            <a:lvl9pPr marL="3657413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B6E69D-B46D-46BF-BFC7-3B233F1BDE18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32046851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835CEF-E6C8-4252-B8B6-0282C7EF97D6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41003644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5BA87E-5376-489D-BFE8-A3A3131A8DF3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40583265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77" indent="0">
              <a:buNone/>
              <a:defRPr sz="1200"/>
            </a:lvl2pPr>
            <a:lvl3pPr marL="914353" indent="0">
              <a:buNone/>
              <a:defRPr sz="1000"/>
            </a:lvl3pPr>
            <a:lvl4pPr marL="1371530" indent="0">
              <a:buNone/>
              <a:defRPr sz="900"/>
            </a:lvl4pPr>
            <a:lvl5pPr marL="1828706" indent="0">
              <a:buNone/>
              <a:defRPr sz="900"/>
            </a:lvl5pPr>
            <a:lvl6pPr marL="2285883" indent="0">
              <a:buNone/>
              <a:defRPr sz="900"/>
            </a:lvl6pPr>
            <a:lvl7pPr marL="2743060" indent="0">
              <a:buNone/>
              <a:defRPr sz="900"/>
            </a:lvl7pPr>
            <a:lvl8pPr marL="3200236" indent="0">
              <a:buNone/>
              <a:defRPr sz="900"/>
            </a:lvl8pPr>
            <a:lvl9pPr marL="3657413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1DB2B4-930F-42F6-B65F-A22CD0A34DF1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69520906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77" indent="0">
              <a:buNone/>
              <a:defRPr sz="2800"/>
            </a:lvl2pPr>
            <a:lvl3pPr marL="914353" indent="0">
              <a:buNone/>
              <a:defRPr sz="2400"/>
            </a:lvl3pPr>
            <a:lvl4pPr marL="1371530" indent="0">
              <a:buNone/>
              <a:defRPr sz="2000"/>
            </a:lvl4pPr>
            <a:lvl5pPr marL="1828706" indent="0">
              <a:buNone/>
              <a:defRPr sz="2000"/>
            </a:lvl5pPr>
            <a:lvl6pPr marL="2285883" indent="0">
              <a:buNone/>
              <a:defRPr sz="2000"/>
            </a:lvl6pPr>
            <a:lvl7pPr marL="2743060" indent="0">
              <a:buNone/>
              <a:defRPr sz="2000"/>
            </a:lvl7pPr>
            <a:lvl8pPr marL="3200236" indent="0">
              <a:buNone/>
              <a:defRPr sz="2000"/>
            </a:lvl8pPr>
            <a:lvl9pPr marL="3657413" indent="0">
              <a:buNone/>
              <a:defRPr sz="2000"/>
            </a:lvl9pPr>
          </a:lstStyle>
          <a:p>
            <a:pPr lvl="0"/>
            <a:endParaRPr lang="ja-JP" altLang="en-US" noProof="0" smtClean="0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77" indent="0">
              <a:buNone/>
              <a:defRPr sz="1200"/>
            </a:lvl2pPr>
            <a:lvl3pPr marL="914353" indent="0">
              <a:buNone/>
              <a:defRPr sz="1000"/>
            </a:lvl3pPr>
            <a:lvl4pPr marL="1371530" indent="0">
              <a:buNone/>
              <a:defRPr sz="900"/>
            </a:lvl4pPr>
            <a:lvl5pPr marL="1828706" indent="0">
              <a:buNone/>
              <a:defRPr sz="900"/>
            </a:lvl5pPr>
            <a:lvl6pPr marL="2285883" indent="0">
              <a:buNone/>
              <a:defRPr sz="900"/>
            </a:lvl6pPr>
            <a:lvl7pPr marL="2743060" indent="0">
              <a:buNone/>
              <a:defRPr sz="900"/>
            </a:lvl7pPr>
            <a:lvl8pPr marL="3200236" indent="0">
              <a:buNone/>
              <a:defRPr sz="900"/>
            </a:lvl8pPr>
            <a:lvl9pPr marL="3657413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AA52F7-7E9E-46B3-BB7D-72CAAB3DAA18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411838452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E9B116-FEE5-4EDB-B0A1-4ACA1E5668E5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51681354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FBAA46-0B44-442B-A16F-6E9537CF08FC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58565240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/>
          <p:cNvSpPr>
            <a:spLocks noGrp="1"/>
          </p:cNvSpPr>
          <p:nvPr>
            <p:ph/>
          </p:nvPr>
        </p:nvSpPr>
        <p:spPr>
          <a:xfrm>
            <a:off x="457200" y="274639"/>
            <a:ext cx="8229600" cy="5851525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1E7848-19CE-4039-B1EB-13A3E0A7F1F6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270558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52B0A1-D890-4D01-8405-067C7F9C0110}" type="datetimeFigureOut">
              <a:rPr kumimoji="1" lang="ja-JP" altLang="en-US" smtClean="0"/>
              <a:t>2013/12/12</a:t>
            </a:fld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5F6405-B1DD-494C-8BFA-245CEFA6117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7770458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ja-JP" altLang="en-US" smtClean="0"/>
              <a:t>マスター サブタイトルの書式設定</a:t>
            </a:r>
            <a:endParaRPr lang="ja-JP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34D463-7E64-4A08-85F6-9B918A678F51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87491775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A79B01-A17D-4C6C-9EDE-635F134764AB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55989452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1412B2-89A0-44B2-9D4F-C9676E938232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56228355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3E516C-159C-4D9B-A4D4-93A779ED9C80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88513350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662E82-0241-450C-93D5-90CF12FB978A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68325793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7C0EBC-71B1-46C6-A766-8C458ABFEB20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21709003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D2CEE6-47D5-4EBE-BB20-8F054A867C34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45976104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CBBE4E-A89A-42E6-BE23-7720B86D79FF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25104869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ja-JP" altLang="en-US" noProof="0" smtClean="0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C64EDA-5155-4CB4-B9E3-AEC6162C4643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28661570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AA1902-6DEF-4C9A-ABD0-2B7929AFBE93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1894424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52B0A1-D890-4D01-8405-067C7F9C0110}" type="datetimeFigureOut">
              <a:rPr kumimoji="1" lang="ja-JP" altLang="en-US" smtClean="0"/>
              <a:t>2013/12/12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5F6405-B1DD-494C-8BFA-245CEFA6117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4737024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4245E5-1673-4AAD-A5CF-9BD5BF59AFCF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17471276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F9A170-28CE-447C-9660-5B1DDAA222A0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91867217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 smtClean="0"/>
              <a:t>マスター サブタイトルの書式設定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E3C2F3-8914-46BD-8ED7-A53C481587EA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2013/12/12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AE04B-2C11-4F87-835E-5847FB97C1E5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607968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514D4-3DFD-4B54-A17A-DC9434611B59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2013/12/12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AE04B-2C11-4F87-835E-5847FB97C1E5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386563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19A17F-45F7-4ABE-9C9D-64EE60CC3119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2013/12/12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AE04B-2C11-4F87-835E-5847FB97C1E5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329458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841FCD-3CE4-4F46-9B16-4F28D2FCDDA5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2013/12/12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AE04B-2C11-4F87-835E-5847FB97C1E5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184525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87DF66-2D53-4090-B920-E7B03217C846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2013/12/12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AE04B-2C11-4F87-835E-5847FB97C1E5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21620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334B75-E217-440E-8AF5-6FBCC7161A81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2013/12/12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AE04B-2C11-4F87-835E-5847FB97C1E5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259584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F3557-D905-4019-A899-4BFD600F87F7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2013/12/12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AE04B-2C11-4F87-835E-5847FB97C1E5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896592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FF52F-8F26-4A54-B891-81FE2992FDFE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2013/12/12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AE04B-2C11-4F87-835E-5847FB97C1E5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49925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52B0A1-D890-4D01-8405-067C7F9C0110}" type="datetimeFigureOut">
              <a:rPr kumimoji="1" lang="ja-JP" altLang="en-US" smtClean="0"/>
              <a:t>2013/12/12</a:t>
            </a:fld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5F6405-B1DD-494C-8BFA-245CEFA6117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5971711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DC53B-2132-4D5B-AA87-E1EF0FE6998F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2013/12/12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AE04B-2C11-4F87-835E-5847FB97C1E5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258217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1012D-8F39-4093-B05A-63737C4AC50A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2013/12/12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AE04B-2C11-4F87-835E-5847FB97C1E5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048882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E5057-6E11-4F2D-8E49-52AA2AF589B7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2013/12/12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AE04B-2C11-4F87-835E-5847FB97C1E5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481948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>
  <p:cSld name="タイトル、テキスト、メディア クリッ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メディア プレースホルダー 3"/>
          <p:cNvSpPr>
            <a:spLocks noGrp="1"/>
          </p:cNvSpPr>
          <p:nvPr>
            <p:ph type="media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endParaRPr lang="ja-JP" altLang="en-US" noProof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ja-JP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ja-JP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005A6C56-3509-4739-A0C8-FE2A85238E9D}" type="slidenum">
              <a:rPr lang="en-US" altLang="ja-JP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557067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ja-JP" altLang="en-US" smtClean="0"/>
              <a:t>マスター サブタイトルの書式設定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02668614-864B-4211-82DC-30B4EF2B8FDD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02722617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E6D84644-43D3-4332-8C33-048C9D7C8EC1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39956985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0C6A88C1-D672-486D-8AE0-0BE15DB4FF36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61981878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97D94D9B-6A87-47FD-802A-5DC763985C04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68208307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4D22F7D3-CAA0-4DF5-B2A8-B035985BEDC0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75198385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9AFE54C3-C09A-42FB-9F99-7E28CA7DA9BF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3589249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52B0A1-D890-4D01-8405-067C7F9C0110}" type="datetimeFigureOut">
              <a:rPr kumimoji="1" lang="ja-JP" altLang="en-US" smtClean="0"/>
              <a:t>2013/12/12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5F6405-B1DD-494C-8BFA-245CEFA6117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5749735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56304EAC-EE4F-4B18-8F79-A0F0E25CA7FE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00671774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576DD272-02EB-4187-BBF3-587E6D7D2821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69064793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ja-JP" altLang="en-US" noProof="0" smtClean="0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E5E669D4-85FD-4A29-B6CB-D56BCEBF60CA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15753869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5A40CC41-5648-4FE1-863A-B3270D722C3F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843650988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33595DF9-2133-46BE-ACA1-2A537165B834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23527253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タイトル、テキスト、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コンテンツ プレースホルダー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6" name="日付プレースホルダー 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フッター プレースホルダー 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8" name="スライド番号プレースホルダー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E8E2C464-D2B7-48A8-90A0-7503BC25BA76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490951603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8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ja-JP" altLang="en-US" smtClean="0"/>
              <a:t>マスタ サブタイトルの書式設定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fld id="{506C28E9-63AF-469E-8FCA-48803A5B1D57}" type="datetimeFigureOut">
              <a:rPr lang="ja-JP" altLang="en-US"/>
              <a:pPr>
                <a:defRPr/>
              </a:pPr>
              <a:t>2013/12/12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fld id="{7F690F36-40C6-41E1-BC34-BFE3F9194153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2094063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fld id="{FAC14595-D9F5-4106-B97A-F3BE339708BE}" type="datetimeFigureOut">
              <a:rPr lang="ja-JP" altLang="en-US"/>
              <a:pPr>
                <a:defRPr/>
              </a:pPr>
              <a:t>2013/12/12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fld id="{56F996DE-1A04-471B-9379-EB626D1F55DB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651195593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5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0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88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06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23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41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fld id="{4D47FBDD-9753-4F51-8837-BCE9E54DBE87}" type="datetimeFigureOut">
              <a:rPr lang="ja-JP" altLang="en-US"/>
              <a:pPr>
                <a:defRPr/>
              </a:pPr>
              <a:t>2013/12/12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fld id="{B910C112-47B7-429B-981E-06801A7B3F6E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74384153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fld id="{A4952CBC-8A1D-40D0-B18E-92A3AED8D444}" type="datetimeFigureOut">
              <a:rPr lang="ja-JP" altLang="en-US"/>
              <a:pPr>
                <a:defRPr/>
              </a:pPr>
              <a:t>2013/12/12</a:t>
            </a:fld>
            <a:endParaRPr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fld id="{562D56B5-53C3-4595-9498-BA1A1E4ABC76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0746643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52B0A1-D890-4D01-8405-067C7F9C0110}" type="datetimeFigureOut">
              <a:rPr kumimoji="1" lang="ja-JP" altLang="en-US" smtClean="0"/>
              <a:t>2013/12/12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5F6405-B1DD-494C-8BFA-245CEFA6117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91309062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7" indent="0">
              <a:buNone/>
              <a:defRPr sz="2000" b="1"/>
            </a:lvl2pPr>
            <a:lvl3pPr marL="914353" indent="0">
              <a:buNone/>
              <a:defRPr sz="1800" b="1"/>
            </a:lvl3pPr>
            <a:lvl4pPr marL="1371530" indent="0">
              <a:buNone/>
              <a:defRPr sz="1600" b="1"/>
            </a:lvl4pPr>
            <a:lvl5pPr marL="1828706" indent="0">
              <a:buNone/>
              <a:defRPr sz="1600" b="1"/>
            </a:lvl5pPr>
            <a:lvl6pPr marL="2285883" indent="0">
              <a:buNone/>
              <a:defRPr sz="1600" b="1"/>
            </a:lvl6pPr>
            <a:lvl7pPr marL="2743060" indent="0">
              <a:buNone/>
              <a:defRPr sz="1600" b="1"/>
            </a:lvl7pPr>
            <a:lvl8pPr marL="3200236" indent="0">
              <a:buNone/>
              <a:defRPr sz="1600" b="1"/>
            </a:lvl8pPr>
            <a:lvl9pPr marL="3657413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7" indent="0">
              <a:buNone/>
              <a:defRPr sz="2000" b="1"/>
            </a:lvl2pPr>
            <a:lvl3pPr marL="914353" indent="0">
              <a:buNone/>
              <a:defRPr sz="1800" b="1"/>
            </a:lvl3pPr>
            <a:lvl4pPr marL="1371530" indent="0">
              <a:buNone/>
              <a:defRPr sz="1600" b="1"/>
            </a:lvl4pPr>
            <a:lvl5pPr marL="1828706" indent="0">
              <a:buNone/>
              <a:defRPr sz="1600" b="1"/>
            </a:lvl5pPr>
            <a:lvl6pPr marL="2285883" indent="0">
              <a:buNone/>
              <a:defRPr sz="1600" b="1"/>
            </a:lvl6pPr>
            <a:lvl7pPr marL="2743060" indent="0">
              <a:buNone/>
              <a:defRPr sz="1600" b="1"/>
            </a:lvl7pPr>
            <a:lvl8pPr marL="3200236" indent="0">
              <a:buNone/>
              <a:defRPr sz="1600" b="1"/>
            </a:lvl8pPr>
            <a:lvl9pPr marL="3657413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日付プレースホルダ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fld id="{85DFEE42-F975-4072-8763-710E53A37785}" type="datetimeFigureOut">
              <a:rPr lang="ja-JP" altLang="en-US"/>
              <a:pPr>
                <a:defRPr/>
              </a:pPr>
              <a:t>2013/12/12</a:t>
            </a:fld>
            <a:endParaRPr lang="ja-JP" altLang="en-US"/>
          </a:p>
        </p:txBody>
      </p:sp>
      <p:sp>
        <p:nvSpPr>
          <p:cNvPr id="8" name="フッター プレースホルダ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9" name="スライド番号プレースホル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fld id="{023FA066-D72A-4800-8030-F47A99276A1B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3988258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fld id="{C368A8BD-8D4F-4E2E-941F-88732268F6C9}" type="datetimeFigureOut">
              <a:rPr lang="ja-JP" altLang="en-US"/>
              <a:pPr>
                <a:defRPr/>
              </a:pPr>
              <a:t>2013/12/12</a:t>
            </a:fld>
            <a:endParaRPr lang="ja-JP" altLang="en-US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fld id="{F2B04F0F-63A5-4E10-AAB9-22CB95B5EC98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013363498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fld id="{4E2713E1-033F-444C-83E0-7EB228A06810}" type="datetimeFigureOut">
              <a:rPr lang="ja-JP" altLang="en-US"/>
              <a:pPr>
                <a:defRPr/>
              </a:pPr>
              <a:t>2013/12/12</a:t>
            </a:fld>
            <a:endParaRPr lang="ja-JP" altLang="en-US"/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fld id="{EC5758EC-EA15-424E-8DD6-C871C6B332E9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004592636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77" indent="0">
              <a:buNone/>
              <a:defRPr sz="1200"/>
            </a:lvl2pPr>
            <a:lvl3pPr marL="914353" indent="0">
              <a:buNone/>
              <a:defRPr sz="1000"/>
            </a:lvl3pPr>
            <a:lvl4pPr marL="1371530" indent="0">
              <a:buNone/>
              <a:defRPr sz="900"/>
            </a:lvl4pPr>
            <a:lvl5pPr marL="1828706" indent="0">
              <a:buNone/>
              <a:defRPr sz="900"/>
            </a:lvl5pPr>
            <a:lvl6pPr marL="2285883" indent="0">
              <a:buNone/>
              <a:defRPr sz="900"/>
            </a:lvl6pPr>
            <a:lvl7pPr marL="2743060" indent="0">
              <a:buNone/>
              <a:defRPr sz="900"/>
            </a:lvl7pPr>
            <a:lvl8pPr marL="3200236" indent="0">
              <a:buNone/>
              <a:defRPr sz="900"/>
            </a:lvl8pPr>
            <a:lvl9pPr marL="3657413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fld id="{031FFEA4-1D65-4638-A2F6-270D3CDCB761}" type="datetimeFigureOut">
              <a:rPr lang="ja-JP" altLang="en-US"/>
              <a:pPr>
                <a:defRPr/>
              </a:pPr>
              <a:t>2013/12/12</a:t>
            </a:fld>
            <a:endParaRPr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fld id="{86777842-D21D-444A-921E-C974423FF789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03614258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177" indent="0">
              <a:buNone/>
              <a:defRPr sz="2800"/>
            </a:lvl2pPr>
            <a:lvl3pPr marL="914353" indent="0">
              <a:buNone/>
              <a:defRPr sz="2400"/>
            </a:lvl3pPr>
            <a:lvl4pPr marL="1371530" indent="0">
              <a:buNone/>
              <a:defRPr sz="2000"/>
            </a:lvl4pPr>
            <a:lvl5pPr marL="1828706" indent="0">
              <a:buNone/>
              <a:defRPr sz="2000"/>
            </a:lvl5pPr>
            <a:lvl6pPr marL="2285883" indent="0">
              <a:buNone/>
              <a:defRPr sz="2000"/>
            </a:lvl6pPr>
            <a:lvl7pPr marL="2743060" indent="0">
              <a:buNone/>
              <a:defRPr sz="2000"/>
            </a:lvl7pPr>
            <a:lvl8pPr marL="3200236" indent="0">
              <a:buNone/>
              <a:defRPr sz="2000"/>
            </a:lvl8pPr>
            <a:lvl9pPr marL="3657413" indent="0">
              <a:buNone/>
              <a:defRPr sz="2000"/>
            </a:lvl9pPr>
          </a:lstStyle>
          <a:p>
            <a:pPr lvl="0"/>
            <a:endParaRPr lang="ja-JP" altLang="en-US" noProof="0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77" indent="0">
              <a:buNone/>
              <a:defRPr sz="1200"/>
            </a:lvl2pPr>
            <a:lvl3pPr marL="914353" indent="0">
              <a:buNone/>
              <a:defRPr sz="1000"/>
            </a:lvl3pPr>
            <a:lvl4pPr marL="1371530" indent="0">
              <a:buNone/>
              <a:defRPr sz="900"/>
            </a:lvl4pPr>
            <a:lvl5pPr marL="1828706" indent="0">
              <a:buNone/>
              <a:defRPr sz="900"/>
            </a:lvl5pPr>
            <a:lvl6pPr marL="2285883" indent="0">
              <a:buNone/>
              <a:defRPr sz="900"/>
            </a:lvl6pPr>
            <a:lvl7pPr marL="2743060" indent="0">
              <a:buNone/>
              <a:defRPr sz="900"/>
            </a:lvl7pPr>
            <a:lvl8pPr marL="3200236" indent="0">
              <a:buNone/>
              <a:defRPr sz="900"/>
            </a:lvl8pPr>
            <a:lvl9pPr marL="3657413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fld id="{41A16583-BF88-46F2-9DC9-71F945AFF0C5}" type="datetimeFigureOut">
              <a:rPr lang="ja-JP" altLang="en-US"/>
              <a:pPr>
                <a:defRPr/>
              </a:pPr>
              <a:t>2013/12/12</a:t>
            </a:fld>
            <a:endParaRPr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fld id="{D219F942-7C6B-43A0-956B-4FE39E5125D0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56001749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fld id="{E4C659D9-2E65-45C8-AED2-CB91CA387FBB}" type="datetimeFigureOut">
              <a:rPr lang="ja-JP" altLang="en-US"/>
              <a:pPr>
                <a:defRPr/>
              </a:pPr>
              <a:t>2013/12/12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fld id="{BB24B0F0-1635-4B6E-824A-1ACC7DD36BB0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461213519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fld id="{ACA1B060-D42B-4380-B042-B6636B866DE7}" type="datetimeFigureOut">
              <a:rPr lang="ja-JP" altLang="en-US"/>
              <a:pPr>
                <a:defRPr/>
              </a:pPr>
              <a:t>2013/12/12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fld id="{31A12754-0E10-43C5-B404-A1C3415A12E8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004090503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ja-JP" altLang="en-US" smtClean="0"/>
              <a:t>マスター サブタイトルの書式設定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B012CFA-985C-4CE1-9765-6D7F36BFE354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2297985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BF49C80-CFD6-4FF5-B586-D72E6735016D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1653962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028D18-8587-47B5-9A9F-D04749C0B52D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68029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0.xml"/><Relationship Id="rId3" Type="http://schemas.openxmlformats.org/officeDocument/2006/relationships/slideLayout" Target="../slideLayouts/slideLayout115.xml"/><Relationship Id="rId7" Type="http://schemas.openxmlformats.org/officeDocument/2006/relationships/slideLayout" Target="../slideLayouts/slideLayout119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14.xml"/><Relationship Id="rId1" Type="http://schemas.openxmlformats.org/officeDocument/2006/relationships/slideLayout" Target="../slideLayouts/slideLayout113.xml"/><Relationship Id="rId6" Type="http://schemas.openxmlformats.org/officeDocument/2006/relationships/slideLayout" Target="../slideLayouts/slideLayout118.xml"/><Relationship Id="rId11" Type="http://schemas.openxmlformats.org/officeDocument/2006/relationships/slideLayout" Target="../slideLayouts/slideLayout123.xml"/><Relationship Id="rId5" Type="http://schemas.openxmlformats.org/officeDocument/2006/relationships/slideLayout" Target="../slideLayouts/slideLayout117.xml"/><Relationship Id="rId10" Type="http://schemas.openxmlformats.org/officeDocument/2006/relationships/slideLayout" Target="../slideLayouts/slideLayout122.xml"/><Relationship Id="rId4" Type="http://schemas.openxmlformats.org/officeDocument/2006/relationships/slideLayout" Target="../slideLayouts/slideLayout116.xml"/><Relationship Id="rId9" Type="http://schemas.openxmlformats.org/officeDocument/2006/relationships/slideLayout" Target="../slideLayouts/slideLayout121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1.xml"/><Relationship Id="rId13" Type="http://schemas.openxmlformats.org/officeDocument/2006/relationships/slideLayout" Target="../slideLayouts/slideLayout136.xml"/><Relationship Id="rId3" Type="http://schemas.openxmlformats.org/officeDocument/2006/relationships/slideLayout" Target="../slideLayouts/slideLayout126.xml"/><Relationship Id="rId7" Type="http://schemas.openxmlformats.org/officeDocument/2006/relationships/slideLayout" Target="../slideLayouts/slideLayout130.xml"/><Relationship Id="rId12" Type="http://schemas.openxmlformats.org/officeDocument/2006/relationships/slideLayout" Target="../slideLayouts/slideLayout135.xml"/><Relationship Id="rId2" Type="http://schemas.openxmlformats.org/officeDocument/2006/relationships/slideLayout" Target="../slideLayouts/slideLayout125.xml"/><Relationship Id="rId1" Type="http://schemas.openxmlformats.org/officeDocument/2006/relationships/slideLayout" Target="../slideLayouts/slideLayout124.xml"/><Relationship Id="rId6" Type="http://schemas.openxmlformats.org/officeDocument/2006/relationships/slideLayout" Target="../slideLayouts/slideLayout129.xml"/><Relationship Id="rId11" Type="http://schemas.openxmlformats.org/officeDocument/2006/relationships/slideLayout" Target="../slideLayouts/slideLayout134.xml"/><Relationship Id="rId5" Type="http://schemas.openxmlformats.org/officeDocument/2006/relationships/slideLayout" Target="../slideLayouts/slideLayout128.xml"/><Relationship Id="rId10" Type="http://schemas.openxmlformats.org/officeDocument/2006/relationships/slideLayout" Target="../slideLayouts/slideLayout133.xml"/><Relationship Id="rId4" Type="http://schemas.openxmlformats.org/officeDocument/2006/relationships/slideLayout" Target="../slideLayouts/slideLayout127.xml"/><Relationship Id="rId9" Type="http://schemas.openxmlformats.org/officeDocument/2006/relationships/slideLayout" Target="../slideLayouts/slideLayout132.xml"/><Relationship Id="rId14" Type="http://schemas.openxmlformats.org/officeDocument/2006/relationships/theme" Target="../theme/theme11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4.xml"/><Relationship Id="rId13" Type="http://schemas.openxmlformats.org/officeDocument/2006/relationships/theme" Target="../theme/theme12.xml"/><Relationship Id="rId3" Type="http://schemas.openxmlformats.org/officeDocument/2006/relationships/slideLayout" Target="../slideLayouts/slideLayout139.xml"/><Relationship Id="rId7" Type="http://schemas.openxmlformats.org/officeDocument/2006/relationships/slideLayout" Target="../slideLayouts/slideLayout143.xml"/><Relationship Id="rId12" Type="http://schemas.openxmlformats.org/officeDocument/2006/relationships/slideLayout" Target="../slideLayouts/slideLayout148.xml"/><Relationship Id="rId2" Type="http://schemas.openxmlformats.org/officeDocument/2006/relationships/slideLayout" Target="../slideLayouts/slideLayout138.xml"/><Relationship Id="rId1" Type="http://schemas.openxmlformats.org/officeDocument/2006/relationships/slideLayout" Target="../slideLayouts/slideLayout137.xml"/><Relationship Id="rId6" Type="http://schemas.openxmlformats.org/officeDocument/2006/relationships/slideLayout" Target="../slideLayouts/slideLayout142.xml"/><Relationship Id="rId11" Type="http://schemas.openxmlformats.org/officeDocument/2006/relationships/slideLayout" Target="../slideLayouts/slideLayout147.xml"/><Relationship Id="rId5" Type="http://schemas.openxmlformats.org/officeDocument/2006/relationships/slideLayout" Target="../slideLayouts/slideLayout141.xml"/><Relationship Id="rId10" Type="http://schemas.openxmlformats.org/officeDocument/2006/relationships/slideLayout" Target="../slideLayouts/slideLayout146.xml"/><Relationship Id="rId4" Type="http://schemas.openxmlformats.org/officeDocument/2006/relationships/slideLayout" Target="../slideLayouts/slideLayout140.xml"/><Relationship Id="rId9" Type="http://schemas.openxmlformats.org/officeDocument/2006/relationships/slideLayout" Target="../slideLayouts/slideLayout145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6.xml"/><Relationship Id="rId13" Type="http://schemas.openxmlformats.org/officeDocument/2006/relationships/theme" Target="../theme/theme13.xml"/><Relationship Id="rId3" Type="http://schemas.openxmlformats.org/officeDocument/2006/relationships/slideLayout" Target="../slideLayouts/slideLayout151.xml"/><Relationship Id="rId7" Type="http://schemas.openxmlformats.org/officeDocument/2006/relationships/slideLayout" Target="../slideLayouts/slideLayout155.xml"/><Relationship Id="rId12" Type="http://schemas.openxmlformats.org/officeDocument/2006/relationships/slideLayout" Target="../slideLayouts/slideLayout160.xml"/><Relationship Id="rId2" Type="http://schemas.openxmlformats.org/officeDocument/2006/relationships/slideLayout" Target="../slideLayouts/slideLayout150.xml"/><Relationship Id="rId1" Type="http://schemas.openxmlformats.org/officeDocument/2006/relationships/slideLayout" Target="../slideLayouts/slideLayout149.xml"/><Relationship Id="rId6" Type="http://schemas.openxmlformats.org/officeDocument/2006/relationships/slideLayout" Target="../slideLayouts/slideLayout154.xml"/><Relationship Id="rId11" Type="http://schemas.openxmlformats.org/officeDocument/2006/relationships/slideLayout" Target="../slideLayouts/slideLayout159.xml"/><Relationship Id="rId5" Type="http://schemas.openxmlformats.org/officeDocument/2006/relationships/slideLayout" Target="../slideLayouts/slideLayout153.xml"/><Relationship Id="rId10" Type="http://schemas.openxmlformats.org/officeDocument/2006/relationships/slideLayout" Target="../slideLayouts/slideLayout158.xml"/><Relationship Id="rId4" Type="http://schemas.openxmlformats.org/officeDocument/2006/relationships/slideLayout" Target="../slideLayouts/slideLayout152.xml"/><Relationship Id="rId9" Type="http://schemas.openxmlformats.org/officeDocument/2006/relationships/slideLayout" Target="../slideLayouts/slideLayout157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8.xml"/><Relationship Id="rId3" Type="http://schemas.openxmlformats.org/officeDocument/2006/relationships/slideLayout" Target="../slideLayouts/slideLayout163.xml"/><Relationship Id="rId7" Type="http://schemas.openxmlformats.org/officeDocument/2006/relationships/slideLayout" Target="../slideLayouts/slideLayout167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62.xml"/><Relationship Id="rId1" Type="http://schemas.openxmlformats.org/officeDocument/2006/relationships/slideLayout" Target="../slideLayouts/slideLayout161.xml"/><Relationship Id="rId6" Type="http://schemas.openxmlformats.org/officeDocument/2006/relationships/slideLayout" Target="../slideLayouts/slideLayout166.xml"/><Relationship Id="rId11" Type="http://schemas.openxmlformats.org/officeDocument/2006/relationships/slideLayout" Target="../slideLayouts/slideLayout171.xml"/><Relationship Id="rId5" Type="http://schemas.openxmlformats.org/officeDocument/2006/relationships/slideLayout" Target="../slideLayouts/slideLayout165.xml"/><Relationship Id="rId10" Type="http://schemas.openxmlformats.org/officeDocument/2006/relationships/slideLayout" Target="../slideLayouts/slideLayout170.xml"/><Relationship Id="rId4" Type="http://schemas.openxmlformats.org/officeDocument/2006/relationships/slideLayout" Target="../slideLayouts/slideLayout164.xml"/><Relationship Id="rId9" Type="http://schemas.openxmlformats.org/officeDocument/2006/relationships/slideLayout" Target="../slideLayouts/slideLayout169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9.xml"/><Relationship Id="rId3" Type="http://schemas.openxmlformats.org/officeDocument/2006/relationships/slideLayout" Target="../slideLayouts/slideLayout174.xml"/><Relationship Id="rId7" Type="http://schemas.openxmlformats.org/officeDocument/2006/relationships/slideLayout" Target="../slideLayouts/slideLayout178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73.xml"/><Relationship Id="rId1" Type="http://schemas.openxmlformats.org/officeDocument/2006/relationships/slideLayout" Target="../slideLayouts/slideLayout172.xml"/><Relationship Id="rId6" Type="http://schemas.openxmlformats.org/officeDocument/2006/relationships/slideLayout" Target="../slideLayouts/slideLayout177.xml"/><Relationship Id="rId11" Type="http://schemas.openxmlformats.org/officeDocument/2006/relationships/slideLayout" Target="../slideLayouts/slideLayout182.xml"/><Relationship Id="rId5" Type="http://schemas.openxmlformats.org/officeDocument/2006/relationships/slideLayout" Target="../slideLayouts/slideLayout176.xml"/><Relationship Id="rId10" Type="http://schemas.openxmlformats.org/officeDocument/2006/relationships/slideLayout" Target="../slideLayouts/slideLayout181.xml"/><Relationship Id="rId4" Type="http://schemas.openxmlformats.org/officeDocument/2006/relationships/slideLayout" Target="../slideLayouts/slideLayout175.xml"/><Relationship Id="rId9" Type="http://schemas.openxmlformats.org/officeDocument/2006/relationships/slideLayout" Target="../slideLayouts/slideLayout180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0.xml"/><Relationship Id="rId3" Type="http://schemas.openxmlformats.org/officeDocument/2006/relationships/slideLayout" Target="../slideLayouts/slideLayout185.xml"/><Relationship Id="rId7" Type="http://schemas.openxmlformats.org/officeDocument/2006/relationships/slideLayout" Target="../slideLayouts/slideLayout189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84.xml"/><Relationship Id="rId1" Type="http://schemas.openxmlformats.org/officeDocument/2006/relationships/slideLayout" Target="../slideLayouts/slideLayout183.xml"/><Relationship Id="rId6" Type="http://schemas.openxmlformats.org/officeDocument/2006/relationships/slideLayout" Target="../slideLayouts/slideLayout188.xml"/><Relationship Id="rId11" Type="http://schemas.openxmlformats.org/officeDocument/2006/relationships/slideLayout" Target="../slideLayouts/slideLayout193.xml"/><Relationship Id="rId5" Type="http://schemas.openxmlformats.org/officeDocument/2006/relationships/slideLayout" Target="../slideLayouts/slideLayout187.xml"/><Relationship Id="rId10" Type="http://schemas.openxmlformats.org/officeDocument/2006/relationships/slideLayout" Target="../slideLayouts/slideLayout192.xml"/><Relationship Id="rId4" Type="http://schemas.openxmlformats.org/officeDocument/2006/relationships/slideLayout" Target="../slideLayouts/slideLayout186.xml"/><Relationship Id="rId9" Type="http://schemas.openxmlformats.org/officeDocument/2006/relationships/slideLayout" Target="../slideLayouts/slideLayout191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1.xml"/><Relationship Id="rId13" Type="http://schemas.openxmlformats.org/officeDocument/2006/relationships/theme" Target="../theme/theme17.xml"/><Relationship Id="rId3" Type="http://schemas.openxmlformats.org/officeDocument/2006/relationships/slideLayout" Target="../slideLayouts/slideLayout196.xml"/><Relationship Id="rId7" Type="http://schemas.openxmlformats.org/officeDocument/2006/relationships/slideLayout" Target="../slideLayouts/slideLayout200.xml"/><Relationship Id="rId12" Type="http://schemas.openxmlformats.org/officeDocument/2006/relationships/slideLayout" Target="../slideLayouts/slideLayout205.xml"/><Relationship Id="rId2" Type="http://schemas.openxmlformats.org/officeDocument/2006/relationships/slideLayout" Target="../slideLayouts/slideLayout195.xml"/><Relationship Id="rId1" Type="http://schemas.openxmlformats.org/officeDocument/2006/relationships/slideLayout" Target="../slideLayouts/slideLayout194.xml"/><Relationship Id="rId6" Type="http://schemas.openxmlformats.org/officeDocument/2006/relationships/slideLayout" Target="../slideLayouts/slideLayout199.xml"/><Relationship Id="rId11" Type="http://schemas.openxmlformats.org/officeDocument/2006/relationships/slideLayout" Target="../slideLayouts/slideLayout204.xml"/><Relationship Id="rId5" Type="http://schemas.openxmlformats.org/officeDocument/2006/relationships/slideLayout" Target="../slideLayouts/slideLayout198.xml"/><Relationship Id="rId10" Type="http://schemas.openxmlformats.org/officeDocument/2006/relationships/slideLayout" Target="../slideLayouts/slideLayout203.xml"/><Relationship Id="rId4" Type="http://schemas.openxmlformats.org/officeDocument/2006/relationships/slideLayout" Target="../slideLayouts/slideLayout197.xml"/><Relationship Id="rId9" Type="http://schemas.openxmlformats.org/officeDocument/2006/relationships/slideLayout" Target="../slideLayouts/slideLayout202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3.xml"/><Relationship Id="rId3" Type="http://schemas.openxmlformats.org/officeDocument/2006/relationships/slideLayout" Target="../slideLayouts/slideLayout208.xml"/><Relationship Id="rId7" Type="http://schemas.openxmlformats.org/officeDocument/2006/relationships/slideLayout" Target="../slideLayouts/slideLayout212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207.xml"/><Relationship Id="rId1" Type="http://schemas.openxmlformats.org/officeDocument/2006/relationships/slideLayout" Target="../slideLayouts/slideLayout206.xml"/><Relationship Id="rId6" Type="http://schemas.openxmlformats.org/officeDocument/2006/relationships/slideLayout" Target="../slideLayouts/slideLayout211.xml"/><Relationship Id="rId11" Type="http://schemas.openxmlformats.org/officeDocument/2006/relationships/slideLayout" Target="../slideLayouts/slideLayout216.xml"/><Relationship Id="rId5" Type="http://schemas.openxmlformats.org/officeDocument/2006/relationships/slideLayout" Target="../slideLayouts/slideLayout210.xml"/><Relationship Id="rId10" Type="http://schemas.openxmlformats.org/officeDocument/2006/relationships/slideLayout" Target="../slideLayouts/slideLayout215.xml"/><Relationship Id="rId4" Type="http://schemas.openxmlformats.org/officeDocument/2006/relationships/slideLayout" Target="../slideLayouts/slideLayout209.xml"/><Relationship Id="rId9" Type="http://schemas.openxmlformats.org/officeDocument/2006/relationships/slideLayout" Target="../slideLayouts/slideLayout214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4.xml"/><Relationship Id="rId3" Type="http://schemas.openxmlformats.org/officeDocument/2006/relationships/slideLayout" Target="../slideLayouts/slideLayout219.xml"/><Relationship Id="rId7" Type="http://schemas.openxmlformats.org/officeDocument/2006/relationships/slideLayout" Target="../slideLayouts/slideLayout223.xml"/><Relationship Id="rId12" Type="http://schemas.openxmlformats.org/officeDocument/2006/relationships/theme" Target="../theme/theme19.xml"/><Relationship Id="rId2" Type="http://schemas.openxmlformats.org/officeDocument/2006/relationships/slideLayout" Target="../slideLayouts/slideLayout218.xml"/><Relationship Id="rId1" Type="http://schemas.openxmlformats.org/officeDocument/2006/relationships/slideLayout" Target="../slideLayouts/slideLayout217.xml"/><Relationship Id="rId6" Type="http://schemas.openxmlformats.org/officeDocument/2006/relationships/slideLayout" Target="../slideLayouts/slideLayout222.xml"/><Relationship Id="rId11" Type="http://schemas.openxmlformats.org/officeDocument/2006/relationships/slideLayout" Target="../slideLayouts/slideLayout227.xml"/><Relationship Id="rId5" Type="http://schemas.openxmlformats.org/officeDocument/2006/relationships/slideLayout" Target="../slideLayouts/slideLayout221.xml"/><Relationship Id="rId10" Type="http://schemas.openxmlformats.org/officeDocument/2006/relationships/slideLayout" Target="../slideLayouts/slideLayout226.xml"/><Relationship Id="rId4" Type="http://schemas.openxmlformats.org/officeDocument/2006/relationships/slideLayout" Target="../slideLayouts/slideLayout220.xml"/><Relationship Id="rId9" Type="http://schemas.openxmlformats.org/officeDocument/2006/relationships/slideLayout" Target="../slideLayouts/slideLayout225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slideLayout" Target="../slideLayouts/slideLayout61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slideLayout" Target="../slideLayouts/slideLayout73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1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6.xml"/><Relationship Id="rId7" Type="http://schemas.openxmlformats.org/officeDocument/2006/relationships/slideLayout" Target="../slideLayouts/slideLayout80.xml"/><Relationship Id="rId12" Type="http://schemas.openxmlformats.org/officeDocument/2006/relationships/slideLayout" Target="../slideLayouts/slideLayout85.xml"/><Relationship Id="rId2" Type="http://schemas.openxmlformats.org/officeDocument/2006/relationships/slideLayout" Target="../slideLayouts/slideLayout75.xml"/><Relationship Id="rId1" Type="http://schemas.openxmlformats.org/officeDocument/2006/relationships/slideLayout" Target="../slideLayouts/slideLayout74.xml"/><Relationship Id="rId6" Type="http://schemas.openxmlformats.org/officeDocument/2006/relationships/slideLayout" Target="../slideLayouts/slideLayout79.xml"/><Relationship Id="rId11" Type="http://schemas.openxmlformats.org/officeDocument/2006/relationships/slideLayout" Target="../slideLayouts/slideLayout84.xml"/><Relationship Id="rId5" Type="http://schemas.openxmlformats.org/officeDocument/2006/relationships/slideLayout" Target="../slideLayouts/slideLayout78.xml"/><Relationship Id="rId10" Type="http://schemas.openxmlformats.org/officeDocument/2006/relationships/slideLayout" Target="../slideLayouts/slideLayout83.xml"/><Relationship Id="rId4" Type="http://schemas.openxmlformats.org/officeDocument/2006/relationships/slideLayout" Target="../slideLayouts/slideLayout77.xml"/><Relationship Id="rId9" Type="http://schemas.openxmlformats.org/officeDocument/2006/relationships/slideLayout" Target="../slideLayouts/slideLayout82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3.xml"/><Relationship Id="rId3" Type="http://schemas.openxmlformats.org/officeDocument/2006/relationships/slideLayout" Target="../slideLayouts/slideLayout88.xml"/><Relationship Id="rId7" Type="http://schemas.openxmlformats.org/officeDocument/2006/relationships/slideLayout" Target="../slideLayouts/slideLayout92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7.xml"/><Relationship Id="rId1" Type="http://schemas.openxmlformats.org/officeDocument/2006/relationships/slideLayout" Target="../slideLayouts/slideLayout86.xml"/><Relationship Id="rId6" Type="http://schemas.openxmlformats.org/officeDocument/2006/relationships/slideLayout" Target="../slideLayouts/slideLayout91.xml"/><Relationship Id="rId11" Type="http://schemas.openxmlformats.org/officeDocument/2006/relationships/slideLayout" Target="../slideLayouts/slideLayout96.xml"/><Relationship Id="rId5" Type="http://schemas.openxmlformats.org/officeDocument/2006/relationships/slideLayout" Target="../slideLayouts/slideLayout90.xml"/><Relationship Id="rId10" Type="http://schemas.openxmlformats.org/officeDocument/2006/relationships/slideLayout" Target="../slideLayouts/slideLayout95.xml"/><Relationship Id="rId4" Type="http://schemas.openxmlformats.org/officeDocument/2006/relationships/slideLayout" Target="../slideLayouts/slideLayout89.xml"/><Relationship Id="rId9" Type="http://schemas.openxmlformats.org/officeDocument/2006/relationships/slideLayout" Target="../slideLayouts/slideLayout94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4.xml"/><Relationship Id="rId13" Type="http://schemas.openxmlformats.org/officeDocument/2006/relationships/slideLayout" Target="../slideLayouts/slideLayout109.xml"/><Relationship Id="rId3" Type="http://schemas.openxmlformats.org/officeDocument/2006/relationships/slideLayout" Target="../slideLayouts/slideLayout99.xml"/><Relationship Id="rId7" Type="http://schemas.openxmlformats.org/officeDocument/2006/relationships/slideLayout" Target="../slideLayouts/slideLayout103.xml"/><Relationship Id="rId12" Type="http://schemas.openxmlformats.org/officeDocument/2006/relationships/slideLayout" Target="../slideLayouts/slideLayout108.xml"/><Relationship Id="rId17" Type="http://schemas.openxmlformats.org/officeDocument/2006/relationships/theme" Target="../theme/theme9.xml"/><Relationship Id="rId2" Type="http://schemas.openxmlformats.org/officeDocument/2006/relationships/slideLayout" Target="../slideLayouts/slideLayout98.xml"/><Relationship Id="rId16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97.xml"/><Relationship Id="rId6" Type="http://schemas.openxmlformats.org/officeDocument/2006/relationships/slideLayout" Target="../slideLayouts/slideLayout102.xml"/><Relationship Id="rId11" Type="http://schemas.openxmlformats.org/officeDocument/2006/relationships/slideLayout" Target="../slideLayouts/slideLayout107.xml"/><Relationship Id="rId5" Type="http://schemas.openxmlformats.org/officeDocument/2006/relationships/slideLayout" Target="../slideLayouts/slideLayout101.xml"/><Relationship Id="rId15" Type="http://schemas.openxmlformats.org/officeDocument/2006/relationships/slideLayout" Target="../slideLayouts/slideLayout111.xml"/><Relationship Id="rId10" Type="http://schemas.openxmlformats.org/officeDocument/2006/relationships/slideLayout" Target="../slideLayouts/slideLayout106.xml"/><Relationship Id="rId4" Type="http://schemas.openxmlformats.org/officeDocument/2006/relationships/slideLayout" Target="../slideLayouts/slideLayout100.xml"/><Relationship Id="rId9" Type="http://schemas.openxmlformats.org/officeDocument/2006/relationships/slideLayout" Target="../slideLayouts/slideLayout105.xml"/><Relationship Id="rId14" Type="http://schemas.openxmlformats.org/officeDocument/2006/relationships/slideLayout" Target="../slideLayouts/slideLayout1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52B0A1-D890-4D01-8405-067C7F9C0110}" type="datetimeFigureOut">
              <a:rPr kumimoji="1" lang="ja-JP" altLang="en-US" smtClean="0"/>
              <a:t>2013/12/12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5F6405-B1DD-494C-8BFA-245CEFA6117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143845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タイトル プレースホルダー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11" tIns="45658" rIns="91311" bIns="4565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マスター タイトルの書式設定</a:t>
            </a:r>
          </a:p>
        </p:txBody>
      </p:sp>
      <p:sp>
        <p:nvSpPr>
          <p:cNvPr id="19459" name="テキスト プレースホルダー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11" tIns="45658" rIns="91311" bIns="4565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311" tIns="45658" rIns="91311" bIns="45658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defRPr>
            </a:lvl1pPr>
          </a:lstStyle>
          <a:p>
            <a:pPr>
              <a:defRPr/>
            </a:pPr>
            <a:fld id="{7AB96AB9-E050-4B95-B7A8-EF762DF63053}" type="datetimeFigureOut">
              <a:rPr lang="ja-JP" altLang="en-US"/>
              <a:pPr>
                <a:defRPr/>
              </a:pPr>
              <a:t>2013/12/12</a:t>
            </a:fld>
            <a:endParaRPr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311" tIns="45658" rIns="91311" bIns="45658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311" tIns="45658" rIns="91311" bIns="45658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defRPr>
            </a:lvl1pPr>
          </a:lstStyle>
          <a:p>
            <a:pPr>
              <a:defRPr/>
            </a:pPr>
            <a:fld id="{65A45624-6BBB-426C-83DF-4FC707852C6D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01772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7" r:id="rId1"/>
    <p:sldLayoutId id="2147483918" r:id="rId2"/>
    <p:sldLayoutId id="2147483919" r:id="rId3"/>
    <p:sldLayoutId id="2147483920" r:id="rId4"/>
    <p:sldLayoutId id="2147483921" r:id="rId5"/>
    <p:sldLayoutId id="2147483922" r:id="rId6"/>
    <p:sldLayoutId id="2147483923" r:id="rId7"/>
    <p:sldLayoutId id="2147483924" r:id="rId8"/>
    <p:sldLayoutId id="2147483925" r:id="rId9"/>
    <p:sldLayoutId id="2147483926" r:id="rId10"/>
    <p:sldLayoutId id="2147483927" r:id="rId11"/>
  </p:sldLayoutIdLst>
  <p:txStyles>
    <p:titleStyle>
      <a:lvl1pPr algn="ctr" defTabSz="912813" rtl="0" eaLnBrk="0" fontAlgn="base" hangingPunct="0">
        <a:spcBef>
          <a:spcPct val="0"/>
        </a:spcBef>
        <a:spcAft>
          <a:spcPct val="0"/>
        </a:spcAft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912813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2pPr>
      <a:lvl3pPr algn="ctr" defTabSz="912813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3pPr>
      <a:lvl4pPr algn="ctr" defTabSz="912813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4pPr>
      <a:lvl5pPr algn="ctr" defTabSz="912813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5pPr>
      <a:lvl6pPr marL="457200" algn="ctr" defTabSz="912813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6pPr>
      <a:lvl7pPr marL="914400" algn="ctr" defTabSz="912813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7pPr>
      <a:lvl8pPr marL="1371600" algn="ctr" defTabSz="912813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8pPr>
      <a:lvl9pPr marL="1828800" algn="ctr" defTabSz="912813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9pPr>
    </p:titleStyle>
    <p:bodyStyle>
      <a:lvl1pPr marL="341313" indent="-341313" algn="l" defTabSz="912813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1363" indent="-284163" algn="l" defTabSz="912813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413" indent="-227013" algn="l" defTabSz="912813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7025" indent="-227013" algn="l" defTabSz="912813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4225" indent="-227013" algn="l" defTabSz="912813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1214" indent="-228293" algn="l" defTabSz="913169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7798" indent="-228293" algn="l" defTabSz="913169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4383" indent="-228293" algn="l" defTabSz="913169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0966" indent="-228293" algn="l" defTabSz="913169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3169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583" algn="l" defTabSz="913169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169" algn="l" defTabSz="913169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754" algn="l" defTabSz="913169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337" algn="l" defTabSz="913169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2922" algn="l" defTabSz="913169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9506" algn="l" defTabSz="913169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6084" algn="l" defTabSz="913169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2673" algn="l" defTabSz="913169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タイトルの書式設定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705AB68-66B8-4F48-BC5A-D6D71DA766F2}" type="slidenum">
              <a:rPr lang="en-US" altLang="ja-JP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22517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9" r:id="rId1"/>
    <p:sldLayoutId id="2147483930" r:id="rId2"/>
    <p:sldLayoutId id="2147483931" r:id="rId3"/>
    <p:sldLayoutId id="2147483932" r:id="rId4"/>
    <p:sldLayoutId id="2147483933" r:id="rId5"/>
    <p:sldLayoutId id="2147483934" r:id="rId6"/>
    <p:sldLayoutId id="2147483935" r:id="rId7"/>
    <p:sldLayoutId id="2147483936" r:id="rId8"/>
    <p:sldLayoutId id="2147483937" r:id="rId9"/>
    <p:sldLayoutId id="2147483938" r:id="rId10"/>
    <p:sldLayoutId id="2147483939" r:id="rId11"/>
    <p:sldLayoutId id="2147483940" r:id="rId12"/>
    <p:sldLayoutId id="2147483941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5" tIns="45718" rIns="91435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タイトルの書式設定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5" tIns="45718" rIns="91435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14438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5" tIns="45718" rIns="91435" bIns="45718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Arial" charset="0"/>
                <a:ea typeface="ＭＳ Ｐゴシック" pitchFamily="50" charset="-128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ja-JP"/>
          </a:p>
        </p:txBody>
      </p:sp>
      <p:sp>
        <p:nvSpPr>
          <p:cNvPr id="14438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5" tIns="45718" rIns="91435" bIns="45718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" charset="0"/>
                <a:ea typeface="ＭＳ Ｐゴシック" pitchFamily="50" charset="-128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ja-JP"/>
          </a:p>
        </p:txBody>
      </p:sp>
      <p:sp>
        <p:nvSpPr>
          <p:cNvPr id="14439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5" tIns="45718" rIns="91435" bIns="45718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Arial" charset="0"/>
                <a:ea typeface="ＭＳ Ｐゴシック" pitchFamily="50" charset="-128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56C13EE-FE97-4064-968B-47CD873B9330}" type="slidenum">
              <a:rPr lang="en-US" altLang="ja-JP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2482564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3" r:id="rId1"/>
    <p:sldLayoutId id="2147483944" r:id="rId2"/>
    <p:sldLayoutId id="2147483945" r:id="rId3"/>
    <p:sldLayoutId id="2147483946" r:id="rId4"/>
    <p:sldLayoutId id="2147483947" r:id="rId5"/>
    <p:sldLayoutId id="2147483948" r:id="rId6"/>
    <p:sldLayoutId id="2147483949" r:id="rId7"/>
    <p:sldLayoutId id="2147483950" r:id="rId8"/>
    <p:sldLayoutId id="2147483951" r:id="rId9"/>
    <p:sldLayoutId id="2147483952" r:id="rId10"/>
    <p:sldLayoutId id="2147483953" r:id="rId11"/>
    <p:sldLayoutId id="2147483954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5pPr>
      <a:lvl6pPr marL="457177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6pPr>
      <a:lvl7pPr marL="914353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7pPr>
      <a:lvl8pPr marL="137153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8pPr>
      <a:lvl9pPr marL="1828706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9pPr>
    </p:titleStyle>
    <p:bodyStyle>
      <a:lvl1pPr marL="341313" indent="-341313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1363" indent="-284163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1413" indent="-227013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598613" indent="-227013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5813" indent="-227013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471" indent="-228588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648" indent="-228588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8825" indent="-228588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001" indent="-228588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353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7" algn="l" defTabSz="914353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3" algn="l" defTabSz="914353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0" algn="l" defTabSz="914353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6" algn="l" defTabSz="914353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3" algn="l" defTabSz="914353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0" algn="l" defTabSz="914353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36" algn="l" defTabSz="914353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3" algn="l" defTabSz="914353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5" tIns="45718" rIns="91435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タイトルの書式設定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5" tIns="45718" rIns="91435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14438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5" tIns="45718" rIns="91435" bIns="45718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Arial" charset="0"/>
                <a:ea typeface="ＭＳ Ｐゴシック" pitchFamily="50" charset="-128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/>
              <a:t>M. De Serio</a:t>
            </a:r>
          </a:p>
        </p:txBody>
      </p:sp>
      <p:sp>
        <p:nvSpPr>
          <p:cNvPr id="14438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5" tIns="45718" rIns="91435" bIns="45718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" charset="0"/>
                <a:ea typeface="ＭＳ Ｐゴシック" pitchFamily="50" charset="-128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/>
              <a:t>ICHEP 2012, Melbourne, 5 July 2012 </a:t>
            </a:r>
          </a:p>
        </p:txBody>
      </p:sp>
      <p:sp>
        <p:nvSpPr>
          <p:cNvPr id="14439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5" tIns="45718" rIns="91435" bIns="45718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Arial" charset="0"/>
                <a:ea typeface="ＭＳ Ｐゴシック" pitchFamily="50" charset="-128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711CF8E-BFC3-43BE-9791-CCEC8F8D8A6E}" type="slidenum">
              <a:rPr lang="en-US" altLang="ja-JP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5985479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6" r:id="rId1"/>
    <p:sldLayoutId id="2147483957" r:id="rId2"/>
    <p:sldLayoutId id="2147483958" r:id="rId3"/>
    <p:sldLayoutId id="2147483959" r:id="rId4"/>
    <p:sldLayoutId id="2147483960" r:id="rId5"/>
    <p:sldLayoutId id="2147483961" r:id="rId6"/>
    <p:sldLayoutId id="2147483962" r:id="rId7"/>
    <p:sldLayoutId id="2147483963" r:id="rId8"/>
    <p:sldLayoutId id="2147483964" r:id="rId9"/>
    <p:sldLayoutId id="2147483965" r:id="rId10"/>
    <p:sldLayoutId id="2147483966" r:id="rId11"/>
    <p:sldLayoutId id="2147483967" r:id="rId1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5pPr>
      <a:lvl6pPr marL="457177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6pPr>
      <a:lvl7pPr marL="914353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7pPr>
      <a:lvl8pPr marL="137153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8pPr>
      <a:lvl9pPr marL="1828706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9pPr>
    </p:titleStyle>
    <p:bodyStyle>
      <a:lvl1pPr marL="341313" indent="-341313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1363" indent="-284163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1413" indent="-227013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598613" indent="-227013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5813" indent="-227013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471" indent="-228588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648" indent="-228588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8825" indent="-228588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001" indent="-228588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353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7" algn="l" defTabSz="914353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3" algn="l" defTabSz="914353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0" algn="l" defTabSz="914353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6" algn="l" defTabSz="914353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3" algn="l" defTabSz="914353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0" algn="l" defTabSz="914353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36" algn="l" defTabSz="914353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3" algn="l" defTabSz="914353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ja-JP" smtClean="0"/>
              <a:t>Click to edit Master title style</a:t>
            </a:r>
          </a:p>
        </p:txBody>
      </p:sp>
      <p:sp>
        <p:nvSpPr>
          <p:cNvPr id="1536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ja-JP" smtClean="0"/>
              <a:t>Click to edit Master text styles</a:t>
            </a:r>
          </a:p>
          <a:p>
            <a:pPr lvl="1"/>
            <a:r>
              <a:rPr lang="en-US" altLang="ja-JP" smtClean="0"/>
              <a:t>Second level</a:t>
            </a:r>
          </a:p>
          <a:p>
            <a:pPr lvl="2"/>
            <a:r>
              <a:rPr lang="en-US" altLang="ja-JP" smtClean="0"/>
              <a:t>Third level</a:t>
            </a:r>
          </a:p>
          <a:p>
            <a:pPr lvl="3"/>
            <a:r>
              <a:rPr lang="en-US" altLang="ja-JP" smtClean="0"/>
              <a:t>Fourth level</a:t>
            </a:r>
          </a:p>
          <a:p>
            <a:pPr lvl="4"/>
            <a:r>
              <a:rPr lang="en-US" altLang="ja-JP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457200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prstClr val="black">
                    <a:tint val="75000"/>
                  </a:prstClr>
                </a:solidFill>
                <a:latin typeface="Arial"/>
                <a:ea typeface="+mn-ea"/>
              </a:defRPr>
            </a:lvl1pPr>
          </a:lstStyle>
          <a:p>
            <a:pPr>
              <a:defRPr/>
            </a:pPr>
            <a:r>
              <a:rPr lang="en-US" altLang="ja-JP"/>
              <a:t>M. De Serio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defTabSz="457200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prstClr val="black">
                    <a:tint val="75000"/>
                  </a:prstClr>
                </a:solidFill>
                <a:latin typeface="Arial"/>
                <a:ea typeface="+mn-ea"/>
              </a:defRPr>
            </a:lvl1pPr>
          </a:lstStyle>
          <a:p>
            <a:pPr>
              <a:defRPr/>
            </a:pPr>
            <a:r>
              <a:rPr lang="en-US"/>
              <a:t>ICHEP 2012, Melbourne, 5 July 2012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defTabSz="457200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prstClr val="black">
                    <a:tint val="75000"/>
                  </a:prstClr>
                </a:solidFill>
                <a:latin typeface="Arial"/>
                <a:ea typeface="+mn-ea"/>
              </a:defRPr>
            </a:lvl1pPr>
          </a:lstStyle>
          <a:p>
            <a:pPr>
              <a:defRPr/>
            </a:pPr>
            <a:fld id="{81654FE3-1BEA-43FC-8225-2B8CC5D320F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47449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9" r:id="rId1"/>
    <p:sldLayoutId id="2147483970" r:id="rId2"/>
    <p:sldLayoutId id="2147483971" r:id="rId3"/>
    <p:sldLayoutId id="2147483972" r:id="rId4"/>
    <p:sldLayoutId id="2147483973" r:id="rId5"/>
    <p:sldLayoutId id="2147483974" r:id="rId6"/>
    <p:sldLayoutId id="2147483975" r:id="rId7"/>
    <p:sldLayoutId id="2147483976" r:id="rId8"/>
    <p:sldLayoutId id="2147483977" r:id="rId9"/>
    <p:sldLayoutId id="2147483978" r:id="rId10"/>
    <p:sldLayoutId id="2147483979" r:id="rId11"/>
  </p:sldLayoutIdLst>
  <p:hf hdr="0" ft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  <a:ea typeface="ＭＳ Ｐゴシック" pitchFamily="50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  <a:ea typeface="ＭＳ Ｐゴシック" pitchFamily="50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  <a:ea typeface="ＭＳ Ｐゴシック" pitchFamily="50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  <a:ea typeface="ＭＳ Ｐゴシック" pitchFamily="50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  <a:ea typeface="ＭＳ Ｐゴシック" pitchFamily="50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  <a:ea typeface="ＭＳ Ｐゴシック" pitchFamily="50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  <a:ea typeface="ＭＳ Ｐゴシック" pitchFamily="50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  <a:ea typeface="ＭＳ Ｐゴシック" pitchFamily="50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33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ja-JP" smtClean="0"/>
              <a:t>Fare clic per modificare lo stile del titolo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ja-JP" smtClean="0"/>
              <a:t>Fare clic per modificare gli stili del testo dello schema</a:t>
            </a:r>
          </a:p>
          <a:p>
            <a:pPr lvl="1"/>
            <a:r>
              <a:rPr lang="en-GB" altLang="ja-JP" smtClean="0"/>
              <a:t>Secondo livello</a:t>
            </a:r>
          </a:p>
          <a:p>
            <a:pPr lvl="2"/>
            <a:r>
              <a:rPr lang="en-GB" altLang="ja-JP" smtClean="0"/>
              <a:t>Terzo livello</a:t>
            </a:r>
          </a:p>
          <a:p>
            <a:pPr lvl="3"/>
            <a:r>
              <a:rPr lang="en-GB" altLang="ja-JP" smtClean="0"/>
              <a:t>Quarto livello</a:t>
            </a:r>
          </a:p>
          <a:p>
            <a:pPr lvl="4"/>
            <a:r>
              <a:rPr lang="en-GB" altLang="ja-JP" smtClean="0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459538"/>
            <a:ext cx="2133600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kumimoji="0" sz="1000" b="1">
                <a:solidFill>
                  <a:srgbClr val="FFFFFF"/>
                </a:solidFill>
                <a:latin typeface="+mn-lt"/>
                <a:ea typeface="+mn-ea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/>
              <a:t>M. De Serio</a:t>
            </a:r>
            <a:endParaRPr lang="en-GB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459538"/>
            <a:ext cx="28956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kumimoji="0" sz="1000" b="1">
                <a:solidFill>
                  <a:srgbClr val="FFFFFF"/>
                </a:solidFill>
                <a:latin typeface="+mn-lt"/>
                <a:ea typeface="+mn-ea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/>
              <a:t>ICHEP 2012, Melbourne, 5 July 2012 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459538"/>
            <a:ext cx="2133600" cy="331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kumimoji="0" sz="1000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6C741BA-E190-4F65-96F6-0A2F75997A2A}" type="slidenum">
              <a:rPr lang="en-GB" altLang="ja-JP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GB" altLang="ja-JP"/>
          </a:p>
        </p:txBody>
      </p:sp>
    </p:spTree>
    <p:extLst>
      <p:ext uri="{BB962C8B-B14F-4D97-AF65-F5344CB8AC3E}">
        <p14:creationId xmlns:p14="http://schemas.microsoft.com/office/powerpoint/2010/main" val="16681299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1" r:id="rId1"/>
    <p:sldLayoutId id="2147483982" r:id="rId2"/>
    <p:sldLayoutId id="2147483983" r:id="rId3"/>
    <p:sldLayoutId id="2147483984" r:id="rId4"/>
    <p:sldLayoutId id="2147483985" r:id="rId5"/>
    <p:sldLayoutId id="2147483986" r:id="rId6"/>
    <p:sldLayoutId id="2147483987" r:id="rId7"/>
    <p:sldLayoutId id="2147483988" r:id="rId8"/>
    <p:sldLayoutId id="2147483989" r:id="rId9"/>
    <p:sldLayoutId id="2147483990" r:id="rId10"/>
    <p:sldLayoutId id="2147483991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タイトル プレースホルダ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タイトルの書式設定</a:t>
            </a:r>
          </a:p>
        </p:txBody>
      </p:sp>
      <p:sp>
        <p:nvSpPr>
          <p:cNvPr id="2051" name="テキスト プレースホルダ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defRPr>
            </a:lvl1pPr>
          </a:lstStyle>
          <a:p>
            <a:pPr>
              <a:defRPr/>
            </a:pPr>
            <a:r>
              <a:rPr lang="en-US" altLang="ja-JP"/>
              <a:t>M. De Serio</a:t>
            </a:r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defRPr>
            </a:lvl1pPr>
          </a:lstStyle>
          <a:p>
            <a:pPr>
              <a:defRPr/>
            </a:pPr>
            <a:r>
              <a:rPr lang="en-US" altLang="ja-JP"/>
              <a:t>ICHEP 2012, Melbourne, 5 July 2012 </a:t>
            </a: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defRPr>
            </a:lvl1pPr>
          </a:lstStyle>
          <a:p>
            <a:pPr>
              <a:defRPr/>
            </a:pPr>
            <a:fld id="{F3329DA0-3864-4FC0-9D81-7C73E5EDB88A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0287726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6" r:id="rId1"/>
    <p:sldLayoutId id="2147484007" r:id="rId2"/>
    <p:sldLayoutId id="2147484008" r:id="rId3"/>
    <p:sldLayoutId id="2147484009" r:id="rId4"/>
    <p:sldLayoutId id="2147484010" r:id="rId5"/>
    <p:sldLayoutId id="2147484011" r:id="rId6"/>
    <p:sldLayoutId id="2147484012" r:id="rId7"/>
    <p:sldLayoutId id="2147484013" r:id="rId8"/>
    <p:sldLayoutId id="2147484014" r:id="rId9"/>
    <p:sldLayoutId id="2147484015" r:id="rId10"/>
    <p:sldLayoutId id="2147484016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タイトルの書式設定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4608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>
                <a:solidFill>
                  <a:srgbClr val="000000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ja-JP"/>
          </a:p>
        </p:txBody>
      </p:sp>
      <p:sp>
        <p:nvSpPr>
          <p:cNvPr id="4608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>
                <a:solidFill>
                  <a:srgbClr val="000000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ja-JP"/>
          </a:p>
        </p:txBody>
      </p:sp>
      <p:sp>
        <p:nvSpPr>
          <p:cNvPr id="4608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>
                <a:solidFill>
                  <a:srgbClr val="000000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7C3DCD1-8F5F-45CE-A713-6605066B568C}" type="slidenum">
              <a:rPr lang="en-US" altLang="ja-JP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1950215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1" r:id="rId1"/>
    <p:sldLayoutId id="2147484032" r:id="rId2"/>
    <p:sldLayoutId id="2147484033" r:id="rId3"/>
    <p:sldLayoutId id="2147484034" r:id="rId4"/>
    <p:sldLayoutId id="2147484035" r:id="rId5"/>
    <p:sldLayoutId id="2147484036" r:id="rId6"/>
    <p:sldLayoutId id="2147484037" r:id="rId7"/>
    <p:sldLayoutId id="2147484038" r:id="rId8"/>
    <p:sldLayoutId id="2147484039" r:id="rId9"/>
    <p:sldLayoutId id="2147484040" r:id="rId10"/>
    <p:sldLayoutId id="2147484041" r:id="rId11"/>
    <p:sldLayoutId id="2147484042" r:id="rId12"/>
  </p:sldLayoutIdLst>
  <p:transition spd="med"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33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ja-JP" smtClean="0"/>
              <a:t>Fare clic per modificare lo stile del titolo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ja-JP" smtClean="0"/>
              <a:t>Fare clic per modificare gli stili del testo dello schema</a:t>
            </a:r>
          </a:p>
          <a:p>
            <a:pPr lvl="1"/>
            <a:r>
              <a:rPr lang="en-GB" altLang="ja-JP" smtClean="0"/>
              <a:t>Secondo livello</a:t>
            </a:r>
          </a:p>
          <a:p>
            <a:pPr lvl="2"/>
            <a:r>
              <a:rPr lang="en-GB" altLang="ja-JP" smtClean="0"/>
              <a:t>Terzo livello</a:t>
            </a:r>
          </a:p>
          <a:p>
            <a:pPr lvl="3"/>
            <a:r>
              <a:rPr lang="en-GB" altLang="ja-JP" smtClean="0"/>
              <a:t>Quarto livello</a:t>
            </a:r>
          </a:p>
          <a:p>
            <a:pPr lvl="4"/>
            <a:r>
              <a:rPr lang="en-GB" altLang="ja-JP" smtClean="0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459538"/>
            <a:ext cx="2133600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kumimoji="0" sz="1000" b="1">
                <a:solidFill>
                  <a:srgbClr val="FFFFFF"/>
                </a:solidFill>
                <a:latin typeface="+mn-lt"/>
                <a:ea typeface="+mn-ea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/>
              <a:t>M. De Serio</a:t>
            </a:r>
            <a:endParaRPr lang="en-GB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459538"/>
            <a:ext cx="28956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kumimoji="0" sz="1000" b="1">
                <a:solidFill>
                  <a:srgbClr val="FFFFFF"/>
                </a:solidFill>
                <a:latin typeface="+mn-lt"/>
                <a:ea typeface="+mn-ea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/>
              <a:t>ICHEP 2012, Melbourne, 5 July 2012 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459538"/>
            <a:ext cx="2133600" cy="331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kumimoji="0" sz="1000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24E2FD6-5240-4735-AF2F-88B3903A7CE5}" type="slidenum">
              <a:rPr lang="en-GB" altLang="ja-JP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GB" altLang="ja-JP"/>
          </a:p>
        </p:txBody>
      </p:sp>
    </p:spTree>
    <p:extLst>
      <p:ext uri="{BB962C8B-B14F-4D97-AF65-F5344CB8AC3E}">
        <p14:creationId xmlns:p14="http://schemas.microsoft.com/office/powerpoint/2010/main" val="32199672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5" r:id="rId1"/>
    <p:sldLayoutId id="2147484046" r:id="rId2"/>
    <p:sldLayoutId id="2147484047" r:id="rId3"/>
    <p:sldLayoutId id="2147484048" r:id="rId4"/>
    <p:sldLayoutId id="2147484049" r:id="rId5"/>
    <p:sldLayoutId id="2147484050" r:id="rId6"/>
    <p:sldLayoutId id="2147484051" r:id="rId7"/>
    <p:sldLayoutId id="2147484052" r:id="rId8"/>
    <p:sldLayoutId id="2147484053" r:id="rId9"/>
    <p:sldLayoutId id="2147484054" r:id="rId10"/>
    <p:sldLayoutId id="2147484055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5681B9-6AA3-43CC-8AB2-34549375603D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2013/12/12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ED0257-CFF7-4161-BAD0-376184C1A49D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59933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7" r:id="rId1"/>
    <p:sldLayoutId id="2147484058" r:id="rId2"/>
    <p:sldLayoutId id="2147484059" r:id="rId3"/>
    <p:sldLayoutId id="2147484060" r:id="rId4"/>
    <p:sldLayoutId id="2147484061" r:id="rId5"/>
    <p:sldLayoutId id="2147484062" r:id="rId6"/>
    <p:sldLayoutId id="2147484063" r:id="rId7"/>
    <p:sldLayoutId id="2147484064" r:id="rId8"/>
    <p:sldLayoutId id="2147484065" r:id="rId9"/>
    <p:sldLayoutId id="2147484066" r:id="rId10"/>
    <p:sldLayoutId id="2147484067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タイトルの書式設定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ja-JP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ja-JP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49908B2-1E26-454A-A2CD-BF2E8A456DE2}" type="slidenum">
              <a:rPr lang="en-US" altLang="ja-JP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4303868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タイトルの書式設定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DFD7B1D-7152-412E-911D-0CB46E8CFEBF}" type="slidenum">
              <a:rPr lang="en-US" altLang="ja-JP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32499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5" tIns="45718" rIns="91435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タイトルの書式設定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5" tIns="45718" rIns="91435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14438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5" tIns="45718" rIns="91435" bIns="45718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Arial" charset="0"/>
                <a:ea typeface="ＭＳ Ｐゴシック" pitchFamily="50" charset="-128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ja-JP"/>
          </a:p>
        </p:txBody>
      </p:sp>
      <p:sp>
        <p:nvSpPr>
          <p:cNvPr id="14438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5" tIns="45718" rIns="91435" bIns="45718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" charset="0"/>
                <a:ea typeface="ＭＳ Ｐゴシック" pitchFamily="50" charset="-128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ja-JP"/>
          </a:p>
        </p:txBody>
      </p:sp>
      <p:sp>
        <p:nvSpPr>
          <p:cNvPr id="14439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5" tIns="45718" rIns="91435" bIns="45718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Arial" charset="0"/>
                <a:ea typeface="ＭＳ Ｐゴシック" pitchFamily="50" charset="-128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69CEC6D-86A5-4133-95AC-F6378E2E4990}" type="slidenum">
              <a:rPr lang="en-US" altLang="ja-JP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180440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  <p:sldLayoutId id="214748370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5pPr>
      <a:lvl6pPr marL="457177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6pPr>
      <a:lvl7pPr marL="914353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7pPr>
      <a:lvl8pPr marL="137153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8pPr>
      <a:lvl9pPr marL="1828706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9pPr>
    </p:titleStyle>
    <p:bodyStyle>
      <a:lvl1pPr marL="341313" indent="-341313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1363" indent="-284163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1413" indent="-227013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598613" indent="-227013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5813" indent="-227013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471" indent="-228588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648" indent="-228588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8825" indent="-228588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001" indent="-228588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353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7" algn="l" defTabSz="914353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3" algn="l" defTabSz="914353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0" algn="l" defTabSz="914353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6" algn="l" defTabSz="914353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3" algn="l" defTabSz="914353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0" algn="l" defTabSz="914353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36" algn="l" defTabSz="914353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3" algn="l" defTabSz="914353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タイトルの書式設定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14438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Arial" charset="0"/>
                <a:ea typeface="ＭＳ Ｐゴシック" pitchFamily="50" charset="-128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ja-JP"/>
          </a:p>
        </p:txBody>
      </p:sp>
      <p:sp>
        <p:nvSpPr>
          <p:cNvPr id="14438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" charset="0"/>
                <a:ea typeface="ＭＳ Ｐゴシック" pitchFamily="50" charset="-128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ja-JP"/>
          </a:p>
        </p:txBody>
      </p:sp>
      <p:sp>
        <p:nvSpPr>
          <p:cNvPr id="14439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Arial" charset="0"/>
                <a:ea typeface="ＭＳ Ｐゴシック" pitchFamily="50" charset="-128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3AF56D4-2E31-4A8F-9405-E708E1F77263}" type="slidenum">
              <a:rPr lang="en-US" altLang="ja-JP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1813540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  <p:sldLayoutId id="2147483738" r:id="rId10"/>
    <p:sldLayoutId id="2147483739" r:id="rId11"/>
    <p:sldLayoutId id="214748374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FFD633-9BDB-4309-B6B0-43A7D989EE55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2013/12/12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FAE04B-2C11-4F87-835E-5847FB97C1E5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5095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747" r:id="rId6"/>
    <p:sldLayoutId id="2147483748" r:id="rId7"/>
    <p:sldLayoutId id="2147483749" r:id="rId8"/>
    <p:sldLayoutId id="2147483750" r:id="rId9"/>
    <p:sldLayoutId id="2147483751" r:id="rId10"/>
    <p:sldLayoutId id="2147483752" r:id="rId11"/>
    <p:sldLayoutId id="2147483753" r:id="rId12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タイトルの書式設定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ja-JP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ja-JP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6FDB44F-C6ED-4060-889F-3C800B5C801F}" type="slidenum">
              <a:rPr lang="en-US" altLang="ja-JP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6615682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  <p:sldLayoutId id="2147483766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ＭＳ Ｐゴシック" pitchFamily="50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ＭＳ Ｐゴシック" pitchFamily="50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ＭＳ Ｐゴシック" pitchFamily="50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ＭＳ Ｐゴシック" pitchFamily="50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ＭＳ Ｐゴシック" pitchFamily="50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ＭＳ Ｐゴシック" pitchFamily="50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ＭＳ Ｐゴシック" pitchFamily="50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ＭＳ Ｐゴシック" pitchFamily="50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タイトル プレースホルダ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5" tIns="45718" rIns="91435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タイトルの書式設定</a:t>
            </a:r>
          </a:p>
        </p:txBody>
      </p:sp>
      <p:sp>
        <p:nvSpPr>
          <p:cNvPr id="4099" name="テキスト プレースホルダ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5" tIns="45718" rIns="91435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35" tIns="45718" rIns="91435" bIns="45718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defRPr>
            </a:lvl1pPr>
          </a:lstStyle>
          <a:p>
            <a:pPr>
              <a:defRPr/>
            </a:pPr>
            <a:fld id="{D7238880-21D6-4BAE-84F1-FA7E955C7D78}" type="datetimeFigureOut">
              <a:rPr lang="ja-JP" altLang="en-US"/>
              <a:pPr>
                <a:defRPr/>
              </a:pPr>
              <a:t>2013/12/12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35" tIns="45718" rIns="91435" bIns="45718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35" tIns="45718" rIns="91435" bIns="45718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defRPr>
            </a:lvl1pPr>
          </a:lstStyle>
          <a:p>
            <a:pPr>
              <a:defRPr/>
            </a:pPr>
            <a:fld id="{8DCAF989-C5E3-48B3-99F6-1B9285B48CDA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5677777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2" r:id="rId1"/>
    <p:sldLayoutId id="2147483783" r:id="rId2"/>
    <p:sldLayoutId id="2147483784" r:id="rId3"/>
    <p:sldLayoutId id="2147483785" r:id="rId4"/>
    <p:sldLayoutId id="2147483786" r:id="rId5"/>
    <p:sldLayoutId id="2147483787" r:id="rId6"/>
    <p:sldLayoutId id="2147483788" r:id="rId7"/>
    <p:sldLayoutId id="2147483789" r:id="rId8"/>
    <p:sldLayoutId id="2147483790" r:id="rId9"/>
    <p:sldLayoutId id="2147483791" r:id="rId10"/>
    <p:sldLayoutId id="214748379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5pPr>
      <a:lvl6pPr marL="457177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6pPr>
      <a:lvl7pPr marL="914353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7pPr>
      <a:lvl8pPr marL="137153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8pPr>
      <a:lvl9pPr marL="1828706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9pPr>
    </p:titleStyle>
    <p:bodyStyle>
      <a:lvl1pPr marL="341313" indent="-341313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1363" indent="-284163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413" indent="-227013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613" indent="-227013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5813" indent="-227013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1" indent="-228588" algn="l" defTabSz="914353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48" indent="-228588" algn="l" defTabSz="914353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5" indent="-228588" algn="l" defTabSz="914353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1" indent="-228588" algn="l" defTabSz="914353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353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7" algn="l" defTabSz="914353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3" algn="l" defTabSz="914353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0" algn="l" defTabSz="914353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6" algn="l" defTabSz="914353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3" algn="l" defTabSz="914353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0" algn="l" defTabSz="914353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36" algn="l" defTabSz="914353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3" algn="l" defTabSz="914353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マスタータイトルの書式設定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マスターテキストの書式設定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spcBef>
                <a:spcPct val="50000"/>
              </a:spcBef>
              <a:defRPr sz="1400" b="0">
                <a:latin typeface="+mn-lt"/>
              </a:defRPr>
            </a:lvl1pPr>
          </a:lstStyle>
          <a:p>
            <a:pPr fontAlgn="base">
              <a:spcAft>
                <a:spcPct val="0"/>
              </a:spcAft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spcBef>
                <a:spcPct val="50000"/>
              </a:spcBef>
              <a:defRPr sz="1400" b="0">
                <a:latin typeface="+mn-lt"/>
              </a:defRPr>
            </a:lvl1pPr>
          </a:lstStyle>
          <a:p>
            <a:pPr fontAlgn="base">
              <a:spcAft>
                <a:spcPct val="0"/>
              </a:spcAft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spcBef>
                <a:spcPct val="50000"/>
              </a:spcBef>
              <a:defRPr sz="1400" b="0">
                <a:latin typeface="+mn-lt"/>
              </a:defRPr>
            </a:lvl1pPr>
          </a:lstStyle>
          <a:p>
            <a:pPr fontAlgn="base">
              <a:spcAft>
                <a:spcPct val="0"/>
              </a:spcAft>
            </a:pPr>
            <a:fld id="{8680F063-60AF-4272-8859-A5F1663DFB9B}" type="slidenum">
              <a:rPr lang="en-US" altLang="ja-JP">
                <a:solidFill>
                  <a:srgbClr val="000000"/>
                </a:solidFill>
              </a:rPr>
              <a:pPr fontAlgn="base">
                <a:spcAft>
                  <a:spcPct val="0"/>
                </a:spcAft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87571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0" r:id="rId1"/>
    <p:sldLayoutId id="2147483821" r:id="rId2"/>
    <p:sldLayoutId id="2147483822" r:id="rId3"/>
    <p:sldLayoutId id="2147483823" r:id="rId4"/>
    <p:sldLayoutId id="2147483824" r:id="rId5"/>
    <p:sldLayoutId id="2147483825" r:id="rId6"/>
    <p:sldLayoutId id="2147483826" r:id="rId7"/>
    <p:sldLayoutId id="2147483827" r:id="rId8"/>
    <p:sldLayoutId id="2147483828" r:id="rId9"/>
    <p:sldLayoutId id="2147483829" r:id="rId10"/>
    <p:sldLayoutId id="2147483830" r:id="rId11"/>
    <p:sldLayoutId id="2147483831" r:id="rId12"/>
    <p:sldLayoutId id="2147483832" r:id="rId13"/>
    <p:sldLayoutId id="2147483833" r:id="rId14"/>
    <p:sldLayoutId id="2147483834" r:id="rId15"/>
    <p:sldLayoutId id="2147483835" r:id="rId16"/>
  </p:sldLayoutIdLst>
  <p:txStyles>
    <p:titleStyle>
      <a:lvl1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2pPr>
      <a:lvl3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3pPr>
      <a:lvl4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4pPr>
      <a:lvl5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0.xml"/><Relationship Id="rId4" Type="http://schemas.openxmlformats.org/officeDocument/2006/relationships/image" Target="../media/image32.w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130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Layout" Target="../slideLayouts/slideLayout200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36.wmf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7" Type="http://schemas.openxmlformats.org/officeDocument/2006/relationships/image" Target="../media/image38.png"/><Relationship Id="rId2" Type="http://schemas.openxmlformats.org/officeDocument/2006/relationships/slideLayout" Target="../slideLayouts/slideLayout155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12.bin"/><Relationship Id="rId5" Type="http://schemas.openxmlformats.org/officeDocument/2006/relationships/image" Target="../media/image37.png"/><Relationship Id="rId4" Type="http://schemas.openxmlformats.org/officeDocument/2006/relationships/oleObject" Target="../embeddings/oleObject11.bin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5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0.xml"/><Relationship Id="rId4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49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oleObject" Target="../embeddings/oleObject13.bin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22.xml"/><Relationship Id="rId1" Type="http://schemas.openxmlformats.org/officeDocument/2006/relationships/vmlDrawing" Target="../drawings/vmlDrawing8.vml"/><Relationship Id="rId5" Type="http://schemas.openxmlformats.org/officeDocument/2006/relationships/image" Target="../media/image46.png"/><Relationship Id="rId4" Type="http://schemas.openxmlformats.org/officeDocument/2006/relationships/oleObject" Target="../embeddings/oleObject14.bin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4.xml"/><Relationship Id="rId4" Type="http://schemas.openxmlformats.org/officeDocument/2006/relationships/image" Target="../media/image49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gi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12.xml"/><Relationship Id="rId4" Type="http://schemas.openxmlformats.org/officeDocument/2006/relationships/image" Target="../media/image55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3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4.wmf"/><Relationship Id="rId2" Type="http://schemas.openxmlformats.org/officeDocument/2006/relationships/slideLayout" Target="../slideLayouts/slideLayout103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3.wmf"/><Relationship Id="rId10" Type="http://schemas.openxmlformats.org/officeDocument/2006/relationships/image" Target="../media/image6.png"/><Relationship Id="rId4" Type="http://schemas.openxmlformats.org/officeDocument/2006/relationships/oleObject" Target="../embeddings/oleObject1.bin"/><Relationship Id="rId9" Type="http://schemas.openxmlformats.org/officeDocument/2006/relationships/image" Target="../media/image5.w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gi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emf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1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1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78.xml"/><Relationship Id="rId4" Type="http://schemas.openxmlformats.org/officeDocument/2006/relationships/image" Target="../media/image69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14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19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25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.bin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3.wmf"/><Relationship Id="rId2" Type="http://schemas.openxmlformats.org/officeDocument/2006/relationships/slideLayout" Target="../slideLayouts/slideLayout103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5.bin"/><Relationship Id="rId11" Type="http://schemas.openxmlformats.org/officeDocument/2006/relationships/image" Target="../media/image9.wmf"/><Relationship Id="rId5" Type="http://schemas.openxmlformats.org/officeDocument/2006/relationships/image" Target="../media/image7.wmf"/><Relationship Id="rId10" Type="http://schemas.openxmlformats.org/officeDocument/2006/relationships/oleObject" Target="../embeddings/oleObject7.bin"/><Relationship Id="rId4" Type="http://schemas.openxmlformats.org/officeDocument/2006/relationships/oleObject" Target="../embeddings/oleObject4.bin"/><Relationship Id="rId9" Type="http://schemas.openxmlformats.org/officeDocument/2006/relationships/image" Target="../media/image8.wm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wmf"/><Relationship Id="rId13" Type="http://schemas.openxmlformats.org/officeDocument/2006/relationships/image" Target="../media/image22.wmf"/><Relationship Id="rId3" Type="http://schemas.openxmlformats.org/officeDocument/2006/relationships/image" Target="../media/image12.wmf"/><Relationship Id="rId7" Type="http://schemas.openxmlformats.org/officeDocument/2006/relationships/image" Target="../media/image16.wmf"/><Relationship Id="rId12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8.xml"/><Relationship Id="rId6" Type="http://schemas.openxmlformats.org/officeDocument/2006/relationships/image" Target="../media/image15.wmf"/><Relationship Id="rId11" Type="http://schemas.openxmlformats.org/officeDocument/2006/relationships/image" Target="../media/image20.wmf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wmf"/><Relationship Id="rId9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7" Type="http://schemas.openxmlformats.org/officeDocument/2006/relationships/image" Target="../media/image24.wmf"/><Relationship Id="rId2" Type="http://schemas.openxmlformats.org/officeDocument/2006/relationships/slideLayout" Target="../slideLayouts/slideLayout148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8.bin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0" y="1484784"/>
            <a:ext cx="9144000" cy="1728193"/>
          </a:xfrm>
        </p:spPr>
        <p:txBody>
          <a:bodyPr>
            <a:normAutofit fontScale="90000"/>
          </a:bodyPr>
          <a:lstStyle/>
          <a:p>
            <a:r>
              <a:rPr lang="en-US" altLang="ja-JP" dirty="0" smtClean="0"/>
              <a:t>Evidence for </a:t>
            </a:r>
            <a:r>
              <a:rPr lang="en-US" altLang="ja-JP" dirty="0" smtClean="0">
                <a:latin typeface="Symbol" panose="05050102010706020507" pitchFamily="18" charset="2"/>
              </a:rPr>
              <a:t>nm</a:t>
            </a:r>
            <a:r>
              <a:rPr lang="en-US" altLang="ja-JP" dirty="0" smtClean="0">
                <a:sym typeface="Wingdings" panose="05000000000000000000" pitchFamily="2" charset="2"/>
              </a:rPr>
              <a:t></a:t>
            </a:r>
            <a:r>
              <a:rPr lang="en-US" altLang="ja-JP" dirty="0" smtClean="0">
                <a:latin typeface="Symbol" panose="05050102010706020507" pitchFamily="18" charset="2"/>
                <a:sym typeface="Wingdings" panose="05000000000000000000" pitchFamily="2" charset="2"/>
              </a:rPr>
              <a:t>nt</a:t>
            </a:r>
            <a:r>
              <a:rPr lang="en-US" altLang="ja-JP" dirty="0" smtClean="0">
                <a:sym typeface="Wingdings" panose="05000000000000000000" pitchFamily="2" charset="2"/>
              </a:rPr>
              <a:t> oscillation </a:t>
            </a:r>
            <a:br>
              <a:rPr lang="en-US" altLang="ja-JP" dirty="0" smtClean="0">
                <a:sym typeface="Wingdings" panose="05000000000000000000" pitchFamily="2" charset="2"/>
              </a:rPr>
            </a:br>
            <a:r>
              <a:rPr lang="en-US" altLang="ja-JP" dirty="0" smtClean="0">
                <a:sym typeface="Wingdings" panose="05000000000000000000" pitchFamily="2" charset="2"/>
              </a:rPr>
              <a:t>by appearance mode </a:t>
            </a:r>
            <a:br>
              <a:rPr lang="en-US" altLang="ja-JP" dirty="0" smtClean="0">
                <a:sym typeface="Wingdings" panose="05000000000000000000" pitchFamily="2" charset="2"/>
              </a:rPr>
            </a:br>
            <a:r>
              <a:rPr lang="en-US" altLang="ja-JP" dirty="0" smtClean="0">
                <a:sym typeface="Wingdings" panose="05000000000000000000" pitchFamily="2" charset="2"/>
              </a:rPr>
              <a:t>from OPERA experiment</a:t>
            </a:r>
            <a:endParaRPr kumimoji="1" lang="ja-JP" altLang="en-US" dirty="0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800800" cy="1991072"/>
          </a:xfrm>
        </p:spPr>
        <p:txBody>
          <a:bodyPr>
            <a:normAutofit/>
          </a:bodyPr>
          <a:lstStyle/>
          <a:p>
            <a:r>
              <a:rPr lang="en-US" altLang="ja-JP" dirty="0" err="1" smtClean="0">
                <a:solidFill>
                  <a:schemeClr val="tx1"/>
                </a:solidFill>
              </a:rPr>
              <a:t>O.Sato</a:t>
            </a:r>
            <a:r>
              <a:rPr lang="en-US" altLang="ja-JP" dirty="0" smtClean="0">
                <a:solidFill>
                  <a:schemeClr val="tx1"/>
                </a:solidFill>
              </a:rPr>
              <a:t> (Nagoya University)</a:t>
            </a:r>
            <a:endParaRPr kumimoji="1" lang="en-US" altLang="ja-JP" dirty="0" smtClean="0">
              <a:solidFill>
                <a:schemeClr val="tx1"/>
              </a:solidFill>
            </a:endParaRPr>
          </a:p>
          <a:p>
            <a:r>
              <a:rPr lang="en-US" altLang="ja-JP" dirty="0" smtClean="0">
                <a:solidFill>
                  <a:schemeClr val="tx1"/>
                </a:solidFill>
              </a:rPr>
              <a:t>For OPERA Collaboration</a:t>
            </a:r>
            <a:endParaRPr lang="en-US" altLang="ja-JP" dirty="0">
              <a:solidFill>
                <a:schemeClr val="tx1"/>
              </a:solidFill>
            </a:endParaRPr>
          </a:p>
          <a:p>
            <a:r>
              <a:rPr kumimoji="1" lang="en-US" altLang="ja-JP" dirty="0" smtClean="0">
                <a:solidFill>
                  <a:schemeClr val="tx1"/>
                </a:solidFill>
              </a:rPr>
              <a:t>@ KMI2013</a:t>
            </a:r>
          </a:p>
        </p:txBody>
      </p:sp>
    </p:spTree>
    <p:extLst>
      <p:ext uri="{BB962C8B-B14F-4D97-AF65-F5344CB8AC3E}">
        <p14:creationId xmlns:p14="http://schemas.microsoft.com/office/powerpoint/2010/main" val="1417387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3" name="Text Box 14"/>
          <p:cNvSpPr txBox="1">
            <a:spLocks noChangeArrowheads="1"/>
          </p:cNvSpPr>
          <p:nvPr/>
        </p:nvSpPr>
        <p:spPr bwMode="auto">
          <a:xfrm>
            <a:off x="5706126" y="3997089"/>
            <a:ext cx="3456384" cy="1007086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2945" tIns="41473" rIns="82945" bIns="41473">
            <a:spAutoFit/>
          </a:bodyPr>
          <a:lstStyle>
            <a:lvl1pPr defTabSz="828675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37931725" indent="-37474525" defTabSz="828675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eaLnBrk="0" hangingPunct="0">
              <a:spcBef>
                <a:spcPct val="50000"/>
              </a:spcBef>
            </a:pPr>
            <a:r>
              <a:rPr kumimoji="0" lang="en-US" altLang="ja-JP" b="1" dirty="0" smtClean="0">
                <a:solidFill>
                  <a:srgbClr val="000090"/>
                </a:solidFill>
                <a:latin typeface="Calibri" pitchFamily="34" charset="0"/>
              </a:rPr>
              <a:t>Spatial resolution: </a:t>
            </a:r>
            <a:r>
              <a:rPr kumimoji="0" lang="en-US" altLang="ja-JP" b="1" dirty="0">
                <a:solidFill>
                  <a:srgbClr val="000090"/>
                </a:solidFill>
                <a:latin typeface="Calibri" pitchFamily="34" charset="0"/>
              </a:rPr>
              <a:t>50 nm </a:t>
            </a:r>
          </a:p>
          <a:p>
            <a:pPr eaLnBrk="0" hangingPunct="0">
              <a:spcBef>
                <a:spcPct val="50000"/>
              </a:spcBef>
            </a:pPr>
            <a:r>
              <a:rPr kumimoji="0" lang="en-US" altLang="ja-JP" b="1" dirty="0" smtClean="0">
                <a:solidFill>
                  <a:srgbClr val="000090"/>
                </a:solidFill>
                <a:latin typeface="Calibri" pitchFamily="34" charset="0"/>
              </a:rPr>
              <a:t>No dead time</a:t>
            </a:r>
            <a:endParaRPr kumimoji="0" lang="en-US" altLang="ja-JP" b="1" dirty="0">
              <a:solidFill>
                <a:srgbClr val="000090"/>
              </a:solidFill>
              <a:latin typeface="Calibri" pitchFamily="34" charset="0"/>
            </a:endParaRPr>
          </a:p>
        </p:txBody>
      </p:sp>
      <p:sp>
        <p:nvSpPr>
          <p:cNvPr id="71684" name="Text Box 15"/>
          <p:cNvSpPr txBox="1">
            <a:spLocks noChangeArrowheads="1"/>
          </p:cNvSpPr>
          <p:nvPr/>
        </p:nvSpPr>
        <p:spPr bwMode="auto">
          <a:xfrm>
            <a:off x="228600" y="76200"/>
            <a:ext cx="8610600" cy="453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945" tIns="41473" rIns="82945" bIns="41473">
            <a:spAutoFit/>
          </a:bodyPr>
          <a:lstStyle>
            <a:lvl1pPr defTabSz="828675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37931725" indent="-37474525" defTabSz="828675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algn="ctr" eaLnBrk="0" hangingPunct="0">
              <a:spcBef>
                <a:spcPct val="50000"/>
              </a:spcBef>
            </a:pPr>
            <a:r>
              <a:rPr kumimoji="0" lang="en-US" altLang="ja-JP" dirty="0" smtClean="0">
                <a:solidFill>
                  <a:srgbClr val="0000CC"/>
                </a:solidFill>
                <a:latin typeface="Arial" pitchFamily="34" charset="0"/>
              </a:rPr>
              <a:t>Nuclear emulsion (OPERA film, Fuji Film)</a:t>
            </a:r>
            <a:endParaRPr kumimoji="0" lang="ja-JP" altLang="en-US" i="1" dirty="0">
              <a:solidFill>
                <a:srgbClr val="0000CC"/>
              </a:solidFill>
              <a:latin typeface="Arial" pitchFamily="34" charset="0"/>
            </a:endParaRPr>
          </a:p>
        </p:txBody>
      </p:sp>
      <p:sp>
        <p:nvSpPr>
          <p:cNvPr id="71686" name="スライド番号プレースホルダ 17"/>
          <p:cNvSpPr txBox="1">
            <a:spLocks noGrp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algn="r" eaLnBrk="0" hangingPunct="0"/>
            <a:fld id="{817C0721-74DC-4798-9685-513010E7451F}" type="slidenum">
              <a:rPr kumimoji="0" lang="en-US" altLang="ja-JP" sz="1200">
                <a:solidFill>
                  <a:srgbClr val="898989"/>
                </a:solidFill>
                <a:latin typeface="Calibri" pitchFamily="34" charset="0"/>
              </a:rPr>
              <a:pPr algn="r" eaLnBrk="0" hangingPunct="0"/>
              <a:t>10</a:t>
            </a:fld>
            <a:endParaRPr kumimoji="0" lang="en-US" altLang="ja-JP" sz="1200">
              <a:solidFill>
                <a:srgbClr val="898989"/>
              </a:solidFill>
              <a:latin typeface="Calibri" pitchFamily="34" charset="0"/>
            </a:endParaRPr>
          </a:p>
        </p:txBody>
      </p:sp>
      <p:grpSp>
        <p:nvGrpSpPr>
          <p:cNvPr id="71687" name="Group 28"/>
          <p:cNvGrpSpPr>
            <a:grpSpLocks/>
          </p:cNvGrpSpPr>
          <p:nvPr/>
        </p:nvGrpSpPr>
        <p:grpSpPr bwMode="auto">
          <a:xfrm>
            <a:off x="152400" y="458670"/>
            <a:ext cx="3886200" cy="2955925"/>
            <a:chOff x="152400" y="550745"/>
            <a:chExt cx="3886200" cy="2955925"/>
          </a:xfrm>
        </p:grpSpPr>
        <p:grpSp>
          <p:nvGrpSpPr>
            <p:cNvPr id="71688" name="Group 23"/>
            <p:cNvGrpSpPr>
              <a:grpSpLocks/>
            </p:cNvGrpSpPr>
            <p:nvPr/>
          </p:nvGrpSpPr>
          <p:grpSpPr bwMode="auto">
            <a:xfrm>
              <a:off x="152400" y="550745"/>
              <a:ext cx="3886200" cy="2955925"/>
              <a:chOff x="285750" y="855248"/>
              <a:chExt cx="3033012" cy="2357438"/>
            </a:xfrm>
          </p:grpSpPr>
          <p:pic>
            <p:nvPicPr>
              <p:cNvPr id="71689" name="Picture 4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5750" y="855248"/>
                <a:ext cx="2928938" cy="23574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pic>
          <p:sp>
            <p:nvSpPr>
              <p:cNvPr id="71690" name="Text Box 3"/>
              <p:cNvSpPr txBox="1">
                <a:spLocks noChangeArrowheads="1"/>
              </p:cNvSpPr>
              <p:nvPr/>
            </p:nvSpPr>
            <p:spPr bwMode="auto">
              <a:xfrm>
                <a:off x="642938" y="1765903"/>
                <a:ext cx="2473929" cy="2281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square" lIns="81639" tIns="42452" rIns="81639" bIns="42452">
                <a:spAutoFit/>
              </a:bodyPr>
              <a:lstStyle>
                <a:lvl1pPr>
                  <a:tabLst>
                    <a:tab pos="0" algn="l"/>
                    <a:tab pos="160338" algn="l"/>
                    <a:tab pos="323850" algn="l"/>
                    <a:tab pos="485775" algn="l"/>
                    <a:tab pos="649288" algn="l"/>
                    <a:tab pos="811213" algn="l"/>
                    <a:tab pos="974725" algn="l"/>
                    <a:tab pos="1136650" algn="l"/>
                    <a:tab pos="1300163" algn="l"/>
                    <a:tab pos="1462088" algn="l"/>
                    <a:tab pos="1625600" algn="l"/>
                    <a:tab pos="1787525" algn="l"/>
                    <a:tab pos="1951038" algn="l"/>
                    <a:tab pos="2112963" algn="l"/>
                    <a:tab pos="2276475" algn="l"/>
                    <a:tab pos="2438400" algn="l"/>
                    <a:tab pos="2601913" algn="l"/>
                    <a:tab pos="2763838" algn="l"/>
                    <a:tab pos="2927350" algn="l"/>
                    <a:tab pos="3089275" algn="l"/>
                    <a:tab pos="3252788" algn="l"/>
                  </a:tabLs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1pPr>
                <a:lvl2pPr marL="37931725" indent="-37474525">
                  <a:tabLst>
                    <a:tab pos="0" algn="l"/>
                    <a:tab pos="160338" algn="l"/>
                    <a:tab pos="323850" algn="l"/>
                    <a:tab pos="485775" algn="l"/>
                    <a:tab pos="649288" algn="l"/>
                    <a:tab pos="811213" algn="l"/>
                    <a:tab pos="974725" algn="l"/>
                    <a:tab pos="1136650" algn="l"/>
                    <a:tab pos="1300163" algn="l"/>
                    <a:tab pos="1462088" algn="l"/>
                    <a:tab pos="1625600" algn="l"/>
                    <a:tab pos="1787525" algn="l"/>
                    <a:tab pos="1951038" algn="l"/>
                    <a:tab pos="2112963" algn="l"/>
                    <a:tab pos="2276475" algn="l"/>
                    <a:tab pos="2438400" algn="l"/>
                    <a:tab pos="2601913" algn="l"/>
                    <a:tab pos="2763838" algn="l"/>
                    <a:tab pos="2927350" algn="l"/>
                    <a:tab pos="3089275" algn="l"/>
                    <a:tab pos="3252788" algn="l"/>
                  </a:tabLs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2pPr>
                <a:lvl3pPr>
                  <a:tabLst>
                    <a:tab pos="0" algn="l"/>
                    <a:tab pos="160338" algn="l"/>
                    <a:tab pos="323850" algn="l"/>
                    <a:tab pos="485775" algn="l"/>
                    <a:tab pos="649288" algn="l"/>
                    <a:tab pos="811213" algn="l"/>
                    <a:tab pos="974725" algn="l"/>
                    <a:tab pos="1136650" algn="l"/>
                    <a:tab pos="1300163" algn="l"/>
                    <a:tab pos="1462088" algn="l"/>
                    <a:tab pos="1625600" algn="l"/>
                    <a:tab pos="1787525" algn="l"/>
                    <a:tab pos="1951038" algn="l"/>
                    <a:tab pos="2112963" algn="l"/>
                    <a:tab pos="2276475" algn="l"/>
                    <a:tab pos="2438400" algn="l"/>
                    <a:tab pos="2601913" algn="l"/>
                    <a:tab pos="2763838" algn="l"/>
                    <a:tab pos="2927350" algn="l"/>
                    <a:tab pos="3089275" algn="l"/>
                    <a:tab pos="3252788" algn="l"/>
                  </a:tabLs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3pPr>
                <a:lvl4pPr>
                  <a:tabLst>
                    <a:tab pos="0" algn="l"/>
                    <a:tab pos="160338" algn="l"/>
                    <a:tab pos="323850" algn="l"/>
                    <a:tab pos="485775" algn="l"/>
                    <a:tab pos="649288" algn="l"/>
                    <a:tab pos="811213" algn="l"/>
                    <a:tab pos="974725" algn="l"/>
                    <a:tab pos="1136650" algn="l"/>
                    <a:tab pos="1300163" algn="l"/>
                    <a:tab pos="1462088" algn="l"/>
                    <a:tab pos="1625600" algn="l"/>
                    <a:tab pos="1787525" algn="l"/>
                    <a:tab pos="1951038" algn="l"/>
                    <a:tab pos="2112963" algn="l"/>
                    <a:tab pos="2276475" algn="l"/>
                    <a:tab pos="2438400" algn="l"/>
                    <a:tab pos="2601913" algn="l"/>
                    <a:tab pos="2763838" algn="l"/>
                    <a:tab pos="2927350" algn="l"/>
                    <a:tab pos="3089275" algn="l"/>
                    <a:tab pos="3252788" algn="l"/>
                  </a:tabLs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4pPr>
                <a:lvl5pPr>
                  <a:tabLst>
                    <a:tab pos="0" algn="l"/>
                    <a:tab pos="160338" algn="l"/>
                    <a:tab pos="323850" algn="l"/>
                    <a:tab pos="485775" algn="l"/>
                    <a:tab pos="649288" algn="l"/>
                    <a:tab pos="811213" algn="l"/>
                    <a:tab pos="974725" algn="l"/>
                    <a:tab pos="1136650" algn="l"/>
                    <a:tab pos="1300163" algn="l"/>
                    <a:tab pos="1462088" algn="l"/>
                    <a:tab pos="1625600" algn="l"/>
                    <a:tab pos="1787525" algn="l"/>
                    <a:tab pos="1951038" algn="l"/>
                    <a:tab pos="2112963" algn="l"/>
                    <a:tab pos="2276475" algn="l"/>
                    <a:tab pos="2438400" algn="l"/>
                    <a:tab pos="2601913" algn="l"/>
                    <a:tab pos="2763838" algn="l"/>
                    <a:tab pos="2927350" algn="l"/>
                    <a:tab pos="3089275" algn="l"/>
                    <a:tab pos="3252788" algn="l"/>
                  </a:tabLs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5pPr>
                <a:lvl6pPr marL="457200" fontAlgn="base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160338" algn="l"/>
                    <a:tab pos="323850" algn="l"/>
                    <a:tab pos="485775" algn="l"/>
                    <a:tab pos="649288" algn="l"/>
                    <a:tab pos="811213" algn="l"/>
                    <a:tab pos="974725" algn="l"/>
                    <a:tab pos="1136650" algn="l"/>
                    <a:tab pos="1300163" algn="l"/>
                    <a:tab pos="1462088" algn="l"/>
                    <a:tab pos="1625600" algn="l"/>
                    <a:tab pos="1787525" algn="l"/>
                    <a:tab pos="1951038" algn="l"/>
                    <a:tab pos="2112963" algn="l"/>
                    <a:tab pos="2276475" algn="l"/>
                    <a:tab pos="2438400" algn="l"/>
                    <a:tab pos="2601913" algn="l"/>
                    <a:tab pos="2763838" algn="l"/>
                    <a:tab pos="2927350" algn="l"/>
                    <a:tab pos="3089275" algn="l"/>
                    <a:tab pos="3252788" algn="l"/>
                  </a:tabLs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6pPr>
                <a:lvl7pPr marL="914400" fontAlgn="base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160338" algn="l"/>
                    <a:tab pos="323850" algn="l"/>
                    <a:tab pos="485775" algn="l"/>
                    <a:tab pos="649288" algn="l"/>
                    <a:tab pos="811213" algn="l"/>
                    <a:tab pos="974725" algn="l"/>
                    <a:tab pos="1136650" algn="l"/>
                    <a:tab pos="1300163" algn="l"/>
                    <a:tab pos="1462088" algn="l"/>
                    <a:tab pos="1625600" algn="l"/>
                    <a:tab pos="1787525" algn="l"/>
                    <a:tab pos="1951038" algn="l"/>
                    <a:tab pos="2112963" algn="l"/>
                    <a:tab pos="2276475" algn="l"/>
                    <a:tab pos="2438400" algn="l"/>
                    <a:tab pos="2601913" algn="l"/>
                    <a:tab pos="2763838" algn="l"/>
                    <a:tab pos="2927350" algn="l"/>
                    <a:tab pos="3089275" algn="l"/>
                    <a:tab pos="3252788" algn="l"/>
                  </a:tabLs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7pPr>
                <a:lvl8pPr marL="1371600" fontAlgn="base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160338" algn="l"/>
                    <a:tab pos="323850" algn="l"/>
                    <a:tab pos="485775" algn="l"/>
                    <a:tab pos="649288" algn="l"/>
                    <a:tab pos="811213" algn="l"/>
                    <a:tab pos="974725" algn="l"/>
                    <a:tab pos="1136650" algn="l"/>
                    <a:tab pos="1300163" algn="l"/>
                    <a:tab pos="1462088" algn="l"/>
                    <a:tab pos="1625600" algn="l"/>
                    <a:tab pos="1787525" algn="l"/>
                    <a:tab pos="1951038" algn="l"/>
                    <a:tab pos="2112963" algn="l"/>
                    <a:tab pos="2276475" algn="l"/>
                    <a:tab pos="2438400" algn="l"/>
                    <a:tab pos="2601913" algn="l"/>
                    <a:tab pos="2763838" algn="l"/>
                    <a:tab pos="2927350" algn="l"/>
                    <a:tab pos="3089275" algn="l"/>
                    <a:tab pos="3252788" algn="l"/>
                  </a:tabLs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8pPr>
                <a:lvl9pPr marL="1828800" fontAlgn="base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160338" algn="l"/>
                    <a:tab pos="323850" algn="l"/>
                    <a:tab pos="485775" algn="l"/>
                    <a:tab pos="649288" algn="l"/>
                    <a:tab pos="811213" algn="l"/>
                    <a:tab pos="974725" algn="l"/>
                    <a:tab pos="1136650" algn="l"/>
                    <a:tab pos="1300163" algn="l"/>
                    <a:tab pos="1462088" algn="l"/>
                    <a:tab pos="1625600" algn="l"/>
                    <a:tab pos="1787525" algn="l"/>
                    <a:tab pos="1951038" algn="l"/>
                    <a:tab pos="2112963" algn="l"/>
                    <a:tab pos="2276475" algn="l"/>
                    <a:tab pos="2438400" algn="l"/>
                    <a:tab pos="2601913" algn="l"/>
                    <a:tab pos="2763838" algn="l"/>
                    <a:tab pos="2927350" algn="l"/>
                    <a:tab pos="3089275" algn="l"/>
                    <a:tab pos="3252788" algn="l"/>
                  </a:tabLs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9pPr>
              </a:lstStyle>
              <a:p>
                <a:pPr eaLnBrk="0" hangingPunct="0">
                  <a:lnSpc>
                    <a:spcPct val="93000"/>
                  </a:lnSpc>
                  <a:spcBef>
                    <a:spcPts val="913"/>
                  </a:spcBef>
                </a:pPr>
                <a:r>
                  <a:rPr kumimoji="0" lang="en-US" altLang="ja-JP" sz="1400" dirty="0" smtClean="0">
                    <a:solidFill>
                      <a:schemeClr val="bg1"/>
                    </a:solidFill>
                    <a:latin typeface="Calibri" pitchFamily="34" charset="0"/>
                  </a:rPr>
                  <a:t>Plastic base  </a:t>
                </a:r>
                <a:r>
                  <a:rPr kumimoji="0" lang="en-US" altLang="ja-JP" sz="1400" dirty="0">
                    <a:solidFill>
                      <a:schemeClr val="bg1"/>
                    </a:solidFill>
                    <a:latin typeface="Calibri" pitchFamily="34" charset="0"/>
                  </a:rPr>
                  <a:t>(205 microns)</a:t>
                </a:r>
                <a:endParaRPr kumimoji="0" lang="ja-JP" altLang="en-GB" sz="1400" dirty="0">
                  <a:solidFill>
                    <a:schemeClr val="bg1"/>
                  </a:solidFill>
                  <a:latin typeface="Calibri" pitchFamily="34" charset="0"/>
                </a:endParaRPr>
              </a:p>
            </p:txBody>
          </p:sp>
          <p:sp>
            <p:nvSpPr>
              <p:cNvPr id="71691" name="Text Box 3"/>
              <p:cNvSpPr txBox="1">
                <a:spLocks noChangeArrowheads="1"/>
              </p:cNvSpPr>
              <p:nvPr/>
            </p:nvSpPr>
            <p:spPr bwMode="auto">
              <a:xfrm>
                <a:off x="747012" y="2786111"/>
                <a:ext cx="2571750" cy="2301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81639" tIns="42452" rIns="81639" bIns="42452">
                <a:spAutoFit/>
              </a:bodyPr>
              <a:lstStyle>
                <a:lvl1pPr>
                  <a:tabLst>
                    <a:tab pos="0" algn="l"/>
                    <a:tab pos="160338" algn="l"/>
                    <a:tab pos="323850" algn="l"/>
                    <a:tab pos="485775" algn="l"/>
                    <a:tab pos="649288" algn="l"/>
                    <a:tab pos="811213" algn="l"/>
                    <a:tab pos="974725" algn="l"/>
                    <a:tab pos="1136650" algn="l"/>
                    <a:tab pos="1300163" algn="l"/>
                    <a:tab pos="1462088" algn="l"/>
                    <a:tab pos="1625600" algn="l"/>
                    <a:tab pos="1787525" algn="l"/>
                    <a:tab pos="1951038" algn="l"/>
                    <a:tab pos="2112963" algn="l"/>
                    <a:tab pos="2276475" algn="l"/>
                    <a:tab pos="2438400" algn="l"/>
                    <a:tab pos="2601913" algn="l"/>
                    <a:tab pos="2763838" algn="l"/>
                    <a:tab pos="2927350" algn="l"/>
                    <a:tab pos="3089275" algn="l"/>
                    <a:tab pos="3252788" algn="l"/>
                  </a:tabLs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1pPr>
                <a:lvl2pPr marL="37931725" indent="-37474525">
                  <a:tabLst>
                    <a:tab pos="0" algn="l"/>
                    <a:tab pos="160338" algn="l"/>
                    <a:tab pos="323850" algn="l"/>
                    <a:tab pos="485775" algn="l"/>
                    <a:tab pos="649288" algn="l"/>
                    <a:tab pos="811213" algn="l"/>
                    <a:tab pos="974725" algn="l"/>
                    <a:tab pos="1136650" algn="l"/>
                    <a:tab pos="1300163" algn="l"/>
                    <a:tab pos="1462088" algn="l"/>
                    <a:tab pos="1625600" algn="l"/>
                    <a:tab pos="1787525" algn="l"/>
                    <a:tab pos="1951038" algn="l"/>
                    <a:tab pos="2112963" algn="l"/>
                    <a:tab pos="2276475" algn="l"/>
                    <a:tab pos="2438400" algn="l"/>
                    <a:tab pos="2601913" algn="l"/>
                    <a:tab pos="2763838" algn="l"/>
                    <a:tab pos="2927350" algn="l"/>
                    <a:tab pos="3089275" algn="l"/>
                    <a:tab pos="3252788" algn="l"/>
                  </a:tabLs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2pPr>
                <a:lvl3pPr>
                  <a:tabLst>
                    <a:tab pos="0" algn="l"/>
                    <a:tab pos="160338" algn="l"/>
                    <a:tab pos="323850" algn="l"/>
                    <a:tab pos="485775" algn="l"/>
                    <a:tab pos="649288" algn="l"/>
                    <a:tab pos="811213" algn="l"/>
                    <a:tab pos="974725" algn="l"/>
                    <a:tab pos="1136650" algn="l"/>
                    <a:tab pos="1300163" algn="l"/>
                    <a:tab pos="1462088" algn="l"/>
                    <a:tab pos="1625600" algn="l"/>
                    <a:tab pos="1787525" algn="l"/>
                    <a:tab pos="1951038" algn="l"/>
                    <a:tab pos="2112963" algn="l"/>
                    <a:tab pos="2276475" algn="l"/>
                    <a:tab pos="2438400" algn="l"/>
                    <a:tab pos="2601913" algn="l"/>
                    <a:tab pos="2763838" algn="l"/>
                    <a:tab pos="2927350" algn="l"/>
                    <a:tab pos="3089275" algn="l"/>
                    <a:tab pos="3252788" algn="l"/>
                  </a:tabLs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3pPr>
                <a:lvl4pPr>
                  <a:tabLst>
                    <a:tab pos="0" algn="l"/>
                    <a:tab pos="160338" algn="l"/>
                    <a:tab pos="323850" algn="l"/>
                    <a:tab pos="485775" algn="l"/>
                    <a:tab pos="649288" algn="l"/>
                    <a:tab pos="811213" algn="l"/>
                    <a:tab pos="974725" algn="l"/>
                    <a:tab pos="1136650" algn="l"/>
                    <a:tab pos="1300163" algn="l"/>
                    <a:tab pos="1462088" algn="l"/>
                    <a:tab pos="1625600" algn="l"/>
                    <a:tab pos="1787525" algn="l"/>
                    <a:tab pos="1951038" algn="l"/>
                    <a:tab pos="2112963" algn="l"/>
                    <a:tab pos="2276475" algn="l"/>
                    <a:tab pos="2438400" algn="l"/>
                    <a:tab pos="2601913" algn="l"/>
                    <a:tab pos="2763838" algn="l"/>
                    <a:tab pos="2927350" algn="l"/>
                    <a:tab pos="3089275" algn="l"/>
                    <a:tab pos="3252788" algn="l"/>
                  </a:tabLs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4pPr>
                <a:lvl5pPr>
                  <a:tabLst>
                    <a:tab pos="0" algn="l"/>
                    <a:tab pos="160338" algn="l"/>
                    <a:tab pos="323850" algn="l"/>
                    <a:tab pos="485775" algn="l"/>
                    <a:tab pos="649288" algn="l"/>
                    <a:tab pos="811213" algn="l"/>
                    <a:tab pos="974725" algn="l"/>
                    <a:tab pos="1136650" algn="l"/>
                    <a:tab pos="1300163" algn="l"/>
                    <a:tab pos="1462088" algn="l"/>
                    <a:tab pos="1625600" algn="l"/>
                    <a:tab pos="1787525" algn="l"/>
                    <a:tab pos="1951038" algn="l"/>
                    <a:tab pos="2112963" algn="l"/>
                    <a:tab pos="2276475" algn="l"/>
                    <a:tab pos="2438400" algn="l"/>
                    <a:tab pos="2601913" algn="l"/>
                    <a:tab pos="2763838" algn="l"/>
                    <a:tab pos="2927350" algn="l"/>
                    <a:tab pos="3089275" algn="l"/>
                    <a:tab pos="3252788" algn="l"/>
                  </a:tabLs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5pPr>
                <a:lvl6pPr marL="457200" fontAlgn="base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160338" algn="l"/>
                    <a:tab pos="323850" algn="l"/>
                    <a:tab pos="485775" algn="l"/>
                    <a:tab pos="649288" algn="l"/>
                    <a:tab pos="811213" algn="l"/>
                    <a:tab pos="974725" algn="l"/>
                    <a:tab pos="1136650" algn="l"/>
                    <a:tab pos="1300163" algn="l"/>
                    <a:tab pos="1462088" algn="l"/>
                    <a:tab pos="1625600" algn="l"/>
                    <a:tab pos="1787525" algn="l"/>
                    <a:tab pos="1951038" algn="l"/>
                    <a:tab pos="2112963" algn="l"/>
                    <a:tab pos="2276475" algn="l"/>
                    <a:tab pos="2438400" algn="l"/>
                    <a:tab pos="2601913" algn="l"/>
                    <a:tab pos="2763838" algn="l"/>
                    <a:tab pos="2927350" algn="l"/>
                    <a:tab pos="3089275" algn="l"/>
                    <a:tab pos="3252788" algn="l"/>
                  </a:tabLs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6pPr>
                <a:lvl7pPr marL="914400" fontAlgn="base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160338" algn="l"/>
                    <a:tab pos="323850" algn="l"/>
                    <a:tab pos="485775" algn="l"/>
                    <a:tab pos="649288" algn="l"/>
                    <a:tab pos="811213" algn="l"/>
                    <a:tab pos="974725" algn="l"/>
                    <a:tab pos="1136650" algn="l"/>
                    <a:tab pos="1300163" algn="l"/>
                    <a:tab pos="1462088" algn="l"/>
                    <a:tab pos="1625600" algn="l"/>
                    <a:tab pos="1787525" algn="l"/>
                    <a:tab pos="1951038" algn="l"/>
                    <a:tab pos="2112963" algn="l"/>
                    <a:tab pos="2276475" algn="l"/>
                    <a:tab pos="2438400" algn="l"/>
                    <a:tab pos="2601913" algn="l"/>
                    <a:tab pos="2763838" algn="l"/>
                    <a:tab pos="2927350" algn="l"/>
                    <a:tab pos="3089275" algn="l"/>
                    <a:tab pos="3252788" algn="l"/>
                  </a:tabLs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7pPr>
                <a:lvl8pPr marL="1371600" fontAlgn="base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160338" algn="l"/>
                    <a:tab pos="323850" algn="l"/>
                    <a:tab pos="485775" algn="l"/>
                    <a:tab pos="649288" algn="l"/>
                    <a:tab pos="811213" algn="l"/>
                    <a:tab pos="974725" algn="l"/>
                    <a:tab pos="1136650" algn="l"/>
                    <a:tab pos="1300163" algn="l"/>
                    <a:tab pos="1462088" algn="l"/>
                    <a:tab pos="1625600" algn="l"/>
                    <a:tab pos="1787525" algn="l"/>
                    <a:tab pos="1951038" algn="l"/>
                    <a:tab pos="2112963" algn="l"/>
                    <a:tab pos="2276475" algn="l"/>
                    <a:tab pos="2438400" algn="l"/>
                    <a:tab pos="2601913" algn="l"/>
                    <a:tab pos="2763838" algn="l"/>
                    <a:tab pos="2927350" algn="l"/>
                    <a:tab pos="3089275" algn="l"/>
                    <a:tab pos="3252788" algn="l"/>
                  </a:tabLs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8pPr>
                <a:lvl9pPr marL="1828800" fontAlgn="base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160338" algn="l"/>
                    <a:tab pos="323850" algn="l"/>
                    <a:tab pos="485775" algn="l"/>
                    <a:tab pos="649288" algn="l"/>
                    <a:tab pos="811213" algn="l"/>
                    <a:tab pos="974725" algn="l"/>
                    <a:tab pos="1136650" algn="l"/>
                    <a:tab pos="1300163" algn="l"/>
                    <a:tab pos="1462088" algn="l"/>
                    <a:tab pos="1625600" algn="l"/>
                    <a:tab pos="1787525" algn="l"/>
                    <a:tab pos="1951038" algn="l"/>
                    <a:tab pos="2112963" algn="l"/>
                    <a:tab pos="2276475" algn="l"/>
                    <a:tab pos="2438400" algn="l"/>
                    <a:tab pos="2601913" algn="l"/>
                    <a:tab pos="2763838" algn="l"/>
                    <a:tab pos="2927350" algn="l"/>
                    <a:tab pos="3089275" algn="l"/>
                    <a:tab pos="3252788" algn="l"/>
                  </a:tabLs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9pPr>
              </a:lstStyle>
              <a:p>
                <a:pPr eaLnBrk="0" hangingPunct="0">
                  <a:lnSpc>
                    <a:spcPct val="93000"/>
                  </a:lnSpc>
                  <a:spcBef>
                    <a:spcPts val="913"/>
                  </a:spcBef>
                </a:pPr>
                <a:r>
                  <a:rPr kumimoji="0" lang="en-US" altLang="ja-JP" sz="1400" dirty="0" smtClean="0">
                    <a:latin typeface="Calibri" pitchFamily="34" charset="0"/>
                  </a:rPr>
                  <a:t>Nuclear emulsion</a:t>
                </a:r>
                <a:endParaRPr kumimoji="0" lang="ja-JP" altLang="en-GB" sz="1400" dirty="0">
                  <a:latin typeface="Calibri" pitchFamily="34" charset="0"/>
                </a:endParaRPr>
              </a:p>
            </p:txBody>
          </p:sp>
        </p:grpSp>
        <p:sp>
          <p:nvSpPr>
            <p:cNvPr id="71692" name="Text Box 3"/>
            <p:cNvSpPr txBox="1">
              <a:spLocks noChangeArrowheads="1"/>
            </p:cNvSpPr>
            <p:nvPr/>
          </p:nvSpPr>
          <p:spPr bwMode="auto">
            <a:xfrm>
              <a:off x="457200" y="777875"/>
              <a:ext cx="3303587" cy="2889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81639" tIns="42452" rIns="81639" bIns="42452">
              <a:spAutoFit/>
            </a:bodyPr>
            <a:lstStyle>
              <a:lvl1pPr>
                <a:tabLst>
                  <a:tab pos="0" algn="l"/>
                  <a:tab pos="160338" algn="l"/>
                  <a:tab pos="323850" algn="l"/>
                  <a:tab pos="485775" algn="l"/>
                  <a:tab pos="649288" algn="l"/>
                  <a:tab pos="811213" algn="l"/>
                  <a:tab pos="974725" algn="l"/>
                  <a:tab pos="1136650" algn="l"/>
                  <a:tab pos="1300163" algn="l"/>
                  <a:tab pos="1462088" algn="l"/>
                  <a:tab pos="1625600" algn="l"/>
                  <a:tab pos="1787525" algn="l"/>
                  <a:tab pos="1951038" algn="l"/>
                  <a:tab pos="2112963" algn="l"/>
                  <a:tab pos="2276475" algn="l"/>
                  <a:tab pos="2438400" algn="l"/>
                  <a:tab pos="2601913" algn="l"/>
                  <a:tab pos="2763838" algn="l"/>
                  <a:tab pos="2927350" algn="l"/>
                  <a:tab pos="3089275" algn="l"/>
                  <a:tab pos="3252788" algn="l"/>
                </a:tabLs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1pPr>
              <a:lvl2pPr marL="37931725" indent="-37474525">
                <a:tabLst>
                  <a:tab pos="0" algn="l"/>
                  <a:tab pos="160338" algn="l"/>
                  <a:tab pos="323850" algn="l"/>
                  <a:tab pos="485775" algn="l"/>
                  <a:tab pos="649288" algn="l"/>
                  <a:tab pos="811213" algn="l"/>
                  <a:tab pos="974725" algn="l"/>
                  <a:tab pos="1136650" algn="l"/>
                  <a:tab pos="1300163" algn="l"/>
                  <a:tab pos="1462088" algn="l"/>
                  <a:tab pos="1625600" algn="l"/>
                  <a:tab pos="1787525" algn="l"/>
                  <a:tab pos="1951038" algn="l"/>
                  <a:tab pos="2112963" algn="l"/>
                  <a:tab pos="2276475" algn="l"/>
                  <a:tab pos="2438400" algn="l"/>
                  <a:tab pos="2601913" algn="l"/>
                  <a:tab pos="2763838" algn="l"/>
                  <a:tab pos="2927350" algn="l"/>
                  <a:tab pos="3089275" algn="l"/>
                  <a:tab pos="3252788" algn="l"/>
                </a:tabLs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2pPr>
              <a:lvl3pPr>
                <a:tabLst>
                  <a:tab pos="0" algn="l"/>
                  <a:tab pos="160338" algn="l"/>
                  <a:tab pos="323850" algn="l"/>
                  <a:tab pos="485775" algn="l"/>
                  <a:tab pos="649288" algn="l"/>
                  <a:tab pos="811213" algn="l"/>
                  <a:tab pos="974725" algn="l"/>
                  <a:tab pos="1136650" algn="l"/>
                  <a:tab pos="1300163" algn="l"/>
                  <a:tab pos="1462088" algn="l"/>
                  <a:tab pos="1625600" algn="l"/>
                  <a:tab pos="1787525" algn="l"/>
                  <a:tab pos="1951038" algn="l"/>
                  <a:tab pos="2112963" algn="l"/>
                  <a:tab pos="2276475" algn="l"/>
                  <a:tab pos="2438400" algn="l"/>
                  <a:tab pos="2601913" algn="l"/>
                  <a:tab pos="2763838" algn="l"/>
                  <a:tab pos="2927350" algn="l"/>
                  <a:tab pos="3089275" algn="l"/>
                  <a:tab pos="3252788" algn="l"/>
                </a:tabLs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3pPr>
              <a:lvl4pPr>
                <a:tabLst>
                  <a:tab pos="0" algn="l"/>
                  <a:tab pos="160338" algn="l"/>
                  <a:tab pos="323850" algn="l"/>
                  <a:tab pos="485775" algn="l"/>
                  <a:tab pos="649288" algn="l"/>
                  <a:tab pos="811213" algn="l"/>
                  <a:tab pos="974725" algn="l"/>
                  <a:tab pos="1136650" algn="l"/>
                  <a:tab pos="1300163" algn="l"/>
                  <a:tab pos="1462088" algn="l"/>
                  <a:tab pos="1625600" algn="l"/>
                  <a:tab pos="1787525" algn="l"/>
                  <a:tab pos="1951038" algn="l"/>
                  <a:tab pos="2112963" algn="l"/>
                  <a:tab pos="2276475" algn="l"/>
                  <a:tab pos="2438400" algn="l"/>
                  <a:tab pos="2601913" algn="l"/>
                  <a:tab pos="2763838" algn="l"/>
                  <a:tab pos="2927350" algn="l"/>
                  <a:tab pos="3089275" algn="l"/>
                  <a:tab pos="3252788" algn="l"/>
                </a:tabLs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4pPr>
              <a:lvl5pPr>
                <a:tabLst>
                  <a:tab pos="0" algn="l"/>
                  <a:tab pos="160338" algn="l"/>
                  <a:tab pos="323850" algn="l"/>
                  <a:tab pos="485775" algn="l"/>
                  <a:tab pos="649288" algn="l"/>
                  <a:tab pos="811213" algn="l"/>
                  <a:tab pos="974725" algn="l"/>
                  <a:tab pos="1136650" algn="l"/>
                  <a:tab pos="1300163" algn="l"/>
                  <a:tab pos="1462088" algn="l"/>
                  <a:tab pos="1625600" algn="l"/>
                  <a:tab pos="1787525" algn="l"/>
                  <a:tab pos="1951038" algn="l"/>
                  <a:tab pos="2112963" algn="l"/>
                  <a:tab pos="2276475" algn="l"/>
                  <a:tab pos="2438400" algn="l"/>
                  <a:tab pos="2601913" algn="l"/>
                  <a:tab pos="2763838" algn="l"/>
                  <a:tab pos="2927350" algn="l"/>
                  <a:tab pos="3089275" algn="l"/>
                  <a:tab pos="3252788" algn="l"/>
                </a:tabLs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160338" algn="l"/>
                  <a:tab pos="323850" algn="l"/>
                  <a:tab pos="485775" algn="l"/>
                  <a:tab pos="649288" algn="l"/>
                  <a:tab pos="811213" algn="l"/>
                  <a:tab pos="974725" algn="l"/>
                  <a:tab pos="1136650" algn="l"/>
                  <a:tab pos="1300163" algn="l"/>
                  <a:tab pos="1462088" algn="l"/>
                  <a:tab pos="1625600" algn="l"/>
                  <a:tab pos="1787525" algn="l"/>
                  <a:tab pos="1951038" algn="l"/>
                  <a:tab pos="2112963" algn="l"/>
                  <a:tab pos="2276475" algn="l"/>
                  <a:tab pos="2438400" algn="l"/>
                  <a:tab pos="2601913" algn="l"/>
                  <a:tab pos="2763838" algn="l"/>
                  <a:tab pos="2927350" algn="l"/>
                  <a:tab pos="3089275" algn="l"/>
                  <a:tab pos="3252788" algn="l"/>
                </a:tabLs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160338" algn="l"/>
                  <a:tab pos="323850" algn="l"/>
                  <a:tab pos="485775" algn="l"/>
                  <a:tab pos="649288" algn="l"/>
                  <a:tab pos="811213" algn="l"/>
                  <a:tab pos="974725" algn="l"/>
                  <a:tab pos="1136650" algn="l"/>
                  <a:tab pos="1300163" algn="l"/>
                  <a:tab pos="1462088" algn="l"/>
                  <a:tab pos="1625600" algn="l"/>
                  <a:tab pos="1787525" algn="l"/>
                  <a:tab pos="1951038" algn="l"/>
                  <a:tab pos="2112963" algn="l"/>
                  <a:tab pos="2276475" algn="l"/>
                  <a:tab pos="2438400" algn="l"/>
                  <a:tab pos="2601913" algn="l"/>
                  <a:tab pos="2763838" algn="l"/>
                  <a:tab pos="2927350" algn="l"/>
                  <a:tab pos="3089275" algn="l"/>
                  <a:tab pos="3252788" algn="l"/>
                </a:tabLs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160338" algn="l"/>
                  <a:tab pos="323850" algn="l"/>
                  <a:tab pos="485775" algn="l"/>
                  <a:tab pos="649288" algn="l"/>
                  <a:tab pos="811213" algn="l"/>
                  <a:tab pos="974725" algn="l"/>
                  <a:tab pos="1136650" algn="l"/>
                  <a:tab pos="1300163" algn="l"/>
                  <a:tab pos="1462088" algn="l"/>
                  <a:tab pos="1625600" algn="l"/>
                  <a:tab pos="1787525" algn="l"/>
                  <a:tab pos="1951038" algn="l"/>
                  <a:tab pos="2112963" algn="l"/>
                  <a:tab pos="2276475" algn="l"/>
                  <a:tab pos="2438400" algn="l"/>
                  <a:tab pos="2601913" algn="l"/>
                  <a:tab pos="2763838" algn="l"/>
                  <a:tab pos="2927350" algn="l"/>
                  <a:tab pos="3089275" algn="l"/>
                  <a:tab pos="3252788" algn="l"/>
                </a:tabLs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160338" algn="l"/>
                  <a:tab pos="323850" algn="l"/>
                  <a:tab pos="485775" algn="l"/>
                  <a:tab pos="649288" algn="l"/>
                  <a:tab pos="811213" algn="l"/>
                  <a:tab pos="974725" algn="l"/>
                  <a:tab pos="1136650" algn="l"/>
                  <a:tab pos="1300163" algn="l"/>
                  <a:tab pos="1462088" algn="l"/>
                  <a:tab pos="1625600" algn="l"/>
                  <a:tab pos="1787525" algn="l"/>
                  <a:tab pos="1951038" algn="l"/>
                  <a:tab pos="2112963" algn="l"/>
                  <a:tab pos="2276475" algn="l"/>
                  <a:tab pos="2438400" algn="l"/>
                  <a:tab pos="2601913" algn="l"/>
                  <a:tab pos="2763838" algn="l"/>
                  <a:tab pos="2927350" algn="l"/>
                  <a:tab pos="3089275" algn="l"/>
                  <a:tab pos="3252788" algn="l"/>
                </a:tabLs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9pPr>
            </a:lstStyle>
            <a:p>
              <a:pPr eaLnBrk="0" hangingPunct="0">
                <a:lnSpc>
                  <a:spcPct val="93000"/>
                </a:lnSpc>
                <a:spcBef>
                  <a:spcPts val="913"/>
                </a:spcBef>
              </a:pPr>
              <a:r>
                <a:rPr kumimoji="0" lang="en-US" altLang="ja-JP" sz="1400" dirty="0" smtClean="0">
                  <a:latin typeface="Calibri" pitchFamily="34" charset="0"/>
                </a:rPr>
                <a:t>Nuclear emulsion </a:t>
              </a:r>
              <a:r>
                <a:rPr kumimoji="0" lang="en-US" altLang="ja-JP" sz="1400" dirty="0">
                  <a:latin typeface="Calibri" pitchFamily="34" charset="0"/>
                </a:rPr>
                <a:t>(44 microns)</a:t>
              </a:r>
              <a:endParaRPr kumimoji="0" lang="ja-JP" altLang="en-GB" sz="1400" dirty="0">
                <a:latin typeface="Calibri" pitchFamily="34" charset="0"/>
              </a:endParaRPr>
            </a:p>
          </p:txBody>
        </p:sp>
      </p:grpSp>
      <p:pic>
        <p:nvPicPr>
          <p:cNvPr id="71693" name="Picture 1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8775" y="782638"/>
            <a:ext cx="1997075" cy="2036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71694" name="Text Box 20"/>
          <p:cNvSpPr txBox="1">
            <a:spLocks noChangeArrowheads="1"/>
          </p:cNvSpPr>
          <p:nvPr/>
        </p:nvSpPr>
        <p:spPr bwMode="auto">
          <a:xfrm>
            <a:off x="6192181" y="908720"/>
            <a:ext cx="2700300" cy="862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81639" tIns="42452" rIns="81639" bIns="42452">
            <a:spAutoFit/>
          </a:bodyPr>
          <a:lstStyle>
            <a:lvl1pPr>
              <a:tabLst>
                <a:tab pos="0" algn="l"/>
                <a:tab pos="160338" algn="l"/>
                <a:tab pos="323850" algn="l"/>
                <a:tab pos="485775" algn="l"/>
                <a:tab pos="649288" algn="l"/>
                <a:tab pos="811213" algn="l"/>
                <a:tab pos="974725" algn="l"/>
                <a:tab pos="1136650" algn="l"/>
                <a:tab pos="1300163" algn="l"/>
                <a:tab pos="1462088" algn="l"/>
                <a:tab pos="1625600" algn="l"/>
                <a:tab pos="1787525" algn="l"/>
                <a:tab pos="1951038" algn="l"/>
                <a:tab pos="2112963" algn="l"/>
                <a:tab pos="2276475" algn="l"/>
                <a:tab pos="2438400" algn="l"/>
                <a:tab pos="2601913" algn="l"/>
                <a:tab pos="2763838" algn="l"/>
                <a:tab pos="2927350" algn="l"/>
                <a:tab pos="3089275" algn="l"/>
                <a:tab pos="3252788" algn="l"/>
              </a:tabLs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37931725" indent="-37474525">
              <a:tabLst>
                <a:tab pos="0" algn="l"/>
                <a:tab pos="160338" algn="l"/>
                <a:tab pos="323850" algn="l"/>
                <a:tab pos="485775" algn="l"/>
                <a:tab pos="649288" algn="l"/>
                <a:tab pos="811213" algn="l"/>
                <a:tab pos="974725" algn="l"/>
                <a:tab pos="1136650" algn="l"/>
                <a:tab pos="1300163" algn="l"/>
                <a:tab pos="1462088" algn="l"/>
                <a:tab pos="1625600" algn="l"/>
                <a:tab pos="1787525" algn="l"/>
                <a:tab pos="1951038" algn="l"/>
                <a:tab pos="2112963" algn="l"/>
                <a:tab pos="2276475" algn="l"/>
                <a:tab pos="2438400" algn="l"/>
                <a:tab pos="2601913" algn="l"/>
                <a:tab pos="2763838" algn="l"/>
                <a:tab pos="2927350" algn="l"/>
                <a:tab pos="3089275" algn="l"/>
                <a:tab pos="3252788" algn="l"/>
              </a:tabLs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>
              <a:tabLst>
                <a:tab pos="0" algn="l"/>
                <a:tab pos="160338" algn="l"/>
                <a:tab pos="323850" algn="l"/>
                <a:tab pos="485775" algn="l"/>
                <a:tab pos="649288" algn="l"/>
                <a:tab pos="811213" algn="l"/>
                <a:tab pos="974725" algn="l"/>
                <a:tab pos="1136650" algn="l"/>
                <a:tab pos="1300163" algn="l"/>
                <a:tab pos="1462088" algn="l"/>
                <a:tab pos="1625600" algn="l"/>
                <a:tab pos="1787525" algn="l"/>
                <a:tab pos="1951038" algn="l"/>
                <a:tab pos="2112963" algn="l"/>
                <a:tab pos="2276475" algn="l"/>
                <a:tab pos="2438400" algn="l"/>
                <a:tab pos="2601913" algn="l"/>
                <a:tab pos="2763838" algn="l"/>
                <a:tab pos="2927350" algn="l"/>
                <a:tab pos="3089275" algn="l"/>
                <a:tab pos="3252788" algn="l"/>
              </a:tabLs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>
              <a:tabLst>
                <a:tab pos="0" algn="l"/>
                <a:tab pos="160338" algn="l"/>
                <a:tab pos="323850" algn="l"/>
                <a:tab pos="485775" algn="l"/>
                <a:tab pos="649288" algn="l"/>
                <a:tab pos="811213" algn="l"/>
                <a:tab pos="974725" algn="l"/>
                <a:tab pos="1136650" algn="l"/>
                <a:tab pos="1300163" algn="l"/>
                <a:tab pos="1462088" algn="l"/>
                <a:tab pos="1625600" algn="l"/>
                <a:tab pos="1787525" algn="l"/>
                <a:tab pos="1951038" algn="l"/>
                <a:tab pos="2112963" algn="l"/>
                <a:tab pos="2276475" algn="l"/>
                <a:tab pos="2438400" algn="l"/>
                <a:tab pos="2601913" algn="l"/>
                <a:tab pos="2763838" algn="l"/>
                <a:tab pos="2927350" algn="l"/>
                <a:tab pos="3089275" algn="l"/>
                <a:tab pos="3252788" algn="l"/>
              </a:tabLs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>
              <a:tabLst>
                <a:tab pos="0" algn="l"/>
                <a:tab pos="160338" algn="l"/>
                <a:tab pos="323850" algn="l"/>
                <a:tab pos="485775" algn="l"/>
                <a:tab pos="649288" algn="l"/>
                <a:tab pos="811213" algn="l"/>
                <a:tab pos="974725" algn="l"/>
                <a:tab pos="1136650" algn="l"/>
                <a:tab pos="1300163" algn="l"/>
                <a:tab pos="1462088" algn="l"/>
                <a:tab pos="1625600" algn="l"/>
                <a:tab pos="1787525" algn="l"/>
                <a:tab pos="1951038" algn="l"/>
                <a:tab pos="2112963" algn="l"/>
                <a:tab pos="2276475" algn="l"/>
                <a:tab pos="2438400" algn="l"/>
                <a:tab pos="2601913" algn="l"/>
                <a:tab pos="2763838" algn="l"/>
                <a:tab pos="2927350" algn="l"/>
                <a:tab pos="3089275" algn="l"/>
                <a:tab pos="3252788" algn="l"/>
              </a:tabLs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160338" algn="l"/>
                <a:tab pos="323850" algn="l"/>
                <a:tab pos="485775" algn="l"/>
                <a:tab pos="649288" algn="l"/>
                <a:tab pos="811213" algn="l"/>
                <a:tab pos="974725" algn="l"/>
                <a:tab pos="1136650" algn="l"/>
                <a:tab pos="1300163" algn="l"/>
                <a:tab pos="1462088" algn="l"/>
                <a:tab pos="1625600" algn="l"/>
                <a:tab pos="1787525" algn="l"/>
                <a:tab pos="1951038" algn="l"/>
                <a:tab pos="2112963" algn="l"/>
                <a:tab pos="2276475" algn="l"/>
                <a:tab pos="2438400" algn="l"/>
                <a:tab pos="2601913" algn="l"/>
                <a:tab pos="2763838" algn="l"/>
                <a:tab pos="2927350" algn="l"/>
                <a:tab pos="3089275" algn="l"/>
                <a:tab pos="3252788" algn="l"/>
              </a:tabLs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160338" algn="l"/>
                <a:tab pos="323850" algn="l"/>
                <a:tab pos="485775" algn="l"/>
                <a:tab pos="649288" algn="l"/>
                <a:tab pos="811213" algn="l"/>
                <a:tab pos="974725" algn="l"/>
                <a:tab pos="1136650" algn="l"/>
                <a:tab pos="1300163" algn="l"/>
                <a:tab pos="1462088" algn="l"/>
                <a:tab pos="1625600" algn="l"/>
                <a:tab pos="1787525" algn="l"/>
                <a:tab pos="1951038" algn="l"/>
                <a:tab pos="2112963" algn="l"/>
                <a:tab pos="2276475" algn="l"/>
                <a:tab pos="2438400" algn="l"/>
                <a:tab pos="2601913" algn="l"/>
                <a:tab pos="2763838" algn="l"/>
                <a:tab pos="2927350" algn="l"/>
                <a:tab pos="3089275" algn="l"/>
                <a:tab pos="3252788" algn="l"/>
              </a:tabLs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160338" algn="l"/>
                <a:tab pos="323850" algn="l"/>
                <a:tab pos="485775" algn="l"/>
                <a:tab pos="649288" algn="l"/>
                <a:tab pos="811213" algn="l"/>
                <a:tab pos="974725" algn="l"/>
                <a:tab pos="1136650" algn="l"/>
                <a:tab pos="1300163" algn="l"/>
                <a:tab pos="1462088" algn="l"/>
                <a:tab pos="1625600" algn="l"/>
                <a:tab pos="1787525" algn="l"/>
                <a:tab pos="1951038" algn="l"/>
                <a:tab pos="2112963" algn="l"/>
                <a:tab pos="2276475" algn="l"/>
                <a:tab pos="2438400" algn="l"/>
                <a:tab pos="2601913" algn="l"/>
                <a:tab pos="2763838" algn="l"/>
                <a:tab pos="2927350" algn="l"/>
                <a:tab pos="3089275" algn="l"/>
                <a:tab pos="3252788" algn="l"/>
              </a:tabLs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160338" algn="l"/>
                <a:tab pos="323850" algn="l"/>
                <a:tab pos="485775" algn="l"/>
                <a:tab pos="649288" algn="l"/>
                <a:tab pos="811213" algn="l"/>
                <a:tab pos="974725" algn="l"/>
                <a:tab pos="1136650" algn="l"/>
                <a:tab pos="1300163" algn="l"/>
                <a:tab pos="1462088" algn="l"/>
                <a:tab pos="1625600" algn="l"/>
                <a:tab pos="1787525" algn="l"/>
                <a:tab pos="1951038" algn="l"/>
                <a:tab pos="2112963" algn="l"/>
                <a:tab pos="2276475" algn="l"/>
                <a:tab pos="2438400" algn="l"/>
                <a:tab pos="2601913" algn="l"/>
                <a:tab pos="2763838" algn="l"/>
                <a:tab pos="2927350" algn="l"/>
                <a:tab pos="3089275" algn="l"/>
                <a:tab pos="3252788" algn="l"/>
              </a:tabLs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eaLnBrk="0" hangingPunct="0">
              <a:lnSpc>
                <a:spcPct val="93000"/>
              </a:lnSpc>
              <a:spcBef>
                <a:spcPts val="675"/>
              </a:spcBef>
            </a:pPr>
            <a:r>
              <a:rPr kumimoji="0" lang="en-US" altLang="ja-JP" b="1" dirty="0" err="1" smtClean="0">
                <a:solidFill>
                  <a:srgbClr val="000090"/>
                </a:solidFill>
                <a:latin typeface="Calibri" pitchFamily="34" charset="0"/>
              </a:rPr>
              <a:t>AgBr</a:t>
            </a:r>
            <a:r>
              <a:rPr kumimoji="0" lang="en-US" altLang="ja-JP" b="1" dirty="0" smtClean="0">
                <a:solidFill>
                  <a:srgbClr val="000090"/>
                </a:solidFill>
                <a:latin typeface="Calibri" pitchFamily="34" charset="0"/>
              </a:rPr>
              <a:t> crystal</a:t>
            </a:r>
            <a:r>
              <a:rPr kumimoji="0" lang="en-US" altLang="ja-JP" dirty="0" smtClean="0">
                <a:solidFill>
                  <a:srgbClr val="000090"/>
                </a:solidFill>
                <a:latin typeface="Calibri" pitchFamily="34" charset="0"/>
              </a:rPr>
              <a:t>,</a:t>
            </a:r>
            <a:r>
              <a:rPr kumimoji="0" lang="ja-JP" altLang="en-US" dirty="0">
                <a:solidFill>
                  <a:srgbClr val="000090"/>
                </a:solidFill>
                <a:latin typeface="Calibri" pitchFamily="34" charset="0"/>
              </a:rPr>
              <a:t>　</a:t>
            </a:r>
            <a:r>
              <a:rPr kumimoji="0" lang="en-US" altLang="ja-JP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</a:p>
          <a:p>
            <a:pPr eaLnBrk="0" hangingPunct="0">
              <a:lnSpc>
                <a:spcPct val="93000"/>
              </a:lnSpc>
              <a:spcBef>
                <a:spcPts val="675"/>
              </a:spcBef>
            </a:pPr>
            <a:r>
              <a:rPr kumimoji="0" lang="en-US" altLang="ja-JP" dirty="0" smtClean="0">
                <a:solidFill>
                  <a:srgbClr val="000000"/>
                </a:solidFill>
                <a:latin typeface="Calibri" pitchFamily="34" charset="0"/>
              </a:rPr>
              <a:t>radium</a:t>
            </a:r>
            <a:r>
              <a:rPr kumimoji="0" lang="ja-JP" altLang="en-US" dirty="0" smtClean="0">
                <a:solidFill>
                  <a:srgbClr val="000000"/>
                </a:solidFill>
                <a:latin typeface="Calibri" pitchFamily="34" charset="0"/>
              </a:rPr>
              <a:t>　</a:t>
            </a:r>
            <a:r>
              <a:rPr kumimoji="0" lang="en-US" altLang="ja-JP" dirty="0" smtClean="0">
                <a:solidFill>
                  <a:srgbClr val="000000"/>
                </a:solidFill>
                <a:latin typeface="Calibri" pitchFamily="34" charset="0"/>
              </a:rPr>
              <a:t>0.2 micron</a:t>
            </a:r>
            <a:r>
              <a:rPr kumimoji="0" lang="en-US" altLang="ja-JP" sz="2000" b="1" dirty="0" smtClean="0">
                <a:solidFill>
                  <a:srgbClr val="000090"/>
                </a:solidFill>
                <a:latin typeface="Calibri" pitchFamily="34" charset="0"/>
              </a:rPr>
              <a:t>  </a:t>
            </a:r>
            <a:endParaRPr kumimoji="0" lang="en-US" altLang="ja-JP" sz="2000" b="1" dirty="0">
              <a:solidFill>
                <a:srgbClr val="000090"/>
              </a:solidFill>
              <a:latin typeface="Calibri" pitchFamily="34" charset="0"/>
            </a:endParaRPr>
          </a:p>
        </p:txBody>
      </p:sp>
      <p:sp>
        <p:nvSpPr>
          <p:cNvPr id="71695" name="スライド番号プレースホルダ 25"/>
          <p:cNvSpPr txBox="1">
            <a:spLocks noGrp="1"/>
          </p:cNvSpPr>
          <p:nvPr/>
        </p:nvSpPr>
        <p:spPr bwMode="auto">
          <a:xfrm>
            <a:off x="7162800" y="6553200"/>
            <a:ext cx="1905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algn="r" eaLnBrk="0" hangingPunct="0">
              <a:lnSpc>
                <a:spcPct val="190000"/>
              </a:lnSpc>
            </a:pPr>
            <a:fld id="{001F9376-F92E-45D2-BDF9-7F342C8C6B87}" type="slidenum">
              <a:rPr kumimoji="0" lang="en-US" altLang="ja-JP" sz="800">
                <a:solidFill>
                  <a:schemeClr val="bg1"/>
                </a:solidFill>
                <a:latin typeface="Arial" pitchFamily="34" charset="0"/>
              </a:rPr>
              <a:pPr algn="r" eaLnBrk="0" hangingPunct="0">
                <a:lnSpc>
                  <a:spcPct val="190000"/>
                </a:lnSpc>
              </a:pPr>
              <a:t>10</a:t>
            </a:fld>
            <a:endParaRPr kumimoji="0" lang="en-US" altLang="ja-JP" sz="800">
              <a:solidFill>
                <a:schemeClr val="bg1"/>
              </a:solidFill>
              <a:latin typeface="Arial" pitchFamily="34" charset="0"/>
            </a:endParaRPr>
          </a:p>
        </p:txBody>
      </p:sp>
      <p:grpSp>
        <p:nvGrpSpPr>
          <p:cNvPr id="71696" name="Group 24"/>
          <p:cNvGrpSpPr>
            <a:grpSpLocks/>
          </p:cNvGrpSpPr>
          <p:nvPr/>
        </p:nvGrpSpPr>
        <p:grpSpPr bwMode="auto">
          <a:xfrm>
            <a:off x="251520" y="3856145"/>
            <a:ext cx="5321299" cy="2633195"/>
            <a:chOff x="65088" y="3429000"/>
            <a:chExt cx="5321300" cy="2633662"/>
          </a:xfrm>
        </p:grpSpPr>
        <p:pic>
          <p:nvPicPr>
            <p:cNvPr id="71697" name="Picture 4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843"/>
            <a:stretch>
              <a:fillRect/>
            </a:stretch>
          </p:blipFill>
          <p:spPr bwMode="auto">
            <a:xfrm>
              <a:off x="1206500" y="3429000"/>
              <a:ext cx="4179888" cy="26336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71698" name="Text Box 5"/>
            <p:cNvSpPr txBox="1">
              <a:spLocks noChangeArrowheads="1"/>
            </p:cNvSpPr>
            <p:nvPr/>
          </p:nvSpPr>
          <p:spPr bwMode="auto">
            <a:xfrm>
              <a:off x="1403350" y="5151437"/>
              <a:ext cx="1470025" cy="314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81639" tIns="40820" rIns="81639" bIns="40820"/>
            <a:lstStyle>
              <a:lvl1pPr>
                <a:tabLst>
                  <a:tab pos="0" algn="l"/>
                  <a:tab pos="160338" algn="l"/>
                  <a:tab pos="323850" algn="l"/>
                  <a:tab pos="485775" algn="l"/>
                  <a:tab pos="649288" algn="l"/>
                  <a:tab pos="811213" algn="l"/>
                  <a:tab pos="974725" algn="l"/>
                  <a:tab pos="1136650" algn="l"/>
                  <a:tab pos="1300163" algn="l"/>
                  <a:tab pos="1462088" algn="l"/>
                  <a:tab pos="1625600" algn="l"/>
                  <a:tab pos="1787525" algn="l"/>
                  <a:tab pos="1951038" algn="l"/>
                  <a:tab pos="2112963" algn="l"/>
                  <a:tab pos="2276475" algn="l"/>
                  <a:tab pos="2438400" algn="l"/>
                  <a:tab pos="2601913" algn="l"/>
                  <a:tab pos="2763838" algn="l"/>
                  <a:tab pos="2927350" algn="l"/>
                  <a:tab pos="3089275" algn="l"/>
                  <a:tab pos="3252788" algn="l"/>
                </a:tabLs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1pPr>
              <a:lvl2pPr marL="37931725" indent="-37474525">
                <a:tabLst>
                  <a:tab pos="0" algn="l"/>
                  <a:tab pos="160338" algn="l"/>
                  <a:tab pos="323850" algn="l"/>
                  <a:tab pos="485775" algn="l"/>
                  <a:tab pos="649288" algn="l"/>
                  <a:tab pos="811213" algn="l"/>
                  <a:tab pos="974725" algn="l"/>
                  <a:tab pos="1136650" algn="l"/>
                  <a:tab pos="1300163" algn="l"/>
                  <a:tab pos="1462088" algn="l"/>
                  <a:tab pos="1625600" algn="l"/>
                  <a:tab pos="1787525" algn="l"/>
                  <a:tab pos="1951038" algn="l"/>
                  <a:tab pos="2112963" algn="l"/>
                  <a:tab pos="2276475" algn="l"/>
                  <a:tab pos="2438400" algn="l"/>
                  <a:tab pos="2601913" algn="l"/>
                  <a:tab pos="2763838" algn="l"/>
                  <a:tab pos="2927350" algn="l"/>
                  <a:tab pos="3089275" algn="l"/>
                  <a:tab pos="3252788" algn="l"/>
                </a:tabLs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2pPr>
              <a:lvl3pPr>
                <a:tabLst>
                  <a:tab pos="0" algn="l"/>
                  <a:tab pos="160338" algn="l"/>
                  <a:tab pos="323850" algn="l"/>
                  <a:tab pos="485775" algn="l"/>
                  <a:tab pos="649288" algn="l"/>
                  <a:tab pos="811213" algn="l"/>
                  <a:tab pos="974725" algn="l"/>
                  <a:tab pos="1136650" algn="l"/>
                  <a:tab pos="1300163" algn="l"/>
                  <a:tab pos="1462088" algn="l"/>
                  <a:tab pos="1625600" algn="l"/>
                  <a:tab pos="1787525" algn="l"/>
                  <a:tab pos="1951038" algn="l"/>
                  <a:tab pos="2112963" algn="l"/>
                  <a:tab pos="2276475" algn="l"/>
                  <a:tab pos="2438400" algn="l"/>
                  <a:tab pos="2601913" algn="l"/>
                  <a:tab pos="2763838" algn="l"/>
                  <a:tab pos="2927350" algn="l"/>
                  <a:tab pos="3089275" algn="l"/>
                  <a:tab pos="3252788" algn="l"/>
                </a:tabLs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3pPr>
              <a:lvl4pPr>
                <a:tabLst>
                  <a:tab pos="0" algn="l"/>
                  <a:tab pos="160338" algn="l"/>
                  <a:tab pos="323850" algn="l"/>
                  <a:tab pos="485775" algn="l"/>
                  <a:tab pos="649288" algn="l"/>
                  <a:tab pos="811213" algn="l"/>
                  <a:tab pos="974725" algn="l"/>
                  <a:tab pos="1136650" algn="l"/>
                  <a:tab pos="1300163" algn="l"/>
                  <a:tab pos="1462088" algn="l"/>
                  <a:tab pos="1625600" algn="l"/>
                  <a:tab pos="1787525" algn="l"/>
                  <a:tab pos="1951038" algn="l"/>
                  <a:tab pos="2112963" algn="l"/>
                  <a:tab pos="2276475" algn="l"/>
                  <a:tab pos="2438400" algn="l"/>
                  <a:tab pos="2601913" algn="l"/>
                  <a:tab pos="2763838" algn="l"/>
                  <a:tab pos="2927350" algn="l"/>
                  <a:tab pos="3089275" algn="l"/>
                  <a:tab pos="3252788" algn="l"/>
                </a:tabLs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4pPr>
              <a:lvl5pPr>
                <a:tabLst>
                  <a:tab pos="0" algn="l"/>
                  <a:tab pos="160338" algn="l"/>
                  <a:tab pos="323850" algn="l"/>
                  <a:tab pos="485775" algn="l"/>
                  <a:tab pos="649288" algn="l"/>
                  <a:tab pos="811213" algn="l"/>
                  <a:tab pos="974725" algn="l"/>
                  <a:tab pos="1136650" algn="l"/>
                  <a:tab pos="1300163" algn="l"/>
                  <a:tab pos="1462088" algn="l"/>
                  <a:tab pos="1625600" algn="l"/>
                  <a:tab pos="1787525" algn="l"/>
                  <a:tab pos="1951038" algn="l"/>
                  <a:tab pos="2112963" algn="l"/>
                  <a:tab pos="2276475" algn="l"/>
                  <a:tab pos="2438400" algn="l"/>
                  <a:tab pos="2601913" algn="l"/>
                  <a:tab pos="2763838" algn="l"/>
                  <a:tab pos="2927350" algn="l"/>
                  <a:tab pos="3089275" algn="l"/>
                  <a:tab pos="3252788" algn="l"/>
                </a:tabLs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160338" algn="l"/>
                  <a:tab pos="323850" algn="l"/>
                  <a:tab pos="485775" algn="l"/>
                  <a:tab pos="649288" algn="l"/>
                  <a:tab pos="811213" algn="l"/>
                  <a:tab pos="974725" algn="l"/>
                  <a:tab pos="1136650" algn="l"/>
                  <a:tab pos="1300163" algn="l"/>
                  <a:tab pos="1462088" algn="l"/>
                  <a:tab pos="1625600" algn="l"/>
                  <a:tab pos="1787525" algn="l"/>
                  <a:tab pos="1951038" algn="l"/>
                  <a:tab pos="2112963" algn="l"/>
                  <a:tab pos="2276475" algn="l"/>
                  <a:tab pos="2438400" algn="l"/>
                  <a:tab pos="2601913" algn="l"/>
                  <a:tab pos="2763838" algn="l"/>
                  <a:tab pos="2927350" algn="l"/>
                  <a:tab pos="3089275" algn="l"/>
                  <a:tab pos="3252788" algn="l"/>
                </a:tabLs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160338" algn="l"/>
                  <a:tab pos="323850" algn="l"/>
                  <a:tab pos="485775" algn="l"/>
                  <a:tab pos="649288" algn="l"/>
                  <a:tab pos="811213" algn="l"/>
                  <a:tab pos="974725" algn="l"/>
                  <a:tab pos="1136650" algn="l"/>
                  <a:tab pos="1300163" algn="l"/>
                  <a:tab pos="1462088" algn="l"/>
                  <a:tab pos="1625600" algn="l"/>
                  <a:tab pos="1787525" algn="l"/>
                  <a:tab pos="1951038" algn="l"/>
                  <a:tab pos="2112963" algn="l"/>
                  <a:tab pos="2276475" algn="l"/>
                  <a:tab pos="2438400" algn="l"/>
                  <a:tab pos="2601913" algn="l"/>
                  <a:tab pos="2763838" algn="l"/>
                  <a:tab pos="2927350" algn="l"/>
                  <a:tab pos="3089275" algn="l"/>
                  <a:tab pos="3252788" algn="l"/>
                </a:tabLs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160338" algn="l"/>
                  <a:tab pos="323850" algn="l"/>
                  <a:tab pos="485775" algn="l"/>
                  <a:tab pos="649288" algn="l"/>
                  <a:tab pos="811213" algn="l"/>
                  <a:tab pos="974725" algn="l"/>
                  <a:tab pos="1136650" algn="l"/>
                  <a:tab pos="1300163" algn="l"/>
                  <a:tab pos="1462088" algn="l"/>
                  <a:tab pos="1625600" algn="l"/>
                  <a:tab pos="1787525" algn="l"/>
                  <a:tab pos="1951038" algn="l"/>
                  <a:tab pos="2112963" algn="l"/>
                  <a:tab pos="2276475" algn="l"/>
                  <a:tab pos="2438400" algn="l"/>
                  <a:tab pos="2601913" algn="l"/>
                  <a:tab pos="2763838" algn="l"/>
                  <a:tab pos="2927350" algn="l"/>
                  <a:tab pos="3089275" algn="l"/>
                  <a:tab pos="3252788" algn="l"/>
                </a:tabLs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160338" algn="l"/>
                  <a:tab pos="323850" algn="l"/>
                  <a:tab pos="485775" algn="l"/>
                  <a:tab pos="649288" algn="l"/>
                  <a:tab pos="811213" algn="l"/>
                  <a:tab pos="974725" algn="l"/>
                  <a:tab pos="1136650" algn="l"/>
                  <a:tab pos="1300163" algn="l"/>
                  <a:tab pos="1462088" algn="l"/>
                  <a:tab pos="1625600" algn="l"/>
                  <a:tab pos="1787525" algn="l"/>
                  <a:tab pos="1951038" algn="l"/>
                  <a:tab pos="2112963" algn="l"/>
                  <a:tab pos="2276475" algn="l"/>
                  <a:tab pos="2438400" algn="l"/>
                  <a:tab pos="2601913" algn="l"/>
                  <a:tab pos="2763838" algn="l"/>
                  <a:tab pos="2927350" algn="l"/>
                  <a:tab pos="3089275" algn="l"/>
                  <a:tab pos="3252788" algn="l"/>
                </a:tabLs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9pPr>
            </a:lstStyle>
            <a:p>
              <a:pPr algn="ctr" eaLnBrk="0" hangingPunct="0">
                <a:lnSpc>
                  <a:spcPct val="87000"/>
                </a:lnSpc>
              </a:pPr>
              <a:r>
                <a:rPr kumimoji="0" lang="en-GB" altLang="ja-JP" sz="1800">
                  <a:solidFill>
                    <a:srgbClr val="000000"/>
                  </a:solidFill>
                  <a:latin typeface="Calibri" pitchFamily="34" charset="0"/>
                </a:rPr>
                <a:t>20 μm</a:t>
              </a:r>
            </a:p>
          </p:txBody>
        </p:sp>
        <p:sp>
          <p:nvSpPr>
            <p:cNvPr id="71699" name="Text Box 6"/>
            <p:cNvSpPr txBox="1">
              <a:spLocks noChangeArrowheads="1"/>
            </p:cNvSpPr>
            <p:nvPr/>
          </p:nvSpPr>
          <p:spPr bwMode="auto">
            <a:xfrm>
              <a:off x="65088" y="3789104"/>
              <a:ext cx="1890811" cy="2587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81639" tIns="40820" rIns="81639" bIns="40820"/>
            <a:lstStyle>
              <a:lvl1pPr>
                <a:tabLst>
                  <a:tab pos="0" algn="l"/>
                  <a:tab pos="160338" algn="l"/>
                  <a:tab pos="323850" algn="l"/>
                  <a:tab pos="485775" algn="l"/>
                  <a:tab pos="649288" algn="l"/>
                  <a:tab pos="811213" algn="l"/>
                  <a:tab pos="974725" algn="l"/>
                  <a:tab pos="1136650" algn="l"/>
                  <a:tab pos="1300163" algn="l"/>
                  <a:tab pos="1462088" algn="l"/>
                  <a:tab pos="1625600" algn="l"/>
                  <a:tab pos="1787525" algn="l"/>
                  <a:tab pos="1951038" algn="l"/>
                  <a:tab pos="2112963" algn="l"/>
                  <a:tab pos="2276475" algn="l"/>
                  <a:tab pos="2438400" algn="l"/>
                  <a:tab pos="2601913" algn="l"/>
                  <a:tab pos="2763838" algn="l"/>
                  <a:tab pos="2927350" algn="l"/>
                  <a:tab pos="3089275" algn="l"/>
                  <a:tab pos="3252788" algn="l"/>
                </a:tabLs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1pPr>
              <a:lvl2pPr marL="37931725" indent="-37474525">
                <a:tabLst>
                  <a:tab pos="0" algn="l"/>
                  <a:tab pos="160338" algn="l"/>
                  <a:tab pos="323850" algn="l"/>
                  <a:tab pos="485775" algn="l"/>
                  <a:tab pos="649288" algn="l"/>
                  <a:tab pos="811213" algn="l"/>
                  <a:tab pos="974725" algn="l"/>
                  <a:tab pos="1136650" algn="l"/>
                  <a:tab pos="1300163" algn="l"/>
                  <a:tab pos="1462088" algn="l"/>
                  <a:tab pos="1625600" algn="l"/>
                  <a:tab pos="1787525" algn="l"/>
                  <a:tab pos="1951038" algn="l"/>
                  <a:tab pos="2112963" algn="l"/>
                  <a:tab pos="2276475" algn="l"/>
                  <a:tab pos="2438400" algn="l"/>
                  <a:tab pos="2601913" algn="l"/>
                  <a:tab pos="2763838" algn="l"/>
                  <a:tab pos="2927350" algn="l"/>
                  <a:tab pos="3089275" algn="l"/>
                  <a:tab pos="3252788" algn="l"/>
                </a:tabLs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2pPr>
              <a:lvl3pPr>
                <a:tabLst>
                  <a:tab pos="0" algn="l"/>
                  <a:tab pos="160338" algn="l"/>
                  <a:tab pos="323850" algn="l"/>
                  <a:tab pos="485775" algn="l"/>
                  <a:tab pos="649288" algn="l"/>
                  <a:tab pos="811213" algn="l"/>
                  <a:tab pos="974725" algn="l"/>
                  <a:tab pos="1136650" algn="l"/>
                  <a:tab pos="1300163" algn="l"/>
                  <a:tab pos="1462088" algn="l"/>
                  <a:tab pos="1625600" algn="l"/>
                  <a:tab pos="1787525" algn="l"/>
                  <a:tab pos="1951038" algn="l"/>
                  <a:tab pos="2112963" algn="l"/>
                  <a:tab pos="2276475" algn="l"/>
                  <a:tab pos="2438400" algn="l"/>
                  <a:tab pos="2601913" algn="l"/>
                  <a:tab pos="2763838" algn="l"/>
                  <a:tab pos="2927350" algn="l"/>
                  <a:tab pos="3089275" algn="l"/>
                  <a:tab pos="3252788" algn="l"/>
                </a:tabLs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3pPr>
              <a:lvl4pPr>
                <a:tabLst>
                  <a:tab pos="0" algn="l"/>
                  <a:tab pos="160338" algn="l"/>
                  <a:tab pos="323850" algn="l"/>
                  <a:tab pos="485775" algn="l"/>
                  <a:tab pos="649288" algn="l"/>
                  <a:tab pos="811213" algn="l"/>
                  <a:tab pos="974725" algn="l"/>
                  <a:tab pos="1136650" algn="l"/>
                  <a:tab pos="1300163" algn="l"/>
                  <a:tab pos="1462088" algn="l"/>
                  <a:tab pos="1625600" algn="l"/>
                  <a:tab pos="1787525" algn="l"/>
                  <a:tab pos="1951038" algn="l"/>
                  <a:tab pos="2112963" algn="l"/>
                  <a:tab pos="2276475" algn="l"/>
                  <a:tab pos="2438400" algn="l"/>
                  <a:tab pos="2601913" algn="l"/>
                  <a:tab pos="2763838" algn="l"/>
                  <a:tab pos="2927350" algn="l"/>
                  <a:tab pos="3089275" algn="l"/>
                  <a:tab pos="3252788" algn="l"/>
                </a:tabLs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4pPr>
              <a:lvl5pPr>
                <a:tabLst>
                  <a:tab pos="0" algn="l"/>
                  <a:tab pos="160338" algn="l"/>
                  <a:tab pos="323850" algn="l"/>
                  <a:tab pos="485775" algn="l"/>
                  <a:tab pos="649288" algn="l"/>
                  <a:tab pos="811213" algn="l"/>
                  <a:tab pos="974725" algn="l"/>
                  <a:tab pos="1136650" algn="l"/>
                  <a:tab pos="1300163" algn="l"/>
                  <a:tab pos="1462088" algn="l"/>
                  <a:tab pos="1625600" algn="l"/>
                  <a:tab pos="1787525" algn="l"/>
                  <a:tab pos="1951038" algn="l"/>
                  <a:tab pos="2112963" algn="l"/>
                  <a:tab pos="2276475" algn="l"/>
                  <a:tab pos="2438400" algn="l"/>
                  <a:tab pos="2601913" algn="l"/>
                  <a:tab pos="2763838" algn="l"/>
                  <a:tab pos="2927350" algn="l"/>
                  <a:tab pos="3089275" algn="l"/>
                  <a:tab pos="3252788" algn="l"/>
                </a:tabLs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160338" algn="l"/>
                  <a:tab pos="323850" algn="l"/>
                  <a:tab pos="485775" algn="l"/>
                  <a:tab pos="649288" algn="l"/>
                  <a:tab pos="811213" algn="l"/>
                  <a:tab pos="974725" algn="l"/>
                  <a:tab pos="1136650" algn="l"/>
                  <a:tab pos="1300163" algn="l"/>
                  <a:tab pos="1462088" algn="l"/>
                  <a:tab pos="1625600" algn="l"/>
                  <a:tab pos="1787525" algn="l"/>
                  <a:tab pos="1951038" algn="l"/>
                  <a:tab pos="2112963" algn="l"/>
                  <a:tab pos="2276475" algn="l"/>
                  <a:tab pos="2438400" algn="l"/>
                  <a:tab pos="2601913" algn="l"/>
                  <a:tab pos="2763838" algn="l"/>
                  <a:tab pos="2927350" algn="l"/>
                  <a:tab pos="3089275" algn="l"/>
                  <a:tab pos="3252788" algn="l"/>
                </a:tabLs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160338" algn="l"/>
                  <a:tab pos="323850" algn="l"/>
                  <a:tab pos="485775" algn="l"/>
                  <a:tab pos="649288" algn="l"/>
                  <a:tab pos="811213" algn="l"/>
                  <a:tab pos="974725" algn="l"/>
                  <a:tab pos="1136650" algn="l"/>
                  <a:tab pos="1300163" algn="l"/>
                  <a:tab pos="1462088" algn="l"/>
                  <a:tab pos="1625600" algn="l"/>
                  <a:tab pos="1787525" algn="l"/>
                  <a:tab pos="1951038" algn="l"/>
                  <a:tab pos="2112963" algn="l"/>
                  <a:tab pos="2276475" algn="l"/>
                  <a:tab pos="2438400" algn="l"/>
                  <a:tab pos="2601913" algn="l"/>
                  <a:tab pos="2763838" algn="l"/>
                  <a:tab pos="2927350" algn="l"/>
                  <a:tab pos="3089275" algn="l"/>
                  <a:tab pos="3252788" algn="l"/>
                </a:tabLs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160338" algn="l"/>
                  <a:tab pos="323850" algn="l"/>
                  <a:tab pos="485775" algn="l"/>
                  <a:tab pos="649288" algn="l"/>
                  <a:tab pos="811213" algn="l"/>
                  <a:tab pos="974725" algn="l"/>
                  <a:tab pos="1136650" algn="l"/>
                  <a:tab pos="1300163" algn="l"/>
                  <a:tab pos="1462088" algn="l"/>
                  <a:tab pos="1625600" algn="l"/>
                  <a:tab pos="1787525" algn="l"/>
                  <a:tab pos="1951038" algn="l"/>
                  <a:tab pos="2112963" algn="l"/>
                  <a:tab pos="2276475" algn="l"/>
                  <a:tab pos="2438400" algn="l"/>
                  <a:tab pos="2601913" algn="l"/>
                  <a:tab pos="2763838" algn="l"/>
                  <a:tab pos="2927350" algn="l"/>
                  <a:tab pos="3089275" algn="l"/>
                  <a:tab pos="3252788" algn="l"/>
                </a:tabLs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160338" algn="l"/>
                  <a:tab pos="323850" algn="l"/>
                  <a:tab pos="485775" algn="l"/>
                  <a:tab pos="649288" algn="l"/>
                  <a:tab pos="811213" algn="l"/>
                  <a:tab pos="974725" algn="l"/>
                  <a:tab pos="1136650" algn="l"/>
                  <a:tab pos="1300163" algn="l"/>
                  <a:tab pos="1462088" algn="l"/>
                  <a:tab pos="1625600" algn="l"/>
                  <a:tab pos="1787525" algn="l"/>
                  <a:tab pos="1951038" algn="l"/>
                  <a:tab pos="2112963" algn="l"/>
                  <a:tab pos="2276475" algn="l"/>
                  <a:tab pos="2438400" algn="l"/>
                  <a:tab pos="2601913" algn="l"/>
                  <a:tab pos="2763838" algn="l"/>
                  <a:tab pos="2927350" algn="l"/>
                  <a:tab pos="3089275" algn="l"/>
                  <a:tab pos="3252788" algn="l"/>
                </a:tabLs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9pPr>
            </a:lstStyle>
            <a:p>
              <a:pPr eaLnBrk="0" hangingPunct="0">
                <a:lnSpc>
                  <a:spcPct val="87000"/>
                </a:lnSpc>
              </a:pPr>
              <a:r>
                <a:rPr kumimoji="0" lang="en-US" altLang="ja-JP" sz="1800" dirty="0" smtClean="0">
                  <a:solidFill>
                    <a:srgbClr val="000000"/>
                  </a:solidFill>
                  <a:latin typeface="Calibri" pitchFamily="34" charset="0"/>
                </a:rPr>
                <a:t> a MIP particle</a:t>
              </a:r>
              <a:endParaRPr kumimoji="0" lang="en-GB" altLang="ja-JP" sz="1800" dirty="0">
                <a:solidFill>
                  <a:srgbClr val="000000"/>
                </a:solidFill>
                <a:latin typeface="Calibri" pitchFamily="34" charset="0"/>
              </a:endParaRPr>
            </a:p>
            <a:p>
              <a:pPr eaLnBrk="0" hangingPunct="0">
                <a:lnSpc>
                  <a:spcPct val="87000"/>
                </a:lnSpc>
              </a:pPr>
              <a:endParaRPr kumimoji="0" lang="en-GB" altLang="ja-JP" sz="1800" dirty="0">
                <a:solidFill>
                  <a:srgbClr val="000000"/>
                </a:solidFill>
                <a:latin typeface="Calibri" pitchFamily="34" charset="0"/>
              </a:endParaRPr>
            </a:p>
          </p:txBody>
        </p:sp>
        <p:sp>
          <p:nvSpPr>
            <p:cNvPr id="71700" name="Line 7"/>
            <p:cNvSpPr>
              <a:spLocks noChangeShapeType="1"/>
            </p:cNvSpPr>
            <p:nvPr/>
          </p:nvSpPr>
          <p:spPr bwMode="auto">
            <a:xfrm flipV="1">
              <a:off x="65088" y="4230687"/>
              <a:ext cx="979487" cy="42863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82945" tIns="41473" rIns="82945" bIns="41473"/>
            <a:lstStyle/>
            <a:p>
              <a:endParaRPr lang="ja-JP" altLang="en-US"/>
            </a:p>
          </p:txBody>
        </p:sp>
        <p:sp>
          <p:nvSpPr>
            <p:cNvPr id="71701" name="Line 8"/>
            <p:cNvSpPr>
              <a:spLocks noChangeShapeType="1"/>
            </p:cNvSpPr>
            <p:nvPr/>
          </p:nvSpPr>
          <p:spPr bwMode="auto">
            <a:xfrm>
              <a:off x="3003550" y="5068887"/>
              <a:ext cx="490538" cy="327025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82945" tIns="41473" rIns="82945" bIns="41473"/>
            <a:lstStyle/>
            <a:p>
              <a:endParaRPr lang="ja-JP" altLang="en-US"/>
            </a:p>
          </p:txBody>
        </p:sp>
        <p:sp>
          <p:nvSpPr>
            <p:cNvPr id="71702" name="Text Box 9"/>
            <p:cNvSpPr txBox="1">
              <a:spLocks noChangeArrowheads="1"/>
            </p:cNvSpPr>
            <p:nvPr/>
          </p:nvSpPr>
          <p:spPr bwMode="auto">
            <a:xfrm>
              <a:off x="2382838" y="4840287"/>
              <a:ext cx="1611312" cy="2746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81639" tIns="40820" rIns="81639" bIns="40820"/>
            <a:lstStyle>
              <a:lvl1pPr>
                <a:tabLst>
                  <a:tab pos="0" algn="l"/>
                  <a:tab pos="160338" algn="l"/>
                  <a:tab pos="323850" algn="l"/>
                  <a:tab pos="485775" algn="l"/>
                  <a:tab pos="649288" algn="l"/>
                  <a:tab pos="811213" algn="l"/>
                  <a:tab pos="974725" algn="l"/>
                  <a:tab pos="1136650" algn="l"/>
                  <a:tab pos="1300163" algn="l"/>
                  <a:tab pos="1462088" algn="l"/>
                  <a:tab pos="1625600" algn="l"/>
                  <a:tab pos="1787525" algn="l"/>
                  <a:tab pos="1951038" algn="l"/>
                  <a:tab pos="2112963" algn="l"/>
                  <a:tab pos="2276475" algn="l"/>
                  <a:tab pos="2438400" algn="l"/>
                  <a:tab pos="2601913" algn="l"/>
                  <a:tab pos="2763838" algn="l"/>
                  <a:tab pos="2927350" algn="l"/>
                  <a:tab pos="3089275" algn="l"/>
                  <a:tab pos="3252788" algn="l"/>
                </a:tabLs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1pPr>
              <a:lvl2pPr marL="37931725" indent="-37474525">
                <a:tabLst>
                  <a:tab pos="0" algn="l"/>
                  <a:tab pos="160338" algn="l"/>
                  <a:tab pos="323850" algn="l"/>
                  <a:tab pos="485775" algn="l"/>
                  <a:tab pos="649288" algn="l"/>
                  <a:tab pos="811213" algn="l"/>
                  <a:tab pos="974725" algn="l"/>
                  <a:tab pos="1136650" algn="l"/>
                  <a:tab pos="1300163" algn="l"/>
                  <a:tab pos="1462088" algn="l"/>
                  <a:tab pos="1625600" algn="l"/>
                  <a:tab pos="1787525" algn="l"/>
                  <a:tab pos="1951038" algn="l"/>
                  <a:tab pos="2112963" algn="l"/>
                  <a:tab pos="2276475" algn="l"/>
                  <a:tab pos="2438400" algn="l"/>
                  <a:tab pos="2601913" algn="l"/>
                  <a:tab pos="2763838" algn="l"/>
                  <a:tab pos="2927350" algn="l"/>
                  <a:tab pos="3089275" algn="l"/>
                  <a:tab pos="3252788" algn="l"/>
                </a:tabLs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2pPr>
              <a:lvl3pPr>
                <a:tabLst>
                  <a:tab pos="0" algn="l"/>
                  <a:tab pos="160338" algn="l"/>
                  <a:tab pos="323850" algn="l"/>
                  <a:tab pos="485775" algn="l"/>
                  <a:tab pos="649288" algn="l"/>
                  <a:tab pos="811213" algn="l"/>
                  <a:tab pos="974725" algn="l"/>
                  <a:tab pos="1136650" algn="l"/>
                  <a:tab pos="1300163" algn="l"/>
                  <a:tab pos="1462088" algn="l"/>
                  <a:tab pos="1625600" algn="l"/>
                  <a:tab pos="1787525" algn="l"/>
                  <a:tab pos="1951038" algn="l"/>
                  <a:tab pos="2112963" algn="l"/>
                  <a:tab pos="2276475" algn="l"/>
                  <a:tab pos="2438400" algn="l"/>
                  <a:tab pos="2601913" algn="l"/>
                  <a:tab pos="2763838" algn="l"/>
                  <a:tab pos="2927350" algn="l"/>
                  <a:tab pos="3089275" algn="l"/>
                  <a:tab pos="3252788" algn="l"/>
                </a:tabLs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3pPr>
              <a:lvl4pPr>
                <a:tabLst>
                  <a:tab pos="0" algn="l"/>
                  <a:tab pos="160338" algn="l"/>
                  <a:tab pos="323850" algn="l"/>
                  <a:tab pos="485775" algn="l"/>
                  <a:tab pos="649288" algn="l"/>
                  <a:tab pos="811213" algn="l"/>
                  <a:tab pos="974725" algn="l"/>
                  <a:tab pos="1136650" algn="l"/>
                  <a:tab pos="1300163" algn="l"/>
                  <a:tab pos="1462088" algn="l"/>
                  <a:tab pos="1625600" algn="l"/>
                  <a:tab pos="1787525" algn="l"/>
                  <a:tab pos="1951038" algn="l"/>
                  <a:tab pos="2112963" algn="l"/>
                  <a:tab pos="2276475" algn="l"/>
                  <a:tab pos="2438400" algn="l"/>
                  <a:tab pos="2601913" algn="l"/>
                  <a:tab pos="2763838" algn="l"/>
                  <a:tab pos="2927350" algn="l"/>
                  <a:tab pos="3089275" algn="l"/>
                  <a:tab pos="3252788" algn="l"/>
                </a:tabLs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4pPr>
              <a:lvl5pPr>
                <a:tabLst>
                  <a:tab pos="0" algn="l"/>
                  <a:tab pos="160338" algn="l"/>
                  <a:tab pos="323850" algn="l"/>
                  <a:tab pos="485775" algn="l"/>
                  <a:tab pos="649288" algn="l"/>
                  <a:tab pos="811213" algn="l"/>
                  <a:tab pos="974725" algn="l"/>
                  <a:tab pos="1136650" algn="l"/>
                  <a:tab pos="1300163" algn="l"/>
                  <a:tab pos="1462088" algn="l"/>
                  <a:tab pos="1625600" algn="l"/>
                  <a:tab pos="1787525" algn="l"/>
                  <a:tab pos="1951038" algn="l"/>
                  <a:tab pos="2112963" algn="l"/>
                  <a:tab pos="2276475" algn="l"/>
                  <a:tab pos="2438400" algn="l"/>
                  <a:tab pos="2601913" algn="l"/>
                  <a:tab pos="2763838" algn="l"/>
                  <a:tab pos="2927350" algn="l"/>
                  <a:tab pos="3089275" algn="l"/>
                  <a:tab pos="3252788" algn="l"/>
                </a:tabLs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160338" algn="l"/>
                  <a:tab pos="323850" algn="l"/>
                  <a:tab pos="485775" algn="l"/>
                  <a:tab pos="649288" algn="l"/>
                  <a:tab pos="811213" algn="l"/>
                  <a:tab pos="974725" algn="l"/>
                  <a:tab pos="1136650" algn="l"/>
                  <a:tab pos="1300163" algn="l"/>
                  <a:tab pos="1462088" algn="l"/>
                  <a:tab pos="1625600" algn="l"/>
                  <a:tab pos="1787525" algn="l"/>
                  <a:tab pos="1951038" algn="l"/>
                  <a:tab pos="2112963" algn="l"/>
                  <a:tab pos="2276475" algn="l"/>
                  <a:tab pos="2438400" algn="l"/>
                  <a:tab pos="2601913" algn="l"/>
                  <a:tab pos="2763838" algn="l"/>
                  <a:tab pos="2927350" algn="l"/>
                  <a:tab pos="3089275" algn="l"/>
                  <a:tab pos="3252788" algn="l"/>
                </a:tabLs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160338" algn="l"/>
                  <a:tab pos="323850" algn="l"/>
                  <a:tab pos="485775" algn="l"/>
                  <a:tab pos="649288" algn="l"/>
                  <a:tab pos="811213" algn="l"/>
                  <a:tab pos="974725" algn="l"/>
                  <a:tab pos="1136650" algn="l"/>
                  <a:tab pos="1300163" algn="l"/>
                  <a:tab pos="1462088" algn="l"/>
                  <a:tab pos="1625600" algn="l"/>
                  <a:tab pos="1787525" algn="l"/>
                  <a:tab pos="1951038" algn="l"/>
                  <a:tab pos="2112963" algn="l"/>
                  <a:tab pos="2276475" algn="l"/>
                  <a:tab pos="2438400" algn="l"/>
                  <a:tab pos="2601913" algn="l"/>
                  <a:tab pos="2763838" algn="l"/>
                  <a:tab pos="2927350" algn="l"/>
                  <a:tab pos="3089275" algn="l"/>
                  <a:tab pos="3252788" algn="l"/>
                </a:tabLs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160338" algn="l"/>
                  <a:tab pos="323850" algn="l"/>
                  <a:tab pos="485775" algn="l"/>
                  <a:tab pos="649288" algn="l"/>
                  <a:tab pos="811213" algn="l"/>
                  <a:tab pos="974725" algn="l"/>
                  <a:tab pos="1136650" algn="l"/>
                  <a:tab pos="1300163" algn="l"/>
                  <a:tab pos="1462088" algn="l"/>
                  <a:tab pos="1625600" algn="l"/>
                  <a:tab pos="1787525" algn="l"/>
                  <a:tab pos="1951038" algn="l"/>
                  <a:tab pos="2112963" algn="l"/>
                  <a:tab pos="2276475" algn="l"/>
                  <a:tab pos="2438400" algn="l"/>
                  <a:tab pos="2601913" algn="l"/>
                  <a:tab pos="2763838" algn="l"/>
                  <a:tab pos="2927350" algn="l"/>
                  <a:tab pos="3089275" algn="l"/>
                  <a:tab pos="3252788" algn="l"/>
                </a:tabLs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160338" algn="l"/>
                  <a:tab pos="323850" algn="l"/>
                  <a:tab pos="485775" algn="l"/>
                  <a:tab pos="649288" algn="l"/>
                  <a:tab pos="811213" algn="l"/>
                  <a:tab pos="974725" algn="l"/>
                  <a:tab pos="1136650" algn="l"/>
                  <a:tab pos="1300163" algn="l"/>
                  <a:tab pos="1462088" algn="l"/>
                  <a:tab pos="1625600" algn="l"/>
                  <a:tab pos="1787525" algn="l"/>
                  <a:tab pos="1951038" algn="l"/>
                  <a:tab pos="2112963" algn="l"/>
                  <a:tab pos="2276475" algn="l"/>
                  <a:tab pos="2438400" algn="l"/>
                  <a:tab pos="2601913" algn="l"/>
                  <a:tab pos="2763838" algn="l"/>
                  <a:tab pos="2927350" algn="l"/>
                  <a:tab pos="3089275" algn="l"/>
                  <a:tab pos="3252788" algn="l"/>
                </a:tabLs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9pPr>
            </a:lstStyle>
            <a:p>
              <a:pPr eaLnBrk="0" hangingPunct="0">
                <a:lnSpc>
                  <a:spcPct val="87000"/>
                </a:lnSpc>
              </a:pPr>
              <a:r>
                <a:rPr kumimoji="0" lang="en-GB" altLang="ja-JP" sz="1400">
                  <a:solidFill>
                    <a:srgbClr val="000000"/>
                  </a:solidFill>
                  <a:latin typeface="Calibri" pitchFamily="34" charset="0"/>
                </a:rPr>
                <a:t>electron </a:t>
              </a:r>
              <a:r>
                <a:rPr kumimoji="0" lang="ja-JP" altLang="en-GB" sz="1400">
                  <a:solidFill>
                    <a:srgbClr val="000000"/>
                  </a:solidFill>
                  <a:latin typeface="Calibri" pitchFamily="34" charset="0"/>
                </a:rPr>
                <a:t>～</a:t>
              </a:r>
              <a:r>
                <a:rPr kumimoji="0" lang="en-GB" altLang="ja-JP" sz="1400">
                  <a:solidFill>
                    <a:srgbClr val="000000"/>
                  </a:solidFill>
                  <a:latin typeface="Calibri" pitchFamily="34" charset="0"/>
                </a:rPr>
                <a:t>100 keV</a:t>
              </a:r>
            </a:p>
          </p:txBody>
        </p:sp>
        <p:sp>
          <p:nvSpPr>
            <p:cNvPr id="71703" name="Line 10"/>
            <p:cNvSpPr>
              <a:spLocks noChangeShapeType="1"/>
            </p:cNvSpPr>
            <p:nvPr/>
          </p:nvSpPr>
          <p:spPr bwMode="auto">
            <a:xfrm flipV="1">
              <a:off x="3983038" y="4738687"/>
              <a:ext cx="979487" cy="171450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82945" tIns="41473" rIns="82945" bIns="41473"/>
            <a:lstStyle/>
            <a:p>
              <a:endParaRPr lang="ja-JP" altLang="en-US"/>
            </a:p>
          </p:txBody>
        </p:sp>
        <p:sp>
          <p:nvSpPr>
            <p:cNvPr id="40" name="Line 11"/>
            <p:cNvSpPr>
              <a:spLocks noChangeShapeType="1"/>
            </p:cNvSpPr>
            <p:nvPr/>
          </p:nvSpPr>
          <p:spPr bwMode="auto">
            <a:xfrm>
              <a:off x="1697037" y="5431193"/>
              <a:ext cx="979488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arrow" w="med" len="med"/>
              <a:tailEnd type="arrow" w="med" len="med"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82945" tIns="41473" rIns="82945" bIns="41473"/>
            <a:lstStyle/>
            <a:p>
              <a:endParaRPr lang="ja-JP" altLang="en-US"/>
            </a:p>
          </p:txBody>
        </p:sp>
        <p:sp>
          <p:nvSpPr>
            <p:cNvPr id="71705" name="Text Box 17"/>
            <p:cNvSpPr txBox="1">
              <a:spLocks noChangeArrowheads="1"/>
            </p:cNvSpPr>
            <p:nvPr/>
          </p:nvSpPr>
          <p:spPr bwMode="auto">
            <a:xfrm>
              <a:off x="1514475" y="3468687"/>
              <a:ext cx="3590925" cy="3916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82945" tIns="41473" rIns="82945" bIns="41473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1pPr>
              <a:lvl2pPr marL="37931725" indent="-37474525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2pPr>
              <a:lvl3pPr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3pPr>
              <a:lvl4pPr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4pPr>
              <a:lvl5pPr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9pPr>
            </a:lstStyle>
            <a:p>
              <a:pPr eaLnBrk="0" hangingPunct="0">
                <a:spcBef>
                  <a:spcPct val="50000"/>
                </a:spcBef>
              </a:pPr>
              <a:r>
                <a:rPr kumimoji="0" lang="ja-JP" altLang="en-US" sz="2000" dirty="0">
                  <a:solidFill>
                    <a:srgbClr val="0000CC"/>
                  </a:solidFill>
                  <a:latin typeface="Calibri" pitchFamily="34" charset="0"/>
                </a:rPr>
                <a:t> </a:t>
              </a:r>
              <a:r>
                <a:rPr kumimoji="0" lang="en-US" altLang="ja-JP" sz="2000" dirty="0" smtClean="0">
                  <a:solidFill>
                    <a:srgbClr val="0000CC"/>
                  </a:solidFill>
                  <a:latin typeface="Calibri" pitchFamily="34" charset="0"/>
                </a:rPr>
                <a:t>sensitivity</a:t>
              </a:r>
              <a:r>
                <a:rPr kumimoji="0" lang="ja-JP" altLang="en-US" sz="2000" dirty="0" smtClean="0">
                  <a:solidFill>
                    <a:srgbClr val="0000CC"/>
                  </a:solidFill>
                  <a:latin typeface="Calibri" pitchFamily="34" charset="0"/>
                </a:rPr>
                <a:t>　</a:t>
              </a:r>
              <a:r>
                <a:rPr kumimoji="0" lang="en-US" altLang="ja-JP" sz="2000" dirty="0" smtClean="0">
                  <a:solidFill>
                    <a:srgbClr val="0000CC"/>
                  </a:solidFill>
                  <a:latin typeface="Calibri" pitchFamily="34" charset="0"/>
                </a:rPr>
                <a:t>15grains</a:t>
              </a:r>
              <a:r>
                <a:rPr kumimoji="0" lang="ja-JP" altLang="en-US" sz="2000" dirty="0" smtClean="0">
                  <a:solidFill>
                    <a:srgbClr val="0000CC"/>
                  </a:solidFill>
                  <a:latin typeface="Calibri" pitchFamily="34" charset="0"/>
                </a:rPr>
                <a:t>　</a:t>
              </a:r>
              <a:r>
                <a:rPr kumimoji="0" lang="en-US" altLang="ja-JP" sz="2000" dirty="0" smtClean="0">
                  <a:solidFill>
                    <a:srgbClr val="0000CC"/>
                  </a:solidFill>
                  <a:latin typeface="Calibri" pitchFamily="34" charset="0"/>
                </a:rPr>
                <a:t>/44 um</a:t>
              </a:r>
              <a:endParaRPr kumimoji="0" lang="en-US" altLang="ja-JP" sz="2000" dirty="0">
                <a:solidFill>
                  <a:srgbClr val="0000CC"/>
                </a:solidFill>
                <a:latin typeface="Calibri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3479135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7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8115" y="404664"/>
            <a:ext cx="5724525" cy="485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9747" name="Text Box 3"/>
          <p:cNvSpPr txBox="1">
            <a:spLocks noChangeArrowheads="1"/>
          </p:cNvSpPr>
          <p:nvPr/>
        </p:nvSpPr>
        <p:spPr bwMode="auto">
          <a:xfrm>
            <a:off x="899592" y="1"/>
            <a:ext cx="8425556" cy="89255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ja-JP" sz="3200" b="1" dirty="0" smtClean="0">
                <a:solidFill>
                  <a:srgbClr val="000000"/>
                </a:solidFill>
              </a:rPr>
              <a:t>OPERA ECC : C</a:t>
            </a:r>
            <a:r>
              <a:rPr lang="en-US" altLang="ja-JP" sz="2800" b="1" dirty="0" smtClean="0">
                <a:solidFill>
                  <a:srgbClr val="000000"/>
                </a:solidFill>
              </a:rPr>
              <a:t>amera for neutrino interactions</a:t>
            </a:r>
            <a:endParaRPr lang="ja-JP" altLang="en-US" sz="2800" b="1" dirty="0" smtClean="0">
              <a:solidFill>
                <a:srgbClr val="000000"/>
              </a:solidFill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ja-JP" sz="2000" b="1" dirty="0" err="1" smtClean="0">
                <a:solidFill>
                  <a:srgbClr val="000000"/>
                </a:solidFill>
              </a:rPr>
              <a:t>Pb</a:t>
            </a:r>
            <a:r>
              <a:rPr lang="en-US" altLang="ja-JP" sz="2000" b="1" dirty="0" smtClean="0">
                <a:solidFill>
                  <a:srgbClr val="000000"/>
                </a:solidFill>
              </a:rPr>
              <a:t>(1mm) / emulsion (OPERA film) interleaved structure</a:t>
            </a:r>
            <a:endParaRPr lang="ja-JP" altLang="en-US" sz="2000" b="1" dirty="0" smtClean="0">
              <a:solidFill>
                <a:srgbClr val="000000"/>
              </a:solidFill>
            </a:endParaRPr>
          </a:p>
        </p:txBody>
      </p:sp>
      <p:grpSp>
        <p:nvGrpSpPr>
          <p:cNvPr id="2" name="グループ化 1"/>
          <p:cNvGrpSpPr/>
          <p:nvPr/>
        </p:nvGrpSpPr>
        <p:grpSpPr>
          <a:xfrm>
            <a:off x="323528" y="4180495"/>
            <a:ext cx="3744416" cy="2632881"/>
            <a:chOff x="0" y="3462486"/>
            <a:chExt cx="4067944" cy="3014345"/>
          </a:xfrm>
        </p:grpSpPr>
        <p:pic>
          <p:nvPicPr>
            <p:cNvPr id="159748" name="Picture 4" descr="DSCF0010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794" y="3462486"/>
              <a:ext cx="3740150" cy="29908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9749" name="Text Box 5"/>
            <p:cNvSpPr txBox="1">
              <a:spLocks noChangeArrowheads="1"/>
            </p:cNvSpPr>
            <p:nvPr/>
          </p:nvSpPr>
          <p:spPr bwMode="auto">
            <a:xfrm>
              <a:off x="1758950" y="6100593"/>
              <a:ext cx="984251" cy="376238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9pPr>
            </a:lstStyle>
            <a:p>
              <a:pPr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ja-JP" sz="1800" smtClean="0">
                  <a:solidFill>
                    <a:srgbClr val="000000"/>
                  </a:solidFill>
                </a:rPr>
                <a:t>125mm</a:t>
              </a:r>
            </a:p>
          </p:txBody>
        </p:sp>
        <p:sp>
          <p:nvSpPr>
            <p:cNvPr id="159750" name="Line 6"/>
            <p:cNvSpPr>
              <a:spLocks noChangeShapeType="1"/>
            </p:cNvSpPr>
            <p:nvPr/>
          </p:nvSpPr>
          <p:spPr bwMode="auto">
            <a:xfrm flipV="1">
              <a:off x="914400" y="6007100"/>
              <a:ext cx="2251075" cy="304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159751" name="Line 7"/>
            <p:cNvSpPr>
              <a:spLocks noChangeShapeType="1"/>
            </p:cNvSpPr>
            <p:nvPr/>
          </p:nvSpPr>
          <p:spPr bwMode="auto">
            <a:xfrm>
              <a:off x="633413" y="4635500"/>
              <a:ext cx="211137" cy="16002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159752" name="Text Box 8"/>
            <p:cNvSpPr txBox="1">
              <a:spLocks noChangeArrowheads="1"/>
            </p:cNvSpPr>
            <p:nvPr/>
          </p:nvSpPr>
          <p:spPr bwMode="auto">
            <a:xfrm>
              <a:off x="0" y="5397500"/>
              <a:ext cx="912556" cy="387605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9pPr>
            </a:lstStyle>
            <a:p>
              <a:pPr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ja-JP" sz="1600" dirty="0" smtClean="0">
                  <a:solidFill>
                    <a:srgbClr val="000000"/>
                  </a:solidFill>
                </a:rPr>
                <a:t>100mm</a:t>
              </a:r>
            </a:p>
          </p:txBody>
        </p:sp>
      </p:grpSp>
      <p:sp>
        <p:nvSpPr>
          <p:cNvPr id="159789" name="Text Box 45"/>
          <p:cNvSpPr txBox="1">
            <a:spLocks noChangeArrowheads="1"/>
          </p:cNvSpPr>
          <p:nvPr/>
        </p:nvSpPr>
        <p:spPr bwMode="auto">
          <a:xfrm>
            <a:off x="5003800" y="4725144"/>
            <a:ext cx="3813175" cy="18928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ja-JP" sz="1800" b="1" dirty="0" smtClean="0">
                <a:solidFill>
                  <a:srgbClr val="000000"/>
                </a:solidFill>
                <a:latin typeface="Arial" pitchFamily="34" charset="0"/>
              </a:rPr>
              <a:t>56 </a:t>
            </a:r>
            <a:r>
              <a:rPr lang="en-US" altLang="ja-JP" sz="1800" b="1" dirty="0" err="1" smtClean="0">
                <a:solidFill>
                  <a:srgbClr val="000000"/>
                </a:solidFill>
                <a:latin typeface="Arial" pitchFamily="34" charset="0"/>
              </a:rPr>
              <a:t>Pb</a:t>
            </a:r>
            <a:r>
              <a:rPr lang="en-US" altLang="ja-JP" sz="1800" b="1" dirty="0" smtClean="0">
                <a:solidFill>
                  <a:srgbClr val="000000"/>
                </a:solidFill>
                <a:latin typeface="Arial" pitchFamily="34" charset="0"/>
              </a:rPr>
              <a:t> plates + 57 emulsion plates , weight 8.3 kg</a:t>
            </a:r>
          </a:p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endParaRPr lang="en-US" altLang="ja-JP" sz="1800" b="1" dirty="0" smtClean="0">
              <a:solidFill>
                <a:srgbClr val="000000"/>
              </a:solidFill>
              <a:latin typeface="Arial" pitchFamily="34" charset="0"/>
            </a:endParaRPr>
          </a:p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ja-JP" sz="1800" b="1" dirty="0" smtClean="0">
                <a:solidFill>
                  <a:srgbClr val="000000"/>
                </a:solidFill>
                <a:latin typeface="Arial" pitchFamily="34" charset="0"/>
              </a:rPr>
              <a:t>150,000 ECC 1250 ton target</a:t>
            </a:r>
          </a:p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ja-JP" sz="1800" b="1" dirty="0" smtClean="0">
                <a:solidFill>
                  <a:srgbClr val="000000"/>
                </a:solidFill>
                <a:latin typeface="Arial" pitchFamily="34" charset="0"/>
              </a:rPr>
              <a:t>9.3 million emulsion sheets</a:t>
            </a:r>
          </a:p>
        </p:txBody>
      </p:sp>
      <p:grpSp>
        <p:nvGrpSpPr>
          <p:cNvPr id="47" name="グループ化 46"/>
          <p:cNvGrpSpPr/>
          <p:nvPr/>
        </p:nvGrpSpPr>
        <p:grpSpPr>
          <a:xfrm>
            <a:off x="0" y="908720"/>
            <a:ext cx="4834741" cy="3096344"/>
            <a:chOff x="539750" y="927624"/>
            <a:chExt cx="8024644" cy="5436289"/>
          </a:xfrm>
        </p:grpSpPr>
        <p:pic>
          <p:nvPicPr>
            <p:cNvPr id="48" name="Picture 24" descr="donuttau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74788" y="990600"/>
              <a:ext cx="6913562" cy="41735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9" name="Text Box 25"/>
            <p:cNvSpPr txBox="1">
              <a:spLocks noChangeArrowheads="1"/>
            </p:cNvSpPr>
            <p:nvPr/>
          </p:nvSpPr>
          <p:spPr bwMode="auto">
            <a:xfrm>
              <a:off x="2391436" y="1593093"/>
              <a:ext cx="675656" cy="12309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9pPr>
            </a:lstStyle>
            <a:p>
              <a:pPr eaLnBrk="1" hangingPunct="1"/>
              <a:r>
                <a:rPr lang="en-US" altLang="ja-JP" sz="4800" dirty="0">
                  <a:solidFill>
                    <a:srgbClr val="FF0000"/>
                  </a:solidFill>
                  <a:ea typeface="Batang" pitchFamily="18" charset="-127"/>
                  <a:sym typeface="Symbol" pitchFamily="18" charset="2"/>
                </a:rPr>
                <a:t></a:t>
              </a:r>
              <a:endParaRPr lang="en-US" altLang="ja-JP" sz="4800" dirty="0">
                <a:solidFill>
                  <a:srgbClr val="FF0000"/>
                </a:solidFill>
                <a:ea typeface="Batang" pitchFamily="18" charset="-127"/>
              </a:endParaRPr>
            </a:p>
          </p:txBody>
        </p:sp>
        <p:sp>
          <p:nvSpPr>
            <p:cNvPr id="50" name="Text Box 26"/>
            <p:cNvSpPr txBox="1">
              <a:spLocks noChangeArrowheads="1"/>
            </p:cNvSpPr>
            <p:nvPr/>
          </p:nvSpPr>
          <p:spPr bwMode="auto">
            <a:xfrm>
              <a:off x="2116283" y="1567594"/>
              <a:ext cx="3714793" cy="594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9pPr>
            </a:lstStyle>
            <a:p>
              <a:pPr eaLnBrk="1" hangingPunct="1"/>
              <a:r>
                <a:rPr lang="en-US" altLang="ja-JP" sz="1600" b="1" dirty="0">
                  <a:solidFill>
                    <a:srgbClr val="FF0000"/>
                  </a:solidFill>
                </a:rPr>
                <a:t>Flight Length</a:t>
              </a:r>
              <a:r>
                <a:rPr lang="ja-JP" altLang="en-US" sz="1600" b="1" dirty="0">
                  <a:solidFill>
                    <a:srgbClr val="FF0000"/>
                  </a:solidFill>
                </a:rPr>
                <a:t>：</a:t>
              </a:r>
              <a:r>
                <a:rPr lang="en-US" altLang="ja-JP" sz="1600" b="1" dirty="0">
                  <a:solidFill>
                    <a:srgbClr val="FF0000"/>
                  </a:solidFill>
                </a:rPr>
                <a:t>280um</a:t>
              </a:r>
            </a:p>
          </p:txBody>
        </p:sp>
        <p:sp>
          <p:nvSpPr>
            <p:cNvPr id="51" name="Line 27"/>
            <p:cNvSpPr>
              <a:spLocks noChangeShapeType="1"/>
            </p:cNvSpPr>
            <p:nvPr/>
          </p:nvSpPr>
          <p:spPr bwMode="auto">
            <a:xfrm>
              <a:off x="684213" y="3008313"/>
              <a:ext cx="2087562" cy="0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prstDash val="sysDot"/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52" name="Text Box 28"/>
            <p:cNvSpPr txBox="1">
              <a:spLocks noChangeArrowheads="1"/>
            </p:cNvSpPr>
            <p:nvPr/>
          </p:nvSpPr>
          <p:spPr bwMode="auto">
            <a:xfrm>
              <a:off x="539750" y="1812601"/>
              <a:ext cx="1200149" cy="9573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9pPr>
            </a:lstStyle>
            <a:p>
              <a:pPr eaLnBrk="1" hangingPunct="1"/>
              <a:r>
                <a:rPr lang="en-US" altLang="ja-JP" sz="3600" b="1" dirty="0">
                  <a:solidFill>
                    <a:srgbClr val="3333CC"/>
                  </a:solidFill>
                  <a:ea typeface="Batang" pitchFamily="18" charset="-127"/>
                  <a:sym typeface="Symbol" pitchFamily="18" charset="2"/>
                </a:rPr>
                <a:t></a:t>
              </a:r>
              <a:r>
                <a:rPr lang="en-US" altLang="ja-JP" sz="3600" b="1" baseline="-25000" dirty="0">
                  <a:solidFill>
                    <a:srgbClr val="3333CC"/>
                  </a:solidFill>
                  <a:ea typeface="Batang" pitchFamily="18" charset="-127"/>
                  <a:sym typeface="Symbol" pitchFamily="18" charset="2"/>
                </a:rPr>
                <a:t></a:t>
              </a:r>
              <a:endParaRPr lang="en-US" altLang="ja-JP" sz="2400" b="1" baseline="-25000" dirty="0">
                <a:solidFill>
                  <a:srgbClr val="3333CC"/>
                </a:solidFill>
                <a:ea typeface="Batang" pitchFamily="18" charset="-127"/>
              </a:endParaRPr>
            </a:p>
          </p:txBody>
        </p:sp>
        <p:sp>
          <p:nvSpPr>
            <p:cNvPr id="53" name="Text Box 29"/>
            <p:cNvSpPr txBox="1">
              <a:spLocks noChangeArrowheads="1"/>
            </p:cNvSpPr>
            <p:nvPr/>
          </p:nvSpPr>
          <p:spPr bwMode="auto">
            <a:xfrm>
              <a:off x="5269345" y="927624"/>
              <a:ext cx="3295049" cy="594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9pPr>
            </a:lstStyle>
            <a:p>
              <a:pPr eaLnBrk="1" hangingPunct="1"/>
              <a:r>
                <a:rPr lang="en-US" altLang="ja-JP" sz="1600" b="1" dirty="0" smtClean="0">
                  <a:solidFill>
                    <a:srgbClr val="000000"/>
                  </a:solidFill>
                </a:rPr>
                <a:t>A DONUT </a:t>
              </a:r>
              <a:r>
                <a:rPr lang="en-US" altLang="ja-JP" sz="1600" b="1" dirty="0">
                  <a:solidFill>
                    <a:srgbClr val="000000"/>
                  </a:solidFill>
                  <a:sym typeface="Symbol" pitchFamily="18" charset="2"/>
                </a:rPr>
                <a:t></a:t>
              </a:r>
              <a:r>
                <a:rPr lang="en-US" altLang="ja-JP" sz="1600" b="1" baseline="-25000" dirty="0">
                  <a:solidFill>
                    <a:srgbClr val="000000"/>
                  </a:solidFill>
                  <a:sym typeface="Symbol" pitchFamily="18" charset="2"/>
                </a:rPr>
                <a:t></a:t>
              </a:r>
              <a:r>
                <a:rPr kumimoji="0" lang="en-GB" altLang="ja-JP" sz="1600" b="1" dirty="0">
                  <a:solidFill>
                    <a:srgbClr val="000000"/>
                  </a:solidFill>
                </a:rPr>
                <a:t> event</a:t>
              </a:r>
              <a:r>
                <a:rPr lang="en-US" altLang="ja-JP" sz="1600" b="1" dirty="0">
                  <a:solidFill>
                    <a:srgbClr val="000000"/>
                  </a:solidFill>
                </a:rPr>
                <a:t> </a:t>
              </a:r>
            </a:p>
          </p:txBody>
        </p:sp>
        <p:sp>
          <p:nvSpPr>
            <p:cNvPr id="54" name="Text Box 30"/>
            <p:cNvSpPr txBox="1">
              <a:spLocks noChangeArrowheads="1"/>
            </p:cNvSpPr>
            <p:nvPr/>
          </p:nvSpPr>
          <p:spPr bwMode="auto">
            <a:xfrm>
              <a:off x="1665845" y="4597651"/>
              <a:ext cx="1064790" cy="594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9pPr>
            </a:lstStyle>
            <a:p>
              <a:pPr eaLnBrk="1" hangingPunct="1"/>
              <a:r>
                <a:rPr lang="en-US" altLang="ja-JP" sz="1600" dirty="0">
                  <a:solidFill>
                    <a:srgbClr val="000000"/>
                  </a:solidFill>
                </a:rPr>
                <a:t>1mm</a:t>
              </a:r>
            </a:p>
          </p:txBody>
        </p:sp>
        <p:sp>
          <p:nvSpPr>
            <p:cNvPr id="55" name="Text Box 31"/>
            <p:cNvSpPr txBox="1">
              <a:spLocks noChangeArrowheads="1"/>
            </p:cNvSpPr>
            <p:nvPr/>
          </p:nvSpPr>
          <p:spPr bwMode="auto">
            <a:xfrm>
              <a:off x="2484438" y="5170488"/>
              <a:ext cx="1604886" cy="5014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9pPr>
            </a:lstStyle>
            <a:p>
              <a:pPr eaLnBrk="1" hangingPunct="1"/>
              <a:r>
                <a:rPr lang="en-US" altLang="ja-JP" sz="1600" dirty="0">
                  <a:solidFill>
                    <a:srgbClr val="000000"/>
                  </a:solidFill>
                </a:rPr>
                <a:t>Emulsion</a:t>
              </a:r>
            </a:p>
          </p:txBody>
        </p:sp>
        <p:sp>
          <p:nvSpPr>
            <p:cNvPr id="56" name="Line 32"/>
            <p:cNvSpPr>
              <a:spLocks noChangeShapeType="1"/>
            </p:cNvSpPr>
            <p:nvPr/>
          </p:nvSpPr>
          <p:spPr bwMode="auto">
            <a:xfrm flipH="1">
              <a:off x="3348038" y="5100638"/>
              <a:ext cx="57150" cy="20002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57" name="Line 33"/>
            <p:cNvSpPr>
              <a:spLocks noChangeShapeType="1"/>
            </p:cNvSpPr>
            <p:nvPr/>
          </p:nvSpPr>
          <p:spPr bwMode="auto">
            <a:xfrm>
              <a:off x="2998788" y="5138738"/>
              <a:ext cx="60325" cy="16192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58" name="Text Box 34"/>
            <p:cNvSpPr txBox="1">
              <a:spLocks noChangeArrowheads="1"/>
            </p:cNvSpPr>
            <p:nvPr/>
          </p:nvSpPr>
          <p:spPr bwMode="auto">
            <a:xfrm>
              <a:off x="1116013" y="5680074"/>
              <a:ext cx="2454006" cy="68383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9pPr>
            </a:lstStyle>
            <a:p>
              <a:pPr eaLnBrk="1" hangingPunct="1"/>
              <a:r>
                <a:rPr lang="en-US" altLang="ja-JP" sz="1200" dirty="0">
                  <a:solidFill>
                    <a:srgbClr val="000000"/>
                  </a:solidFill>
                </a:rPr>
                <a:t>DONUT : Iron  1mm</a:t>
              </a:r>
              <a:br>
                <a:rPr lang="en-US" altLang="ja-JP" sz="1200" dirty="0">
                  <a:solidFill>
                    <a:srgbClr val="000000"/>
                  </a:solidFill>
                </a:rPr>
              </a:br>
              <a:r>
                <a:rPr lang="en-US" altLang="ja-JP" sz="1200" dirty="0">
                  <a:solidFill>
                    <a:srgbClr val="000000"/>
                  </a:solidFill>
                </a:rPr>
                <a:t>OPERA : Lead 1mm</a:t>
              </a:r>
            </a:p>
          </p:txBody>
        </p:sp>
        <p:sp>
          <p:nvSpPr>
            <p:cNvPr id="59" name="AutoShape 35"/>
            <p:cNvSpPr>
              <a:spLocks noChangeArrowheads="1"/>
            </p:cNvSpPr>
            <p:nvPr/>
          </p:nvSpPr>
          <p:spPr bwMode="auto">
            <a:xfrm>
              <a:off x="1116013" y="5668963"/>
              <a:ext cx="2519362" cy="685800"/>
            </a:xfrm>
            <a:prstGeom prst="bracketPair">
              <a:avLst>
                <a:gd name="adj" fmla="val 16667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9pPr>
            </a:lstStyle>
            <a:p>
              <a:pPr eaLnBrk="1" hangingPunct="1"/>
              <a:endParaRPr lang="ja-JP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" name="Line 36"/>
            <p:cNvSpPr>
              <a:spLocks noChangeShapeType="1"/>
            </p:cNvSpPr>
            <p:nvPr/>
          </p:nvSpPr>
          <p:spPr bwMode="auto">
            <a:xfrm flipV="1">
              <a:off x="1882775" y="5135563"/>
              <a:ext cx="287338" cy="57626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61" name="Line 37"/>
            <p:cNvSpPr>
              <a:spLocks noChangeShapeType="1"/>
            </p:cNvSpPr>
            <p:nvPr/>
          </p:nvSpPr>
          <p:spPr bwMode="auto">
            <a:xfrm flipH="1">
              <a:off x="1547813" y="5013325"/>
              <a:ext cx="36036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62" name="Line 38"/>
            <p:cNvSpPr>
              <a:spLocks noChangeShapeType="1"/>
            </p:cNvSpPr>
            <p:nvPr/>
          </p:nvSpPr>
          <p:spPr bwMode="auto">
            <a:xfrm>
              <a:off x="2555875" y="5013325"/>
              <a:ext cx="360363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</p:grpSp>
      <p:graphicFrame>
        <p:nvGraphicFramePr>
          <p:cNvPr id="63" name="Group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71252732"/>
              </p:ext>
            </p:extLst>
          </p:nvPr>
        </p:nvGraphicFramePr>
        <p:xfrm>
          <a:off x="3131840" y="2996952"/>
          <a:ext cx="2016224" cy="1097440"/>
        </p:xfrm>
        <a:graphic>
          <a:graphicData uri="http://schemas.openxmlformats.org/drawingml/2006/table">
            <a:tbl>
              <a:tblPr/>
              <a:tblGrid>
                <a:gridCol w="716138"/>
                <a:gridCol w="762425"/>
                <a:gridCol w="537661"/>
              </a:tblGrid>
              <a:tr h="220354">
                <a:tc row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50" charset="-128"/>
                        </a:rPr>
                        <a:t>Kink</a:t>
                      </a:r>
                    </a:p>
                  </a:txBody>
                  <a:tcPr marT="45740" marB="4574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50" charset="-128"/>
                          <a:sym typeface="Symbol" pitchFamily="18" charset="2"/>
                        </a:rPr>
                        <a:t></a:t>
                      </a: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50" charset="-128"/>
                        </a:rPr>
                        <a:t>  </a:t>
                      </a: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50" charset="-128"/>
                          <a:sym typeface="Wingdings" pitchFamily="2" charset="2"/>
                        </a:rPr>
                        <a:t></a:t>
                      </a: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50" charset="-128"/>
                        </a:rPr>
                        <a:t>  e</a:t>
                      </a:r>
                    </a:p>
                  </a:txBody>
                  <a:tcPr marT="45740" marB="4574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50" charset="-128"/>
                        </a:rPr>
                        <a:t>18 </a:t>
                      </a:r>
                      <a:r>
                        <a:rPr kumimoji="1" lang="ja-JP" alt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50" charset="-128"/>
                        </a:rPr>
                        <a:t>％</a:t>
                      </a:r>
                    </a:p>
                  </a:txBody>
                  <a:tcPr marT="45740" marB="4574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20354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50" charset="-128"/>
                          <a:sym typeface="Symbol" pitchFamily="18" charset="2"/>
                        </a:rPr>
                        <a:t>  </a:t>
                      </a: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50" charset="-128"/>
                          <a:sym typeface="Wingdings" pitchFamily="2" charset="2"/>
                        </a:rPr>
                        <a:t></a:t>
                      </a: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50" charset="-128"/>
                        </a:rPr>
                        <a:t>  </a:t>
                      </a: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50" charset="-128"/>
                          <a:sym typeface="Symbol" pitchFamily="18" charset="2"/>
                        </a:rPr>
                        <a:t></a:t>
                      </a:r>
                    </a:p>
                  </a:txBody>
                  <a:tcPr marT="45740" marB="4574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50" charset="-128"/>
                        </a:rPr>
                        <a:t>17 </a:t>
                      </a:r>
                      <a:r>
                        <a:rPr kumimoji="1" lang="ja-JP" alt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50" charset="-128"/>
                        </a:rPr>
                        <a:t>％</a:t>
                      </a:r>
                    </a:p>
                  </a:txBody>
                  <a:tcPr marT="45740" marB="4574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0354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50" charset="-128"/>
                          <a:sym typeface="Symbol" pitchFamily="18" charset="2"/>
                        </a:rPr>
                        <a:t>  </a:t>
                      </a:r>
                      <a:r>
                        <a:rPr kumimoji="1" lang="en-US" altLang="ja-JP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50" charset="-128"/>
                          <a:sym typeface="Wingdings" pitchFamily="2" charset="2"/>
                        </a:rPr>
                        <a:t>  </a:t>
                      </a:r>
                      <a:r>
                        <a:rPr kumimoji="1" lang="en-US" altLang="ja-JP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50" charset="-128"/>
                        </a:rPr>
                        <a:t>h</a:t>
                      </a:r>
                    </a:p>
                  </a:txBody>
                  <a:tcPr marT="45740" marB="4574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50" charset="-128"/>
                        </a:rPr>
                        <a:t>49 </a:t>
                      </a:r>
                      <a:r>
                        <a:rPr kumimoji="1" lang="ja-JP" alt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50" charset="-128"/>
                        </a:rPr>
                        <a:t>％</a:t>
                      </a:r>
                    </a:p>
                  </a:txBody>
                  <a:tcPr marT="45740" marB="4574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035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50" charset="-128"/>
                        </a:rPr>
                        <a:t>Trident</a:t>
                      </a:r>
                    </a:p>
                  </a:txBody>
                  <a:tcPr marT="45740" marB="4574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50" charset="-128"/>
                          <a:sym typeface="Symbol" pitchFamily="18" charset="2"/>
                        </a:rPr>
                        <a:t>  </a:t>
                      </a: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50" charset="-128"/>
                          <a:sym typeface="Wingdings" pitchFamily="2" charset="2"/>
                        </a:rPr>
                        <a:t>  </a:t>
                      </a: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50" charset="-128"/>
                        </a:rPr>
                        <a:t>3h </a:t>
                      </a:r>
                    </a:p>
                  </a:txBody>
                  <a:tcPr marT="45740" marB="4574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50" charset="-128"/>
                        </a:rPr>
                        <a:t>15 </a:t>
                      </a:r>
                      <a:r>
                        <a:rPr kumimoji="1" lang="ja-JP" alt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50" charset="-128"/>
                        </a:rPr>
                        <a:t>％</a:t>
                      </a:r>
                    </a:p>
                  </a:txBody>
                  <a:tcPr marT="45740" marB="4574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07831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9026" name="Object 2"/>
          <p:cNvGraphicFramePr>
            <a:graphicFrameLocks noGrp="1" noChangeAspect="1"/>
          </p:cNvGraphicFramePr>
          <p:nvPr>
            <p:ph idx="4294967295"/>
          </p:nvPr>
        </p:nvGraphicFramePr>
        <p:xfrm>
          <a:off x="0" y="1196975"/>
          <a:ext cx="9144000" cy="4749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88" name="Image" r:id="rId3" imgW="13003175" imgH="6755556" progId="Photoshop.Image.9">
                  <p:embed/>
                </p:oleObj>
              </mc:Choice>
              <mc:Fallback>
                <p:oleObj name="Image" r:id="rId3" imgW="13003175" imgH="6755556" progId="Photoshop.Image.9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196975"/>
                        <a:ext cx="9144000" cy="4749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9027" name="AutoShape 3"/>
          <p:cNvSpPr>
            <a:spLocks noChangeArrowheads="1"/>
          </p:cNvSpPr>
          <p:nvPr/>
        </p:nvSpPr>
        <p:spPr bwMode="auto">
          <a:xfrm>
            <a:off x="0" y="3135313"/>
            <a:ext cx="468313" cy="630237"/>
          </a:xfrm>
          <a:prstGeom prst="rightArrow">
            <a:avLst>
              <a:gd name="adj1" fmla="val 56167"/>
              <a:gd name="adj2" fmla="val 39324"/>
            </a:avLst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hangingPunct="1"/>
            <a:endParaRPr lang="ja-JP" altLang="en-US"/>
          </a:p>
        </p:txBody>
      </p:sp>
      <p:sp>
        <p:nvSpPr>
          <p:cNvPr id="129028" name="AutoShape 4"/>
          <p:cNvSpPr>
            <a:spLocks noChangeArrowheads="1"/>
          </p:cNvSpPr>
          <p:nvPr/>
        </p:nvSpPr>
        <p:spPr bwMode="auto">
          <a:xfrm>
            <a:off x="0" y="2343150"/>
            <a:ext cx="468313" cy="630238"/>
          </a:xfrm>
          <a:prstGeom prst="rightArrow">
            <a:avLst>
              <a:gd name="adj1" fmla="val 56167"/>
              <a:gd name="adj2" fmla="val 39324"/>
            </a:avLst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hangingPunct="1"/>
            <a:endParaRPr lang="ja-JP" altLang="en-US"/>
          </a:p>
        </p:txBody>
      </p:sp>
      <p:sp>
        <p:nvSpPr>
          <p:cNvPr id="129029" name="AutoShape 5"/>
          <p:cNvSpPr>
            <a:spLocks noChangeArrowheads="1"/>
          </p:cNvSpPr>
          <p:nvPr/>
        </p:nvSpPr>
        <p:spPr bwMode="auto">
          <a:xfrm>
            <a:off x="0" y="4719638"/>
            <a:ext cx="468313" cy="630237"/>
          </a:xfrm>
          <a:prstGeom prst="rightArrow">
            <a:avLst>
              <a:gd name="adj1" fmla="val 56167"/>
              <a:gd name="adj2" fmla="val 39324"/>
            </a:avLst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hangingPunct="1"/>
            <a:endParaRPr lang="ja-JP" altLang="en-US"/>
          </a:p>
        </p:txBody>
      </p:sp>
      <p:sp>
        <p:nvSpPr>
          <p:cNvPr id="129030" name="AutoShape 6"/>
          <p:cNvSpPr>
            <a:spLocks noChangeArrowheads="1"/>
          </p:cNvSpPr>
          <p:nvPr/>
        </p:nvSpPr>
        <p:spPr bwMode="auto">
          <a:xfrm>
            <a:off x="0" y="3927475"/>
            <a:ext cx="468313" cy="630238"/>
          </a:xfrm>
          <a:prstGeom prst="rightArrow">
            <a:avLst>
              <a:gd name="adj1" fmla="val 56167"/>
              <a:gd name="adj2" fmla="val 39324"/>
            </a:avLst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hangingPunct="1"/>
            <a:endParaRPr lang="ja-JP" altLang="en-US"/>
          </a:p>
        </p:txBody>
      </p:sp>
      <p:sp>
        <p:nvSpPr>
          <p:cNvPr id="129031" name="Text Box 7"/>
          <p:cNvSpPr txBox="1">
            <a:spLocks noChangeArrowheads="1"/>
          </p:cNvSpPr>
          <p:nvPr/>
        </p:nvSpPr>
        <p:spPr bwMode="auto">
          <a:xfrm>
            <a:off x="0" y="1844675"/>
            <a:ext cx="396875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hangingPunct="1"/>
            <a:r>
              <a:rPr lang="en-US" altLang="ja-JP" sz="3200" b="1">
                <a:solidFill>
                  <a:srgbClr val="FF9900"/>
                </a:solidFill>
                <a:sym typeface="Symbol" pitchFamily="18" charset="2"/>
              </a:rPr>
              <a:t></a:t>
            </a:r>
            <a:endParaRPr lang="en-US" altLang="ja-JP" sz="3200" b="1">
              <a:solidFill>
                <a:srgbClr val="FF9900"/>
              </a:solidFill>
              <a:latin typeface="Verdana" pitchFamily="34" charset="0"/>
            </a:endParaRPr>
          </a:p>
        </p:txBody>
      </p:sp>
      <p:sp>
        <p:nvSpPr>
          <p:cNvPr id="129032" name="Rectangle 8"/>
          <p:cNvSpPr>
            <a:spLocks noChangeArrowheads="1"/>
          </p:cNvSpPr>
          <p:nvPr/>
        </p:nvSpPr>
        <p:spPr bwMode="auto">
          <a:xfrm>
            <a:off x="250824" y="-161925"/>
            <a:ext cx="8713663" cy="11426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hangingPunct="1"/>
            <a:r>
              <a:rPr lang="en-US" altLang="ja-JP" sz="2400" b="1" dirty="0">
                <a:solidFill>
                  <a:schemeClr val="bg1"/>
                </a:solidFill>
              </a:rPr>
              <a:t>OPERA </a:t>
            </a:r>
            <a:r>
              <a:rPr lang="ja-JP" altLang="en-US" sz="2400" b="1" dirty="0">
                <a:solidFill>
                  <a:schemeClr val="bg1"/>
                </a:solidFill>
              </a:rPr>
              <a:t> </a:t>
            </a:r>
            <a:r>
              <a:rPr lang="en-US" altLang="ja-JP" sz="2400" b="1" dirty="0" smtClean="0">
                <a:solidFill>
                  <a:schemeClr val="bg1"/>
                </a:solidFill>
              </a:rPr>
              <a:t>detector @ 1400m Underground Gran </a:t>
            </a:r>
            <a:r>
              <a:rPr lang="en-US" altLang="ja-JP" sz="2400" b="1" dirty="0" err="1" smtClean="0">
                <a:solidFill>
                  <a:schemeClr val="bg1"/>
                </a:solidFill>
              </a:rPr>
              <a:t>Sasso</a:t>
            </a:r>
            <a:r>
              <a:rPr lang="en-US" altLang="ja-JP" sz="2400" b="1" dirty="0" smtClean="0">
                <a:solidFill>
                  <a:schemeClr val="bg1"/>
                </a:solidFill>
              </a:rPr>
              <a:t> </a:t>
            </a:r>
            <a:endParaRPr lang="ja-JP" altLang="en-US" sz="2400" b="1" dirty="0">
              <a:solidFill>
                <a:schemeClr val="bg1"/>
              </a:solidFill>
            </a:endParaRPr>
          </a:p>
        </p:txBody>
      </p:sp>
      <p:sp>
        <p:nvSpPr>
          <p:cNvPr id="129033" name="Rectangle 9"/>
          <p:cNvSpPr>
            <a:spLocks noChangeArrowheads="1"/>
          </p:cNvSpPr>
          <p:nvPr/>
        </p:nvSpPr>
        <p:spPr bwMode="auto">
          <a:xfrm>
            <a:off x="288354" y="620688"/>
            <a:ext cx="882015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hangingPunct="1"/>
            <a:r>
              <a:rPr kumimoji="0" lang="en-US" altLang="ja-JP" sz="2400" b="1" dirty="0" smtClean="0">
                <a:solidFill>
                  <a:schemeClr val="bg1"/>
                </a:solidFill>
              </a:rPr>
              <a:t>150,000</a:t>
            </a:r>
            <a:r>
              <a:rPr kumimoji="0" lang="ja-JP" altLang="en-US" sz="2400" b="1" dirty="0">
                <a:solidFill>
                  <a:schemeClr val="bg1"/>
                </a:solidFill>
              </a:rPr>
              <a:t> </a:t>
            </a:r>
            <a:r>
              <a:rPr kumimoji="0" lang="en-US" altLang="ja-JP" sz="2400" b="1" dirty="0" smtClean="0">
                <a:solidFill>
                  <a:schemeClr val="bg1"/>
                </a:solidFill>
              </a:rPr>
              <a:t>ECC</a:t>
            </a:r>
            <a:r>
              <a:rPr kumimoji="0" lang="ja-JP" altLang="en-US" sz="2400" b="1" dirty="0">
                <a:solidFill>
                  <a:schemeClr val="bg1"/>
                </a:solidFill>
              </a:rPr>
              <a:t> </a:t>
            </a:r>
            <a:r>
              <a:rPr kumimoji="0" lang="en-US" altLang="ja-JP" sz="2400" b="1" dirty="0" smtClean="0">
                <a:solidFill>
                  <a:schemeClr val="bg1"/>
                </a:solidFill>
              </a:rPr>
              <a:t>1.25kt: exposed to the neutrino beam </a:t>
            </a:r>
            <a:endParaRPr kumimoji="0" lang="ja-JP" alt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5535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2"/>
          <p:cNvSpPr>
            <a:spLocks noChangeArrowheads="1"/>
          </p:cNvSpPr>
          <p:nvPr/>
        </p:nvSpPr>
        <p:spPr bwMode="auto">
          <a:xfrm>
            <a:off x="250825" y="188913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ja-JP" sz="2800" b="1" dirty="0" smtClean="0">
                <a:solidFill>
                  <a:srgbClr val="FFFFFF"/>
                </a:solidFill>
                <a:latin typeface="Times New Roman" pitchFamily="18" charset="0"/>
              </a:rPr>
              <a:t>Super-imposed electronic detector  information</a:t>
            </a:r>
            <a:r>
              <a:rPr lang="ja-JP" altLang="en-US" sz="2000" b="1" dirty="0" smtClean="0">
                <a:solidFill>
                  <a:srgbClr val="FFFFFF"/>
                </a:solidFill>
                <a:latin typeface="Times New Roman" pitchFamily="18" charset="0"/>
              </a:rPr>
              <a:t>　</a:t>
            </a:r>
            <a:br>
              <a:rPr lang="ja-JP" altLang="en-US" sz="2000" b="1" dirty="0" smtClean="0">
                <a:solidFill>
                  <a:srgbClr val="FFFFFF"/>
                </a:solidFill>
                <a:latin typeface="Times New Roman" pitchFamily="18" charset="0"/>
              </a:rPr>
            </a:br>
            <a:r>
              <a:rPr lang="ja-JP" altLang="en-US" sz="2000" b="1" dirty="0" smtClean="0">
                <a:solidFill>
                  <a:srgbClr val="FFFFFF"/>
                </a:solidFill>
                <a:latin typeface="Times New Roman" pitchFamily="18" charset="0"/>
              </a:rPr>
              <a:t>　　</a:t>
            </a:r>
            <a:r>
              <a:rPr lang="en-US" altLang="ja-JP" sz="2000" b="1" dirty="0" smtClean="0">
                <a:solidFill>
                  <a:srgbClr val="FFFFFF"/>
                </a:solidFill>
                <a:latin typeface="Times New Roman" pitchFamily="18" charset="0"/>
              </a:rPr>
              <a:t>X,Y  </a:t>
            </a:r>
            <a:r>
              <a:rPr lang="en-US" altLang="ja-JP" sz="2000" b="1" dirty="0" err="1" smtClean="0">
                <a:solidFill>
                  <a:srgbClr val="FFFFFF"/>
                </a:solidFill>
                <a:latin typeface="Times New Roman" pitchFamily="18" charset="0"/>
              </a:rPr>
              <a:t>scintilator</a:t>
            </a:r>
            <a:r>
              <a:rPr lang="en-US" altLang="ja-JP" sz="2000" b="1" dirty="0" smtClean="0">
                <a:solidFill>
                  <a:srgbClr val="FFFFFF"/>
                </a:solidFill>
                <a:latin typeface="Times New Roman" pitchFamily="18" charset="0"/>
              </a:rPr>
              <a:t> strips      : rough positioning prediction of target ECC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ja-JP" sz="2000" b="1" dirty="0">
                <a:solidFill>
                  <a:srgbClr val="FFFFFF"/>
                </a:solidFill>
                <a:latin typeface="Times New Roman" pitchFamily="18" charset="0"/>
              </a:rPr>
              <a:t> </a:t>
            </a:r>
            <a:r>
              <a:rPr lang="en-US" altLang="ja-JP" sz="2000" b="1" dirty="0" smtClean="0">
                <a:solidFill>
                  <a:srgbClr val="FFFFFF"/>
                </a:solidFill>
                <a:latin typeface="Times New Roman" pitchFamily="18" charset="0"/>
              </a:rPr>
              <a:t>     </a:t>
            </a:r>
            <a:r>
              <a:rPr lang="en-US" altLang="ja-JP" sz="2000" b="1" dirty="0" err="1" smtClean="0">
                <a:solidFill>
                  <a:srgbClr val="FFFFFF"/>
                </a:solidFill>
                <a:latin typeface="Times New Roman" pitchFamily="18" charset="0"/>
              </a:rPr>
              <a:t>muon</a:t>
            </a:r>
            <a:r>
              <a:rPr lang="en-US" altLang="ja-JP" sz="2000" b="1" dirty="0" smtClean="0">
                <a:solidFill>
                  <a:srgbClr val="FFFFFF"/>
                </a:solidFill>
                <a:latin typeface="Times New Roman" pitchFamily="18" charset="0"/>
              </a:rPr>
              <a:t> spectrometer         : </a:t>
            </a:r>
            <a:r>
              <a:rPr lang="en-US" altLang="ja-JP" sz="2000" b="1" dirty="0" err="1" smtClean="0">
                <a:solidFill>
                  <a:srgbClr val="FFFFFF"/>
                </a:solidFill>
                <a:latin typeface="Times New Roman" pitchFamily="18" charset="0"/>
              </a:rPr>
              <a:t>muon</a:t>
            </a:r>
            <a:r>
              <a:rPr lang="en-US" altLang="ja-JP" sz="2000" b="1" dirty="0" smtClean="0">
                <a:solidFill>
                  <a:srgbClr val="FFFFFF"/>
                </a:solidFill>
                <a:latin typeface="Times New Roman" pitchFamily="18" charset="0"/>
              </a:rPr>
              <a:t> charge and momentum determination</a:t>
            </a:r>
          </a:p>
        </p:txBody>
      </p:sp>
      <p:graphicFrame>
        <p:nvGraphicFramePr>
          <p:cNvPr id="131075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34962611"/>
              </p:ext>
            </p:extLst>
          </p:nvPr>
        </p:nvGraphicFramePr>
        <p:xfrm>
          <a:off x="395288" y="1341438"/>
          <a:ext cx="8569325" cy="4451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14" name="Image" r:id="rId3" imgW="13003175" imgH="6755556" progId="Photoshop.Image.9">
                  <p:embed/>
                </p:oleObj>
              </mc:Choice>
              <mc:Fallback>
                <p:oleObj name="Image" r:id="rId3" imgW="13003175" imgH="6755556" progId="Photoshop.Image.9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5288" y="1341438"/>
                        <a:ext cx="8569325" cy="44513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Picture 1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557"/>
          <a:stretch>
            <a:fillRect/>
          </a:stretch>
        </p:blipFill>
        <p:spPr bwMode="auto">
          <a:xfrm>
            <a:off x="755576" y="4374976"/>
            <a:ext cx="2290763" cy="2438400"/>
          </a:xfrm>
          <a:prstGeom prst="rect">
            <a:avLst/>
          </a:prstGeom>
          <a:noFill/>
          <a:ln w="38100">
            <a:solidFill>
              <a:srgbClr val="66FF3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1076" name="Text Box 4"/>
          <p:cNvSpPr txBox="1">
            <a:spLocks noChangeArrowheads="1"/>
          </p:cNvSpPr>
          <p:nvPr/>
        </p:nvSpPr>
        <p:spPr bwMode="auto">
          <a:xfrm>
            <a:off x="0" y="2349500"/>
            <a:ext cx="396875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ja-JP" sz="3200" b="1" smtClean="0">
                <a:solidFill>
                  <a:srgbClr val="FF9900"/>
                </a:solidFill>
                <a:sym typeface="Symbol" pitchFamily="18" charset="2"/>
              </a:rPr>
              <a:t></a:t>
            </a:r>
            <a:endParaRPr lang="en-US" altLang="ja-JP" sz="3200" b="1" smtClean="0">
              <a:solidFill>
                <a:srgbClr val="FF9900"/>
              </a:solidFill>
              <a:latin typeface="Verdana" pitchFamily="34" charset="0"/>
            </a:endParaRPr>
          </a:p>
        </p:txBody>
      </p:sp>
      <p:sp>
        <p:nvSpPr>
          <p:cNvPr id="131077" name="AutoShape 5"/>
          <p:cNvSpPr>
            <a:spLocks noChangeArrowheads="1"/>
          </p:cNvSpPr>
          <p:nvPr/>
        </p:nvSpPr>
        <p:spPr bwMode="auto">
          <a:xfrm>
            <a:off x="0" y="3068638"/>
            <a:ext cx="468313" cy="630237"/>
          </a:xfrm>
          <a:prstGeom prst="rightArrow">
            <a:avLst>
              <a:gd name="adj1" fmla="val 56167"/>
              <a:gd name="adj2" fmla="val 39324"/>
            </a:avLst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ja-JP" altLang="en-US" sz="4400" smtClean="0">
              <a:solidFill>
                <a:srgbClr val="FFFFFF"/>
              </a:solidFill>
            </a:endParaRPr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427984" y="4292895"/>
            <a:ext cx="2653721" cy="2664497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8" name="Line 18"/>
          <p:cNvSpPr>
            <a:spLocks noChangeShapeType="1"/>
          </p:cNvSpPr>
          <p:nvPr/>
        </p:nvSpPr>
        <p:spPr bwMode="auto">
          <a:xfrm>
            <a:off x="1835696" y="3789040"/>
            <a:ext cx="1231776" cy="576064"/>
          </a:xfrm>
          <a:prstGeom prst="line">
            <a:avLst/>
          </a:prstGeom>
          <a:noFill/>
          <a:ln w="19050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9" name="Line 17"/>
          <p:cNvSpPr>
            <a:spLocks noChangeShapeType="1"/>
          </p:cNvSpPr>
          <p:nvPr/>
        </p:nvSpPr>
        <p:spPr bwMode="auto">
          <a:xfrm flipH="1">
            <a:off x="755576" y="3789040"/>
            <a:ext cx="792088" cy="520080"/>
          </a:xfrm>
          <a:prstGeom prst="line">
            <a:avLst/>
          </a:prstGeom>
          <a:noFill/>
          <a:ln w="19050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0" name="Line 25"/>
          <p:cNvSpPr>
            <a:spLocks noChangeShapeType="1"/>
          </p:cNvSpPr>
          <p:nvPr/>
        </p:nvSpPr>
        <p:spPr bwMode="auto">
          <a:xfrm flipV="1">
            <a:off x="2843808" y="4323928"/>
            <a:ext cx="1680592" cy="1193304"/>
          </a:xfrm>
          <a:prstGeom prst="line">
            <a:avLst/>
          </a:prstGeom>
          <a:noFill/>
          <a:ln w="254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1" name="Line 26"/>
          <p:cNvSpPr>
            <a:spLocks noChangeShapeType="1"/>
          </p:cNvSpPr>
          <p:nvPr/>
        </p:nvSpPr>
        <p:spPr bwMode="auto">
          <a:xfrm>
            <a:off x="2843808" y="6076056"/>
            <a:ext cx="1616968" cy="809328"/>
          </a:xfrm>
          <a:prstGeom prst="line">
            <a:avLst/>
          </a:prstGeom>
          <a:noFill/>
          <a:ln w="254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2" name="角丸四角形 1"/>
          <p:cNvSpPr/>
          <p:nvPr/>
        </p:nvSpPr>
        <p:spPr bwMode="auto">
          <a:xfrm>
            <a:off x="2217440" y="5517232"/>
            <a:ext cx="626368" cy="504056"/>
          </a:xfrm>
          <a:prstGeom prst="roundRect">
            <a:avLst/>
          </a:prstGeom>
          <a:noFill/>
          <a:ln w="76200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44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ea typeface="ＭＳ Ｐゴシック" pitchFamily="50" charset="-128"/>
            </a:endParaRPr>
          </a:p>
        </p:txBody>
      </p:sp>
      <p:sp>
        <p:nvSpPr>
          <p:cNvPr id="3" name="正方形/長方形 2"/>
          <p:cNvSpPr/>
          <p:nvPr/>
        </p:nvSpPr>
        <p:spPr bwMode="auto">
          <a:xfrm>
            <a:off x="1547664" y="3501008"/>
            <a:ext cx="288032" cy="288032"/>
          </a:xfrm>
          <a:prstGeom prst="rect">
            <a:avLst/>
          </a:prstGeom>
          <a:noFill/>
          <a:ln w="76200" cap="flat" cmpd="sng" algn="ctr">
            <a:solidFill>
              <a:srgbClr val="66FF33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44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ea typeface="ＭＳ Ｐゴシック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95650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0162" name="Object 38"/>
          <p:cNvGraphicFramePr>
            <a:graphicFrameLocks noChangeAspect="1"/>
          </p:cNvGraphicFramePr>
          <p:nvPr/>
        </p:nvGraphicFramePr>
        <p:xfrm>
          <a:off x="3492500" y="3933825"/>
          <a:ext cx="6264275" cy="2849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76" r:id="rId4" imgW="7314286" imgH="3326984" progId="">
                  <p:embed/>
                </p:oleObj>
              </mc:Choice>
              <mc:Fallback>
                <p:oleObj r:id="rId4" imgW="7314286" imgH="3326984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92500" y="3933825"/>
                        <a:ext cx="6264275" cy="28495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0163" name="Rectangle 10"/>
          <p:cNvSpPr>
            <a:spLocks noChangeArrowheads="1"/>
          </p:cNvSpPr>
          <p:nvPr/>
        </p:nvSpPr>
        <p:spPr bwMode="auto">
          <a:xfrm>
            <a:off x="254000" y="333375"/>
            <a:ext cx="1915899" cy="523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5" tIns="45718" rIns="91435" bIns="45718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ja-JP" sz="2800" u="sng" dirty="0" smtClean="0">
                <a:solidFill>
                  <a:srgbClr val="FFFFFF"/>
                </a:solidFill>
                <a:sym typeface="Symbol" pitchFamily="18" charset="2"/>
              </a:rPr>
              <a:t>With</a:t>
            </a:r>
            <a:r>
              <a:rPr lang="en-US" altLang="ja-JP" sz="2800" u="sng" dirty="0" smtClean="0">
                <a:solidFill>
                  <a:srgbClr val="FFFFFF"/>
                </a:solidFill>
                <a:latin typeface="Symbol" pitchFamily="18" charset="2"/>
                <a:sym typeface="Symbol" pitchFamily="18" charset="2"/>
              </a:rPr>
              <a:t> m (1m)</a:t>
            </a:r>
            <a:endParaRPr lang="ja-JP" altLang="en-US" sz="2800" u="sng" dirty="0" smtClean="0">
              <a:solidFill>
                <a:srgbClr val="FFFFFF"/>
              </a:solidFill>
            </a:endParaRPr>
          </a:p>
        </p:txBody>
      </p:sp>
      <p:graphicFrame>
        <p:nvGraphicFramePr>
          <p:cNvPr id="220164" name="Object 21"/>
          <p:cNvGraphicFramePr>
            <a:graphicFrameLocks noGrp="1" noChangeAspect="1"/>
          </p:cNvGraphicFramePr>
          <p:nvPr>
            <p:ph sz="half" idx="4294967295"/>
          </p:nvPr>
        </p:nvGraphicFramePr>
        <p:xfrm>
          <a:off x="3492500" y="404813"/>
          <a:ext cx="6264275" cy="31226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77" r:id="rId6" imgW="7314286" imgH="3644444" progId="">
                  <p:embed/>
                </p:oleObj>
              </mc:Choice>
              <mc:Fallback>
                <p:oleObj r:id="rId6" imgW="7314286" imgH="3644444" progId="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92500" y="404813"/>
                        <a:ext cx="6264275" cy="31226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0165" name="Line 26"/>
          <p:cNvSpPr>
            <a:spLocks noChangeShapeType="1"/>
          </p:cNvSpPr>
          <p:nvPr/>
        </p:nvSpPr>
        <p:spPr bwMode="auto">
          <a:xfrm>
            <a:off x="0" y="3644900"/>
            <a:ext cx="91440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5" tIns="45718" rIns="91435" bIns="45718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mtClean="0">
              <a:solidFill>
                <a:srgbClr val="000000"/>
              </a:solidFill>
            </a:endParaRPr>
          </a:p>
        </p:txBody>
      </p:sp>
      <p:sp>
        <p:nvSpPr>
          <p:cNvPr id="220166" name="Rectangle 27"/>
          <p:cNvSpPr>
            <a:spLocks noChangeArrowheads="1"/>
          </p:cNvSpPr>
          <p:nvPr/>
        </p:nvSpPr>
        <p:spPr bwMode="auto">
          <a:xfrm>
            <a:off x="179388" y="3748088"/>
            <a:ext cx="2416036" cy="954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5" tIns="45718" rIns="91435" bIns="45718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ja-JP" sz="2800" u="sng" dirty="0" smtClean="0">
                <a:solidFill>
                  <a:srgbClr val="FFFFFF"/>
                </a:solidFill>
                <a:sym typeface="Symbol" pitchFamily="18" charset="2"/>
              </a:rPr>
              <a:t>Without</a:t>
            </a:r>
            <a:r>
              <a:rPr lang="en-US" altLang="ja-JP" sz="2800" u="sng" dirty="0" smtClean="0">
                <a:solidFill>
                  <a:srgbClr val="FFFFFF"/>
                </a:solidFill>
                <a:latin typeface="Symbol" pitchFamily="18" charset="2"/>
                <a:sym typeface="Symbol" pitchFamily="18" charset="2"/>
              </a:rPr>
              <a:t> m (0m)</a:t>
            </a:r>
            <a:endParaRPr lang="ja-JP" altLang="en-US" sz="2800" u="sng" dirty="0" smtClean="0">
              <a:solidFill>
                <a:srgbClr val="FFFFFF"/>
              </a:solidFill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ja-JP" sz="2800" u="sng" dirty="0" smtClean="0">
              <a:solidFill>
                <a:srgbClr val="FFFFFF"/>
              </a:solidFill>
            </a:endParaRPr>
          </a:p>
        </p:txBody>
      </p:sp>
      <p:sp>
        <p:nvSpPr>
          <p:cNvPr id="220167" name="AutoShape 28"/>
          <p:cNvSpPr>
            <a:spLocks noChangeArrowheads="1"/>
          </p:cNvSpPr>
          <p:nvPr/>
        </p:nvSpPr>
        <p:spPr bwMode="auto">
          <a:xfrm>
            <a:off x="3995738" y="1268413"/>
            <a:ext cx="685800" cy="838200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5" tIns="45718" rIns="91435" bIns="45718" anchor="ctr"/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ja-JP" sz="2400" smtClean="0">
                <a:solidFill>
                  <a:srgbClr val="000000"/>
                </a:solidFill>
                <a:latin typeface="Symbol" pitchFamily="18" charset="2"/>
                <a:sym typeface="Symbol" pitchFamily="18" charset="2"/>
              </a:rPr>
              <a:t></a:t>
            </a:r>
            <a:endParaRPr lang="en-US" altLang="ja-JP" sz="2400" smtClean="0">
              <a:solidFill>
                <a:srgbClr val="000000"/>
              </a:solidFill>
            </a:endParaRPr>
          </a:p>
        </p:txBody>
      </p:sp>
      <p:sp>
        <p:nvSpPr>
          <p:cNvPr id="220168" name="AutoShape 29"/>
          <p:cNvSpPr>
            <a:spLocks noChangeArrowheads="1"/>
          </p:cNvSpPr>
          <p:nvPr/>
        </p:nvSpPr>
        <p:spPr bwMode="auto">
          <a:xfrm>
            <a:off x="3995738" y="4606925"/>
            <a:ext cx="685800" cy="838200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5" tIns="45718" rIns="91435" bIns="45718" anchor="ctr"/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ja-JP" sz="2400" smtClean="0">
                <a:solidFill>
                  <a:srgbClr val="000000"/>
                </a:solidFill>
                <a:latin typeface="Symbol" pitchFamily="18" charset="2"/>
                <a:sym typeface="Symbol" pitchFamily="18" charset="2"/>
              </a:rPr>
              <a:t></a:t>
            </a:r>
            <a:endParaRPr lang="en-US" altLang="ja-JP" sz="2400" smtClean="0">
              <a:solidFill>
                <a:srgbClr val="000000"/>
              </a:solidFill>
            </a:endParaRPr>
          </a:p>
        </p:txBody>
      </p:sp>
      <p:sp>
        <p:nvSpPr>
          <p:cNvPr id="220169" name="Text Box 30"/>
          <p:cNvSpPr txBox="1">
            <a:spLocks noChangeArrowheads="1"/>
          </p:cNvSpPr>
          <p:nvPr/>
        </p:nvSpPr>
        <p:spPr bwMode="auto">
          <a:xfrm>
            <a:off x="-92075" y="-79375"/>
            <a:ext cx="3300413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5" tIns="45718" rIns="91435" bIns="45718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ja-JP" smtClean="0">
                <a:solidFill>
                  <a:srgbClr val="FFFFFF"/>
                </a:solidFill>
              </a:rPr>
              <a:t>Detected Neutrino Interactions</a:t>
            </a:r>
            <a:endParaRPr lang="ja-JP" altLang="en-US" smtClean="0">
              <a:solidFill>
                <a:srgbClr val="FFFFFF"/>
              </a:solidFill>
            </a:endParaRPr>
          </a:p>
        </p:txBody>
      </p:sp>
      <p:sp>
        <p:nvSpPr>
          <p:cNvPr id="220170" name="Line 31"/>
          <p:cNvSpPr>
            <a:spLocks noChangeShapeType="1"/>
          </p:cNvSpPr>
          <p:nvPr/>
        </p:nvSpPr>
        <p:spPr bwMode="auto">
          <a:xfrm>
            <a:off x="0" y="260350"/>
            <a:ext cx="91440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5" tIns="45718" rIns="91435" bIns="45718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mtClean="0">
              <a:solidFill>
                <a:srgbClr val="000000"/>
              </a:solidFill>
            </a:endParaRPr>
          </a:p>
        </p:txBody>
      </p:sp>
      <p:sp>
        <p:nvSpPr>
          <p:cNvPr id="220171" name="Text Box 32"/>
          <p:cNvSpPr txBox="1">
            <a:spLocks noChangeArrowheads="1"/>
          </p:cNvSpPr>
          <p:nvPr/>
        </p:nvSpPr>
        <p:spPr bwMode="auto">
          <a:xfrm>
            <a:off x="-107950" y="1268413"/>
            <a:ext cx="2981896" cy="1200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5" tIns="45718" rIns="91435" bIns="45718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ja-JP" altLang="en-US" sz="2400" dirty="0" smtClean="0">
                <a:solidFill>
                  <a:srgbClr val="FFFFFF"/>
                </a:solidFill>
                <a:latin typeface="Symbol" pitchFamily="18" charset="2"/>
                <a:sym typeface="Symbol" pitchFamily="18" charset="2"/>
              </a:rPr>
              <a:t>・</a:t>
            </a:r>
            <a:r>
              <a:rPr lang="en-US" altLang="ja-JP" sz="2400" baseline="-25000" dirty="0" smtClean="0">
                <a:solidFill>
                  <a:srgbClr val="FFFFFF"/>
                </a:solidFill>
                <a:latin typeface="Symbol" pitchFamily="18" charset="2"/>
                <a:sym typeface="Symbol" pitchFamily="18" charset="2"/>
              </a:rPr>
              <a:t>m</a:t>
            </a:r>
            <a:r>
              <a:rPr lang="en-US" altLang="ja-JP" sz="2400" dirty="0" smtClean="0">
                <a:solidFill>
                  <a:srgbClr val="FFFFFF"/>
                </a:solidFill>
              </a:rPr>
              <a:t> CC  70% of all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ja-JP" altLang="en-US" sz="2400" dirty="0" smtClean="0">
                <a:solidFill>
                  <a:srgbClr val="FFFF00"/>
                </a:solidFill>
                <a:latin typeface="Symbol" pitchFamily="18" charset="2"/>
                <a:sym typeface="Symbol" pitchFamily="18" charset="2"/>
              </a:rPr>
              <a:t>・</a:t>
            </a:r>
            <a:r>
              <a:rPr lang="ja-JP" altLang="en-US" sz="2400" baseline="-25000" dirty="0" smtClean="0">
                <a:solidFill>
                  <a:srgbClr val="FFFF00"/>
                </a:solidFill>
                <a:latin typeface="Symbol" pitchFamily="18" charset="2"/>
                <a:sym typeface="Symbol" pitchFamily="18" charset="2"/>
              </a:rPr>
              <a:t></a:t>
            </a:r>
            <a:r>
              <a:rPr lang="ja-JP" altLang="en-US" sz="2400" dirty="0" smtClean="0">
                <a:solidFill>
                  <a:srgbClr val="FFFF00"/>
                </a:solidFill>
              </a:rPr>
              <a:t> </a:t>
            </a:r>
            <a:r>
              <a:rPr lang="en-US" altLang="ja-JP" sz="2400" dirty="0" smtClean="0">
                <a:solidFill>
                  <a:srgbClr val="FFFF00"/>
                </a:solidFill>
              </a:rPr>
              <a:t>CC, </a:t>
            </a:r>
            <a:r>
              <a:rPr kumimoji="0" lang="en-US" altLang="ja-JP" sz="2400" dirty="0" err="1" smtClean="0">
                <a:solidFill>
                  <a:srgbClr val="FFFF00"/>
                </a:solidFill>
                <a:latin typeface="Symbol" pitchFamily="18" charset="2"/>
                <a:cs typeface="Times New Roman" pitchFamily="18" charset="0"/>
              </a:rPr>
              <a:t>t</a:t>
            </a:r>
            <a:r>
              <a:rPr lang="en-US" altLang="ja-JP" sz="2400" dirty="0" err="1" smtClean="0">
                <a:solidFill>
                  <a:srgbClr val="FFFF00"/>
                </a:solidFill>
              </a:rPr>
              <a:t>→</a:t>
            </a:r>
            <a:r>
              <a:rPr kumimoji="0" lang="en-US" altLang="ja-JP" sz="2400" dirty="0" err="1" smtClean="0">
                <a:solidFill>
                  <a:srgbClr val="FFFF00"/>
                </a:solidFill>
                <a:latin typeface="Symbol" pitchFamily="18" charset="2"/>
                <a:cs typeface="Times New Roman" pitchFamily="18" charset="0"/>
              </a:rPr>
              <a:t>m</a:t>
            </a:r>
            <a:r>
              <a:rPr kumimoji="0" lang="ja-JP" altLang="en-US" sz="2400" dirty="0" smtClean="0">
                <a:solidFill>
                  <a:srgbClr val="FFFF00"/>
                </a:solidFill>
                <a:latin typeface="Symbol" pitchFamily="18" charset="2"/>
                <a:cs typeface="Times New Roman" pitchFamily="18" charset="0"/>
              </a:rPr>
              <a:t>　</a:t>
            </a:r>
            <a:r>
              <a:rPr kumimoji="0" lang="en-US" altLang="ja-JP" sz="2400" b="1" dirty="0" smtClean="0">
                <a:solidFill>
                  <a:srgbClr val="FFFF00"/>
                </a:solidFill>
                <a:latin typeface="ＭＳ Ｐゴシック" pitchFamily="50" charset="-128"/>
                <a:cs typeface="Times New Roman" pitchFamily="18" charset="0"/>
              </a:rPr>
              <a:t>(17.4</a:t>
            </a:r>
            <a:r>
              <a:rPr kumimoji="0" lang="en-US" altLang="ja-JP" sz="2400" b="1" dirty="0">
                <a:solidFill>
                  <a:srgbClr val="FFFF00"/>
                </a:solidFill>
                <a:latin typeface="ＭＳ Ｐゴシック" pitchFamily="50" charset="-128"/>
                <a:cs typeface="Times New Roman" pitchFamily="18" charset="0"/>
              </a:rPr>
              <a:t>%</a:t>
            </a:r>
            <a:r>
              <a:rPr kumimoji="0" lang="en-US" altLang="ja-JP" sz="2400" b="1" dirty="0" smtClean="0">
                <a:solidFill>
                  <a:srgbClr val="FFFF00"/>
                </a:solidFill>
                <a:latin typeface="ＭＳ Ｐゴシック" pitchFamily="50" charset="-128"/>
                <a:cs typeface="Times New Roman" pitchFamily="18" charset="0"/>
              </a:rPr>
              <a:t>)</a:t>
            </a:r>
            <a:endParaRPr lang="en-US" altLang="ja-JP" sz="2400" b="1" dirty="0" smtClean="0">
              <a:solidFill>
                <a:srgbClr val="FFFF00"/>
              </a:solidFill>
              <a:latin typeface="ＭＳ Ｐゴシック" pitchFamily="50" charset="-128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ja-JP" sz="2400" dirty="0" smtClean="0">
              <a:solidFill>
                <a:srgbClr val="FFFFFF"/>
              </a:solidFill>
            </a:endParaRPr>
          </a:p>
        </p:txBody>
      </p:sp>
      <p:sp>
        <p:nvSpPr>
          <p:cNvPr id="220172" name="Text Box 33"/>
          <p:cNvSpPr txBox="1">
            <a:spLocks noChangeArrowheads="1"/>
          </p:cNvSpPr>
          <p:nvPr/>
        </p:nvSpPr>
        <p:spPr bwMode="auto">
          <a:xfrm>
            <a:off x="-39688" y="4581525"/>
            <a:ext cx="3487738" cy="120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5" tIns="45718" rIns="91435" bIns="45718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ja-JP" altLang="en-US" sz="2400" dirty="0" smtClean="0">
                <a:solidFill>
                  <a:srgbClr val="FFFFFF"/>
                </a:solidFill>
                <a:latin typeface="Symbol" pitchFamily="18" charset="2"/>
                <a:sym typeface="Symbol" pitchFamily="18" charset="2"/>
              </a:rPr>
              <a:t>・</a:t>
            </a:r>
            <a:r>
              <a:rPr lang="en-US" altLang="ja-JP" sz="2400" dirty="0" smtClean="0">
                <a:solidFill>
                  <a:srgbClr val="FFFFFF"/>
                </a:solidFill>
              </a:rPr>
              <a:t> NC  29% of all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ja-JP" altLang="en-US" sz="2400" dirty="0" smtClean="0">
                <a:solidFill>
                  <a:srgbClr val="FFFF00"/>
                </a:solidFill>
                <a:latin typeface="Symbol" pitchFamily="18" charset="2"/>
                <a:sym typeface="Symbol" pitchFamily="18" charset="2"/>
              </a:rPr>
              <a:t>・</a:t>
            </a:r>
            <a:r>
              <a:rPr lang="ja-JP" altLang="en-US" sz="2400" baseline="-25000" dirty="0" smtClean="0">
                <a:solidFill>
                  <a:srgbClr val="FFFF00"/>
                </a:solidFill>
                <a:latin typeface="Symbol" pitchFamily="18" charset="2"/>
                <a:sym typeface="Symbol" pitchFamily="18" charset="2"/>
              </a:rPr>
              <a:t></a:t>
            </a:r>
            <a:r>
              <a:rPr lang="ja-JP" altLang="en-US" sz="2400" dirty="0" smtClean="0">
                <a:solidFill>
                  <a:srgbClr val="FFFF00"/>
                </a:solidFill>
              </a:rPr>
              <a:t> </a:t>
            </a:r>
            <a:r>
              <a:rPr lang="en-US" altLang="ja-JP" sz="2400" dirty="0" smtClean="0">
                <a:solidFill>
                  <a:srgbClr val="FFFF00"/>
                </a:solidFill>
              </a:rPr>
              <a:t>CC, </a:t>
            </a:r>
            <a:r>
              <a:rPr kumimoji="0" lang="en-US" altLang="ja-JP" sz="2400" dirty="0" err="1" smtClean="0">
                <a:solidFill>
                  <a:srgbClr val="FFFF00"/>
                </a:solidFill>
                <a:latin typeface="Symbol" pitchFamily="18" charset="2"/>
                <a:cs typeface="Times New Roman" pitchFamily="18" charset="0"/>
              </a:rPr>
              <a:t>t</a:t>
            </a:r>
            <a:r>
              <a:rPr lang="en-US" altLang="ja-JP" sz="2400" dirty="0" err="1" smtClean="0">
                <a:solidFill>
                  <a:srgbClr val="FFFF00"/>
                </a:solidFill>
              </a:rPr>
              <a:t>→</a:t>
            </a:r>
            <a:r>
              <a:rPr kumimoji="0" lang="en-US" altLang="ja-JP" sz="2400" dirty="0" err="1" smtClean="0">
                <a:solidFill>
                  <a:srgbClr val="FFFF00"/>
                </a:solidFill>
                <a:cs typeface="Times New Roman" pitchFamily="18" charset="0"/>
              </a:rPr>
              <a:t>e</a:t>
            </a:r>
            <a:r>
              <a:rPr kumimoji="0" lang="ja-JP" altLang="en-US" sz="2400" dirty="0" smtClean="0">
                <a:solidFill>
                  <a:srgbClr val="FFFF00"/>
                </a:solidFill>
                <a:cs typeface="Times New Roman" pitchFamily="18" charset="0"/>
              </a:rPr>
              <a:t>　      </a:t>
            </a:r>
            <a:r>
              <a:rPr kumimoji="0" lang="en-US" altLang="ja-JP" sz="2400" b="1" dirty="0" smtClean="0">
                <a:solidFill>
                  <a:srgbClr val="FFFF00"/>
                </a:solidFill>
                <a:latin typeface="ＭＳ Ｐゴシック" pitchFamily="50" charset="-128"/>
                <a:cs typeface="Times New Roman" pitchFamily="18" charset="0"/>
              </a:rPr>
              <a:t>(17.8%)</a:t>
            </a:r>
            <a:endParaRPr lang="en-US" altLang="ja-JP" sz="2400" b="1" dirty="0" smtClean="0">
              <a:solidFill>
                <a:srgbClr val="FFFF00"/>
              </a:solidFill>
              <a:latin typeface="ＭＳ Ｐゴシック" pitchFamily="50" charset="-128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ja-JP" altLang="en-US" sz="2400" dirty="0" smtClean="0">
                <a:solidFill>
                  <a:srgbClr val="FFFF00"/>
                </a:solidFill>
                <a:latin typeface="Symbol" pitchFamily="18" charset="2"/>
                <a:sym typeface="Symbol" pitchFamily="18" charset="2"/>
              </a:rPr>
              <a:t>・</a:t>
            </a:r>
            <a:r>
              <a:rPr lang="ja-JP" altLang="en-US" sz="2400" baseline="-25000" dirty="0" smtClean="0">
                <a:solidFill>
                  <a:srgbClr val="FFFF00"/>
                </a:solidFill>
                <a:latin typeface="Symbol" pitchFamily="18" charset="2"/>
                <a:sym typeface="Symbol" pitchFamily="18" charset="2"/>
              </a:rPr>
              <a:t></a:t>
            </a:r>
            <a:r>
              <a:rPr lang="ja-JP" altLang="en-US" sz="2400" dirty="0" smtClean="0">
                <a:solidFill>
                  <a:srgbClr val="FFFF00"/>
                </a:solidFill>
              </a:rPr>
              <a:t> </a:t>
            </a:r>
            <a:r>
              <a:rPr lang="en-US" altLang="ja-JP" sz="2400" dirty="0" smtClean="0">
                <a:solidFill>
                  <a:srgbClr val="FFFF00"/>
                </a:solidFill>
              </a:rPr>
              <a:t>CC, </a:t>
            </a:r>
            <a:r>
              <a:rPr kumimoji="0" lang="en-US" altLang="ja-JP" sz="2400" dirty="0" err="1" smtClean="0">
                <a:solidFill>
                  <a:srgbClr val="FFFF00"/>
                </a:solidFill>
                <a:latin typeface="Symbol" pitchFamily="18" charset="2"/>
                <a:cs typeface="Times New Roman" pitchFamily="18" charset="0"/>
              </a:rPr>
              <a:t>t</a:t>
            </a:r>
            <a:r>
              <a:rPr lang="en-US" altLang="ja-JP" sz="2400" dirty="0" err="1" smtClean="0">
                <a:solidFill>
                  <a:srgbClr val="FFFF00"/>
                </a:solidFill>
              </a:rPr>
              <a:t>→</a:t>
            </a:r>
            <a:r>
              <a:rPr kumimoji="0" lang="en-US" altLang="ja-JP" sz="2400" dirty="0" err="1" smtClean="0">
                <a:solidFill>
                  <a:srgbClr val="FFFF00"/>
                </a:solidFill>
                <a:cs typeface="Times New Roman" pitchFamily="18" charset="0"/>
              </a:rPr>
              <a:t>h</a:t>
            </a:r>
            <a:r>
              <a:rPr kumimoji="0" lang="en-US" altLang="ja-JP" sz="2400" dirty="0" smtClean="0">
                <a:solidFill>
                  <a:srgbClr val="FFFF00"/>
                </a:solidFill>
                <a:cs typeface="Times New Roman" pitchFamily="18" charset="0"/>
              </a:rPr>
              <a:t>, 3h</a:t>
            </a:r>
            <a:r>
              <a:rPr kumimoji="0" lang="ja-JP" altLang="en-US" sz="2400" dirty="0" smtClean="0">
                <a:solidFill>
                  <a:srgbClr val="FFFF00"/>
                </a:solidFill>
                <a:cs typeface="Times New Roman" pitchFamily="18" charset="0"/>
              </a:rPr>
              <a:t>　</a:t>
            </a:r>
            <a:r>
              <a:rPr kumimoji="0" lang="en-US" altLang="ja-JP" sz="2400" b="1" dirty="0" smtClean="0">
                <a:solidFill>
                  <a:srgbClr val="FFFF00"/>
                </a:solidFill>
                <a:latin typeface="ＭＳ Ｐゴシック" pitchFamily="50" charset="-128"/>
                <a:cs typeface="Times New Roman" pitchFamily="18" charset="0"/>
              </a:rPr>
              <a:t>(64.8%)</a:t>
            </a:r>
          </a:p>
        </p:txBody>
      </p:sp>
      <p:sp>
        <p:nvSpPr>
          <p:cNvPr id="220173" name="Text Box 35"/>
          <p:cNvSpPr txBox="1">
            <a:spLocks noChangeArrowheads="1"/>
          </p:cNvSpPr>
          <p:nvPr/>
        </p:nvSpPr>
        <p:spPr bwMode="auto">
          <a:xfrm>
            <a:off x="0" y="6035675"/>
            <a:ext cx="2579542" cy="4616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5" tIns="45718" rIns="91435" bIns="45718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ja-JP" altLang="en-US" sz="2400" dirty="0" smtClean="0">
                <a:solidFill>
                  <a:srgbClr val="FFFFFF"/>
                </a:solidFill>
                <a:latin typeface="Symbol" pitchFamily="18" charset="2"/>
                <a:sym typeface="Symbol" pitchFamily="18" charset="2"/>
              </a:rPr>
              <a:t>・</a:t>
            </a:r>
            <a:r>
              <a:rPr lang="en-US" altLang="ja-JP" sz="2400" baseline="-25000" dirty="0" smtClean="0">
                <a:solidFill>
                  <a:srgbClr val="FFFFFF"/>
                </a:solidFill>
                <a:sym typeface="Symbol" pitchFamily="18" charset="2"/>
              </a:rPr>
              <a:t>e</a:t>
            </a:r>
            <a:r>
              <a:rPr lang="en-US" altLang="ja-JP" sz="2400" dirty="0" smtClean="0">
                <a:solidFill>
                  <a:srgbClr val="FFFFFF"/>
                </a:solidFill>
              </a:rPr>
              <a:t> CC  1% of all</a:t>
            </a:r>
          </a:p>
        </p:txBody>
      </p:sp>
      <p:sp>
        <p:nvSpPr>
          <p:cNvPr id="220174" name="スライド番号プレースホルダー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hangingPunct="1"/>
            <a:fld id="{8C5D6770-A5B6-4DD0-94A3-9D21BD0E5A16}" type="slidenum">
              <a:rPr lang="en-US" altLang="ja-JP" smtClean="0">
                <a:solidFill>
                  <a:srgbClr val="000000"/>
                </a:solidFill>
              </a:rPr>
              <a:pPr eaLnBrk="1" hangingPunct="1"/>
              <a:t>14</a:t>
            </a:fld>
            <a:endParaRPr lang="en-US" altLang="ja-JP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0354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Title 1"/>
          <p:cNvSpPr>
            <a:spLocks noGrp="1"/>
          </p:cNvSpPr>
          <p:nvPr>
            <p:ph type="title" idx="4294967295"/>
          </p:nvPr>
        </p:nvSpPr>
        <p:spPr>
          <a:xfrm>
            <a:off x="28575" y="-180975"/>
            <a:ext cx="4800600" cy="871538"/>
          </a:xfrm>
        </p:spPr>
        <p:txBody>
          <a:bodyPr/>
          <a:lstStyle/>
          <a:p>
            <a:pPr algn="l"/>
            <a:r>
              <a:rPr lang="en-US" altLang="ja-JP" sz="2000" b="1" smtClean="0">
                <a:solidFill>
                  <a:schemeClr val="bg1"/>
                </a:solidFill>
                <a:latin typeface="ＭＳ Ｐ明朝" pitchFamily="18" charset="-128"/>
                <a:ea typeface="ＭＳ Ｐ明朝" pitchFamily="18" charset="-128"/>
              </a:rPr>
              <a:t>Typical </a:t>
            </a:r>
            <a:r>
              <a:rPr lang="en-US" altLang="ja-JP" sz="2000" b="1" smtClean="0">
                <a:solidFill>
                  <a:schemeClr val="bg1"/>
                </a:solidFill>
                <a:latin typeface="ＭＳ Ｐ明朝" pitchFamily="18" charset="-128"/>
                <a:ea typeface="ＭＳ Ｐ明朝" pitchFamily="18" charset="-128"/>
                <a:sym typeface="Symbol" pitchFamily="18" charset="2"/>
              </a:rPr>
              <a:t></a:t>
            </a:r>
            <a:r>
              <a:rPr lang="en-US" altLang="ja-JP" sz="2000" b="1" baseline="-25000" smtClean="0">
                <a:solidFill>
                  <a:schemeClr val="bg1"/>
                </a:solidFill>
                <a:latin typeface="ＭＳ Ｐ明朝" pitchFamily="18" charset="-128"/>
                <a:ea typeface="ＭＳ Ｐ明朝" pitchFamily="18" charset="-128"/>
                <a:sym typeface="Symbol" pitchFamily="18" charset="2"/>
              </a:rPr>
              <a:t></a:t>
            </a:r>
            <a:r>
              <a:rPr lang="en-US" altLang="ja-JP" sz="2000" b="1" smtClean="0">
                <a:solidFill>
                  <a:schemeClr val="bg1"/>
                </a:solidFill>
                <a:latin typeface="ＭＳ Ｐ明朝" pitchFamily="18" charset="-128"/>
                <a:ea typeface="ＭＳ Ｐ明朝" pitchFamily="18" charset="-128"/>
                <a:sym typeface="Symbol" pitchFamily="18" charset="2"/>
              </a:rPr>
              <a:t>C</a:t>
            </a:r>
            <a:r>
              <a:rPr lang="en-US" altLang="ja-JP" sz="2000" b="1" smtClean="0">
                <a:solidFill>
                  <a:schemeClr val="bg1"/>
                </a:solidFill>
                <a:latin typeface="ＭＳ Ｐ明朝" pitchFamily="18" charset="-128"/>
                <a:ea typeface="ＭＳ Ｐ明朝" pitchFamily="18" charset="-128"/>
              </a:rPr>
              <a:t>C- and NC-like events</a:t>
            </a:r>
          </a:p>
        </p:txBody>
      </p:sp>
      <p:grpSp>
        <p:nvGrpSpPr>
          <p:cNvPr id="229379" name="Group 10"/>
          <p:cNvGrpSpPr>
            <a:grpSpLocks/>
          </p:cNvGrpSpPr>
          <p:nvPr/>
        </p:nvGrpSpPr>
        <p:grpSpPr bwMode="auto">
          <a:xfrm>
            <a:off x="1338263" y="4162425"/>
            <a:ext cx="2438400" cy="336550"/>
            <a:chOff x="4953000" y="2971800"/>
            <a:chExt cx="2667000" cy="336965"/>
          </a:xfrm>
        </p:grpSpPr>
        <p:cxnSp>
          <p:nvCxnSpPr>
            <p:cNvPr id="9" name="Straight Arrow Connector 8"/>
            <p:cNvCxnSpPr>
              <a:cxnSpLocks noChangeShapeType="1"/>
            </p:cNvCxnSpPr>
            <p:nvPr/>
          </p:nvCxnSpPr>
          <p:spPr bwMode="auto">
            <a:xfrm>
              <a:off x="4953000" y="3275387"/>
              <a:ext cx="2667000" cy="1589"/>
            </a:xfrm>
            <a:prstGeom prst="straightConnector1">
              <a:avLst/>
            </a:prstGeom>
            <a:noFill/>
            <a:ln w="28575">
              <a:solidFill>
                <a:srgbClr val="FF0000"/>
              </a:solidFill>
              <a:round/>
              <a:headEnd type="arrow" w="med" len="med"/>
              <a:tailEnd type="arrow" w="med" len="med"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29386" name="Rectangle 9"/>
            <p:cNvSpPr>
              <a:spLocks noChangeArrowheads="1"/>
            </p:cNvSpPr>
            <p:nvPr/>
          </p:nvSpPr>
          <p:spPr bwMode="auto">
            <a:xfrm>
              <a:off x="5911453" y="2971800"/>
              <a:ext cx="708422" cy="3369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9pPr>
            </a:lstStyle>
            <a:p>
              <a:r>
                <a:rPr kumimoji="0" lang="en-US" altLang="ja-JP" sz="1600" b="1">
                  <a:solidFill>
                    <a:srgbClr val="FF0000"/>
                  </a:solidFill>
                </a:rPr>
                <a:t>20 m</a:t>
              </a:r>
            </a:p>
          </p:txBody>
        </p:sp>
      </p:grpSp>
      <p:pic>
        <p:nvPicPr>
          <p:cNvPr id="229380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" y="895350"/>
            <a:ext cx="5105400" cy="3192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9381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67" t="7661" r="41666" b="59665"/>
          <a:stretch>
            <a:fillRect/>
          </a:stretch>
        </p:blipFill>
        <p:spPr bwMode="auto">
          <a:xfrm>
            <a:off x="4949825" y="2981325"/>
            <a:ext cx="4041775" cy="289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9382" name="Line 11"/>
          <p:cNvSpPr>
            <a:spLocks noChangeShapeType="1"/>
          </p:cNvSpPr>
          <p:nvPr/>
        </p:nvSpPr>
        <p:spPr bwMode="auto">
          <a:xfrm>
            <a:off x="3959225" y="3371850"/>
            <a:ext cx="990600" cy="533400"/>
          </a:xfrm>
          <a:prstGeom prst="line">
            <a:avLst/>
          </a:prstGeom>
          <a:noFill/>
          <a:ln w="95250">
            <a:solidFill>
              <a:srgbClr val="FF99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229383" name="テキスト ボックス 1"/>
          <p:cNvSpPr txBox="1">
            <a:spLocks noChangeArrowheads="1"/>
          </p:cNvSpPr>
          <p:nvPr/>
        </p:nvSpPr>
        <p:spPr bwMode="auto">
          <a:xfrm>
            <a:off x="660400" y="312738"/>
            <a:ext cx="22748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hangingPunct="1"/>
            <a:r>
              <a:rPr lang="en-US" altLang="ja-JP"/>
              <a:t>Extraction of a ECC </a:t>
            </a:r>
            <a:endParaRPr lang="ja-JP" altLang="en-US"/>
          </a:p>
        </p:txBody>
      </p:sp>
      <p:sp>
        <p:nvSpPr>
          <p:cNvPr id="229384" name="スライド番号プレースホルダー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hangingPunct="1"/>
            <a:fld id="{254E20FF-F0D3-4514-8833-5308E6E88D7B}" type="slidenum">
              <a:rPr lang="en-US" altLang="ja-JP" smtClean="0">
                <a:solidFill>
                  <a:srgbClr val="000000"/>
                </a:solidFill>
              </a:rPr>
              <a:pPr eaLnBrk="1" hangingPunct="1"/>
              <a:t>15</a:t>
            </a:fld>
            <a:endParaRPr lang="en-US" altLang="ja-JP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139300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Text Box 2"/>
          <p:cNvSpPr txBox="1">
            <a:spLocks noChangeArrowheads="1"/>
          </p:cNvSpPr>
          <p:nvPr/>
        </p:nvSpPr>
        <p:spPr bwMode="auto">
          <a:xfrm>
            <a:off x="2608263" y="2820988"/>
            <a:ext cx="2992437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eaLnBrk="1" hangingPunct="1"/>
            <a:r>
              <a:rPr lang="en-US" altLang="ja-JP" sz="2800">
                <a:latin typeface="Arial" pitchFamily="34" charset="0"/>
              </a:rPr>
              <a:t>Suts</a:t>
            </a:r>
            <a:r>
              <a:rPr lang="ja-JP" altLang="en-US" sz="2800">
                <a:latin typeface="Arial" pitchFamily="34" charset="0"/>
              </a:rPr>
              <a:t>で</a:t>
            </a:r>
            <a:r>
              <a:rPr lang="en-US" altLang="ja-JP" sz="2800">
                <a:latin typeface="Arial" pitchFamily="34" charset="0"/>
              </a:rPr>
              <a:t>CS</a:t>
            </a:r>
            <a:r>
              <a:rPr lang="ja-JP" altLang="en-US" sz="2800">
                <a:latin typeface="Arial" pitchFamily="34" charset="0"/>
              </a:rPr>
              <a:t>すきゃん</a:t>
            </a:r>
          </a:p>
        </p:txBody>
      </p:sp>
      <p:pic>
        <p:nvPicPr>
          <p:cNvPr id="167939" name="Picture 3" descr="IMG_062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1664" y="8620"/>
            <a:ext cx="5610846" cy="45217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7940" name="Text Box 5"/>
          <p:cNvSpPr txBox="1">
            <a:spLocks noChangeArrowheads="1"/>
          </p:cNvSpPr>
          <p:nvPr/>
        </p:nvSpPr>
        <p:spPr bwMode="auto">
          <a:xfrm>
            <a:off x="5067055" y="4294835"/>
            <a:ext cx="4039888" cy="2554545"/>
          </a:xfrm>
          <a:prstGeom prst="rect">
            <a:avLst/>
          </a:prstGeom>
          <a:solidFill>
            <a:schemeClr val="bg1"/>
          </a:solidFill>
          <a:ln w="25400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r>
              <a:rPr lang="en-US" altLang="ja-JP" sz="2000" b="1" dirty="0" smtClean="0">
                <a:latin typeface="ＭＳ Ｐゴシック" pitchFamily="50" charset="-128"/>
              </a:rPr>
              <a:t>4 hours</a:t>
            </a:r>
          </a:p>
          <a:p>
            <a:r>
              <a:rPr lang="en-US" altLang="ja-JP" sz="2000" b="1" dirty="0" smtClean="0">
                <a:latin typeface="ＭＳ Ｐゴシック" pitchFamily="50" charset="-128"/>
              </a:rPr>
              <a:t>  for extracting all track information</a:t>
            </a:r>
          </a:p>
          <a:p>
            <a:r>
              <a:rPr lang="en-US" altLang="ja-JP" sz="2000" b="1" dirty="0" smtClean="0">
                <a:latin typeface="ＭＳ Ｐゴシック" pitchFamily="50" charset="-128"/>
              </a:rPr>
              <a:t>  from a emulsion film</a:t>
            </a:r>
            <a:r>
              <a:rPr lang="ja-JP" altLang="en-US" sz="2000" b="1" dirty="0" smtClean="0">
                <a:latin typeface="ＭＳ Ｐゴシック" pitchFamily="50" charset="-128"/>
              </a:rPr>
              <a:t>（</a:t>
            </a:r>
            <a:r>
              <a:rPr lang="en-US" altLang="ja-JP" sz="2000" b="1" dirty="0" smtClean="0">
                <a:latin typeface="ＭＳ Ｐゴシック" pitchFamily="50" charset="-128"/>
              </a:rPr>
              <a:t>12cmx10cm</a:t>
            </a:r>
            <a:r>
              <a:rPr lang="ja-JP" altLang="en-US" sz="2000" b="1" dirty="0" smtClean="0">
                <a:latin typeface="ＭＳ Ｐゴシック" pitchFamily="50" charset="-128"/>
              </a:rPr>
              <a:t>）</a:t>
            </a:r>
            <a:endParaRPr lang="en-US" altLang="ja-JP" sz="2000" b="1" dirty="0" smtClean="0">
              <a:latin typeface="ＭＳ Ｐゴシック" pitchFamily="50" charset="-128"/>
            </a:endParaRPr>
          </a:p>
          <a:p>
            <a:endParaRPr lang="en-US" altLang="ja-JP" sz="2000" b="1" dirty="0" smtClean="0">
              <a:latin typeface="ＭＳ Ｐゴシック" pitchFamily="50" charset="-128"/>
            </a:endParaRPr>
          </a:p>
          <a:p>
            <a:r>
              <a:rPr lang="en-US" altLang="ja-JP" sz="2000" b="1" dirty="0" smtClean="0">
                <a:latin typeface="ＭＳ Ｐゴシック" pitchFamily="50" charset="-128"/>
              </a:rPr>
              <a:t>SUTS</a:t>
            </a:r>
          </a:p>
          <a:p>
            <a:r>
              <a:rPr lang="en-US" altLang="ja-JP" sz="2000" b="1" dirty="0" smtClean="0">
                <a:latin typeface="ＭＳ Ｐゴシック" pitchFamily="50" charset="-128"/>
              </a:rPr>
              <a:t>   Fastest automatic microscope</a:t>
            </a:r>
          </a:p>
          <a:p>
            <a:r>
              <a:rPr lang="en-US" altLang="ja-JP" sz="2000" b="1" dirty="0" smtClean="0">
                <a:latin typeface="ＭＳ Ｐゴシック" pitchFamily="50" charset="-128"/>
              </a:rPr>
              <a:t>   Track segment  reader</a:t>
            </a:r>
          </a:p>
          <a:p>
            <a:r>
              <a:rPr lang="en-US" altLang="ja-JP" sz="2000" b="1" dirty="0" smtClean="0">
                <a:latin typeface="ＭＳ Ｐゴシック" pitchFamily="50" charset="-128"/>
              </a:rPr>
              <a:t>5 SUTS</a:t>
            </a:r>
            <a:r>
              <a:rPr lang="ja-JP" altLang="en-US" sz="2000" b="1" dirty="0" smtClean="0">
                <a:latin typeface="ＭＳ Ｐゴシック" pitchFamily="50" charset="-128"/>
              </a:rPr>
              <a:t>　</a:t>
            </a:r>
            <a:r>
              <a:rPr lang="en-US" altLang="ja-JP" sz="2000" b="1" dirty="0" smtClean="0">
                <a:latin typeface="ＭＳ Ｐゴシック" pitchFamily="50" charset="-128"/>
              </a:rPr>
              <a:t>in Nagoya</a:t>
            </a:r>
            <a:r>
              <a:rPr lang="en-US" altLang="ja-JP" sz="2000" b="1" dirty="0">
                <a:latin typeface="ＭＳ Ｐゴシック" pitchFamily="50" charset="-128"/>
              </a:rPr>
              <a:t> </a:t>
            </a:r>
            <a:r>
              <a:rPr lang="en-US" altLang="ja-JP" sz="2000" b="1" dirty="0" err="1" smtClean="0">
                <a:latin typeface="ＭＳ Ｐゴシック" pitchFamily="50" charset="-128"/>
              </a:rPr>
              <a:t>univ.</a:t>
            </a:r>
            <a:endParaRPr lang="en-US" altLang="ja-JP" sz="2000" b="1" dirty="0" smtClean="0">
              <a:latin typeface="ＭＳ Ｐゴシック" pitchFamily="50" charset="-128"/>
            </a:endParaRPr>
          </a:p>
        </p:txBody>
      </p:sp>
      <p:grpSp>
        <p:nvGrpSpPr>
          <p:cNvPr id="5" name="Group 43"/>
          <p:cNvGrpSpPr>
            <a:grpSpLocks/>
          </p:cNvGrpSpPr>
          <p:nvPr/>
        </p:nvGrpSpPr>
        <p:grpSpPr bwMode="auto">
          <a:xfrm>
            <a:off x="-862090" y="2843935"/>
            <a:ext cx="5299075" cy="4029075"/>
            <a:chOff x="0" y="1295400"/>
            <a:chExt cx="5299075" cy="4029075"/>
          </a:xfrm>
        </p:grpSpPr>
        <p:pic>
          <p:nvPicPr>
            <p:cNvPr id="6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484"/>
            <a:stretch>
              <a:fillRect/>
            </a:stretch>
          </p:blipFill>
          <p:spPr bwMode="auto">
            <a:xfrm>
              <a:off x="0" y="1366838"/>
              <a:ext cx="5287963" cy="39576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Striped Right Arrow 9"/>
            <p:cNvSpPr/>
            <p:nvPr/>
          </p:nvSpPr>
          <p:spPr bwMode="auto">
            <a:xfrm rot="20655542">
              <a:off x="3121025" y="3305175"/>
              <a:ext cx="2178050" cy="360363"/>
            </a:xfrm>
            <a:prstGeom prst="stripedRightArrow">
              <a:avLst/>
            </a:prstGeom>
            <a:solidFill>
              <a:srgbClr val="FF9933"/>
            </a:solidFill>
            <a:ln>
              <a:solidFill>
                <a:srgbClr val="FF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dirty="0">
                  <a:solidFill>
                    <a:schemeClr val="tx1"/>
                  </a:solidFill>
                </a:rPr>
                <a:t>To Japan</a:t>
              </a:r>
            </a:p>
          </p:txBody>
        </p:sp>
        <p:cxnSp>
          <p:nvCxnSpPr>
            <p:cNvPr id="8" name="Straight Arrow Connector 12"/>
            <p:cNvCxnSpPr/>
            <p:nvPr/>
          </p:nvCxnSpPr>
          <p:spPr bwMode="auto">
            <a:xfrm>
              <a:off x="3000375" y="3724275"/>
              <a:ext cx="1123950" cy="460375"/>
            </a:xfrm>
            <a:prstGeom prst="straightConnector1">
              <a:avLst/>
            </a:prstGeom>
            <a:ln w="57150">
              <a:solidFill>
                <a:srgbClr val="FF66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14"/>
            <p:cNvCxnSpPr/>
            <p:nvPr/>
          </p:nvCxnSpPr>
          <p:spPr bwMode="auto">
            <a:xfrm rot="16200000" flipH="1">
              <a:off x="3000375" y="3795712"/>
              <a:ext cx="571500" cy="428625"/>
            </a:xfrm>
            <a:prstGeom prst="straightConnector1">
              <a:avLst/>
            </a:prstGeom>
            <a:ln w="57150">
              <a:solidFill>
                <a:srgbClr val="FF66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16"/>
            <p:cNvCxnSpPr/>
            <p:nvPr/>
          </p:nvCxnSpPr>
          <p:spPr bwMode="auto">
            <a:xfrm rot="16200000" flipH="1">
              <a:off x="2928937" y="3867150"/>
              <a:ext cx="500063" cy="214313"/>
            </a:xfrm>
            <a:prstGeom prst="straightConnector1">
              <a:avLst/>
            </a:prstGeom>
            <a:ln w="57150">
              <a:solidFill>
                <a:srgbClr val="FF66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8"/>
            <p:cNvCxnSpPr/>
            <p:nvPr/>
          </p:nvCxnSpPr>
          <p:spPr bwMode="auto">
            <a:xfrm rot="16200000" flipV="1">
              <a:off x="2250281" y="2974181"/>
              <a:ext cx="857250" cy="642938"/>
            </a:xfrm>
            <a:prstGeom prst="straightConnector1">
              <a:avLst/>
            </a:prstGeom>
            <a:ln w="57150">
              <a:solidFill>
                <a:srgbClr val="FF66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20"/>
            <p:cNvCxnSpPr/>
            <p:nvPr/>
          </p:nvCxnSpPr>
          <p:spPr bwMode="auto">
            <a:xfrm rot="10800000" flipV="1">
              <a:off x="2714625" y="3725863"/>
              <a:ext cx="304800" cy="141287"/>
            </a:xfrm>
            <a:prstGeom prst="straightConnector1">
              <a:avLst/>
            </a:prstGeom>
            <a:ln w="57150">
              <a:solidFill>
                <a:srgbClr val="FF66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21"/>
            <p:cNvSpPr txBox="1">
              <a:spLocks noChangeArrowheads="1"/>
            </p:cNvSpPr>
            <p:nvPr/>
          </p:nvSpPr>
          <p:spPr bwMode="auto">
            <a:xfrm>
              <a:off x="2441575" y="1981200"/>
              <a:ext cx="911225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2pPr>
              <a:lvl3pPr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3pPr>
              <a:lvl4pPr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4pPr>
              <a:lvl5pPr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9pPr>
            </a:lstStyle>
            <a:p>
              <a:r>
                <a:rPr lang="en-US" altLang="ja-JP" sz="1800">
                  <a:latin typeface="Calibri" pitchFamily="34" charset="0"/>
                </a:rPr>
                <a:t>Padova</a:t>
              </a:r>
              <a:endParaRPr lang="en-US" altLang="ja-JP" sz="900">
                <a:latin typeface="Calibri" pitchFamily="34" charset="0"/>
              </a:endParaRPr>
            </a:p>
          </p:txBody>
        </p:sp>
        <p:cxnSp>
          <p:nvCxnSpPr>
            <p:cNvPr id="14" name="Straight Arrow Connector 23"/>
            <p:cNvCxnSpPr/>
            <p:nvPr/>
          </p:nvCxnSpPr>
          <p:spPr bwMode="auto">
            <a:xfrm rot="16200000" flipV="1">
              <a:off x="2071688" y="2795587"/>
              <a:ext cx="1357312" cy="500063"/>
            </a:xfrm>
            <a:prstGeom prst="straightConnector1">
              <a:avLst/>
            </a:prstGeom>
            <a:ln w="57150">
              <a:solidFill>
                <a:srgbClr val="FF66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24"/>
            <p:cNvCxnSpPr/>
            <p:nvPr/>
          </p:nvCxnSpPr>
          <p:spPr bwMode="auto">
            <a:xfrm rot="5400000" flipH="1" flipV="1">
              <a:off x="2398713" y="2109787"/>
              <a:ext cx="2201862" cy="1001713"/>
            </a:xfrm>
            <a:prstGeom prst="straightConnector1">
              <a:avLst/>
            </a:prstGeom>
            <a:ln w="57150">
              <a:solidFill>
                <a:srgbClr val="FF66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26"/>
            <p:cNvSpPr txBox="1">
              <a:spLocks noChangeArrowheads="1"/>
            </p:cNvSpPr>
            <p:nvPr/>
          </p:nvSpPr>
          <p:spPr bwMode="auto">
            <a:xfrm>
              <a:off x="3786188" y="1295400"/>
              <a:ext cx="1319212" cy="366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2pPr>
              <a:lvl3pPr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3pPr>
              <a:lvl4pPr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4pPr>
              <a:lvl5pPr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9pPr>
            </a:lstStyle>
            <a:p>
              <a:r>
                <a:rPr lang="en-US" altLang="ja-JP" sz="1800">
                  <a:latin typeface="Calibri" pitchFamily="34" charset="0"/>
                </a:rPr>
                <a:t>To Dubna</a:t>
              </a:r>
            </a:p>
          </p:txBody>
        </p:sp>
        <p:cxnSp>
          <p:nvCxnSpPr>
            <p:cNvPr id="17" name="Straight Arrow Connector 18"/>
            <p:cNvCxnSpPr/>
            <p:nvPr/>
          </p:nvCxnSpPr>
          <p:spPr bwMode="auto">
            <a:xfrm rot="10800000">
              <a:off x="1009650" y="1731963"/>
              <a:ext cx="2014537" cy="2000250"/>
            </a:xfrm>
            <a:prstGeom prst="straightConnector1">
              <a:avLst/>
            </a:prstGeom>
            <a:ln w="57150">
              <a:solidFill>
                <a:srgbClr val="FF66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Oval 33"/>
            <p:cNvSpPr/>
            <p:nvPr/>
          </p:nvSpPr>
          <p:spPr bwMode="auto">
            <a:xfrm>
              <a:off x="2687637" y="3505200"/>
              <a:ext cx="762000" cy="381000"/>
            </a:xfrm>
            <a:prstGeom prst="ellipse">
              <a:avLst/>
            </a:prstGeom>
            <a:solidFill>
              <a:srgbClr val="008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000" dirty="0"/>
                <a:t>LNGS</a:t>
              </a:r>
            </a:p>
          </p:txBody>
        </p:sp>
        <p:sp>
          <p:nvSpPr>
            <p:cNvPr id="19" name="円/楕円 18"/>
            <p:cNvSpPr>
              <a:spLocks noChangeArrowheads="1"/>
            </p:cNvSpPr>
            <p:nvPr/>
          </p:nvSpPr>
          <p:spPr bwMode="auto">
            <a:xfrm>
              <a:off x="933450" y="1590675"/>
              <a:ext cx="152400" cy="152400"/>
            </a:xfrm>
            <a:prstGeom prst="ellipse">
              <a:avLst/>
            </a:prstGeom>
            <a:gradFill rotWithShape="1">
              <a:gsLst>
                <a:gs pos="0">
                  <a:srgbClr val="2C5D98"/>
                </a:gs>
                <a:gs pos="80000">
                  <a:srgbClr val="3C7BC7"/>
                </a:gs>
                <a:gs pos="100000">
                  <a:srgbClr val="3A7CCB"/>
                </a:gs>
              </a:gsLst>
              <a:lin ang="16200000"/>
            </a:gradFill>
            <a:ln w="9525">
              <a:solidFill>
                <a:srgbClr val="4A7EBB"/>
              </a:solidFill>
              <a:round/>
              <a:headEnd/>
              <a:tailEnd/>
            </a:ln>
            <a:effectLst>
              <a:outerShdw blurRad="63500" dist="23000" dir="5400000" rotWithShape="0">
                <a:srgbClr val="000000">
                  <a:alpha val="34999"/>
                </a:srgbClr>
              </a:outerShdw>
            </a:effectLst>
          </p:spPr>
          <p:txBody>
            <a:bodyPr anchor="ctr"/>
            <a:lstStyle>
              <a:lvl1pPr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2pPr>
              <a:lvl3pPr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3pPr>
              <a:lvl4pPr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4pPr>
              <a:lvl5pPr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9pPr>
            </a:lstStyle>
            <a:p>
              <a:pPr algn="ctr"/>
              <a:endParaRPr kumimoji="1" lang="ja-JP" altLang="en-US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20" name="円/楕円 19"/>
            <p:cNvSpPr>
              <a:spLocks noChangeArrowheads="1"/>
            </p:cNvSpPr>
            <p:nvPr/>
          </p:nvSpPr>
          <p:spPr bwMode="auto">
            <a:xfrm>
              <a:off x="2228850" y="2657475"/>
              <a:ext cx="152400" cy="152400"/>
            </a:xfrm>
            <a:prstGeom prst="ellipse">
              <a:avLst/>
            </a:prstGeom>
            <a:gradFill rotWithShape="1">
              <a:gsLst>
                <a:gs pos="0">
                  <a:srgbClr val="2C5D98"/>
                </a:gs>
                <a:gs pos="80000">
                  <a:srgbClr val="3C7BC7"/>
                </a:gs>
                <a:gs pos="100000">
                  <a:srgbClr val="3A7CCB"/>
                </a:gs>
              </a:gsLst>
              <a:lin ang="16200000"/>
            </a:gradFill>
            <a:ln w="9525">
              <a:solidFill>
                <a:srgbClr val="4A7EBB"/>
              </a:solidFill>
              <a:round/>
              <a:headEnd/>
              <a:tailEnd/>
            </a:ln>
            <a:effectLst>
              <a:outerShdw blurRad="63500" dist="23000" dir="5400000" rotWithShape="0">
                <a:srgbClr val="000000">
                  <a:alpha val="34999"/>
                </a:srgbClr>
              </a:outerShdw>
            </a:effectLst>
          </p:spPr>
          <p:txBody>
            <a:bodyPr anchor="ctr"/>
            <a:lstStyle>
              <a:lvl1pPr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2pPr>
              <a:lvl3pPr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3pPr>
              <a:lvl4pPr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4pPr>
              <a:lvl5pPr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9pPr>
            </a:lstStyle>
            <a:p>
              <a:pPr algn="ctr"/>
              <a:endParaRPr kumimoji="1" lang="ja-JP" altLang="en-US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21" name="円/楕円 20"/>
            <p:cNvSpPr>
              <a:spLocks noChangeArrowheads="1"/>
            </p:cNvSpPr>
            <p:nvPr/>
          </p:nvSpPr>
          <p:spPr bwMode="auto">
            <a:xfrm>
              <a:off x="2381250" y="2200275"/>
              <a:ext cx="152400" cy="152400"/>
            </a:xfrm>
            <a:prstGeom prst="ellipse">
              <a:avLst/>
            </a:prstGeom>
            <a:gradFill rotWithShape="1">
              <a:gsLst>
                <a:gs pos="0">
                  <a:srgbClr val="2C5D98"/>
                </a:gs>
                <a:gs pos="80000">
                  <a:srgbClr val="3C7BC7"/>
                </a:gs>
                <a:gs pos="100000">
                  <a:srgbClr val="3A7CCB"/>
                </a:gs>
              </a:gsLst>
              <a:lin ang="16200000"/>
            </a:gradFill>
            <a:ln w="9525">
              <a:solidFill>
                <a:srgbClr val="4A7EBB"/>
              </a:solidFill>
              <a:round/>
              <a:headEnd/>
              <a:tailEnd/>
            </a:ln>
            <a:effectLst>
              <a:outerShdw blurRad="63500" dist="23000" dir="5400000" rotWithShape="0">
                <a:srgbClr val="000000">
                  <a:alpha val="34999"/>
                </a:srgbClr>
              </a:outerShdw>
            </a:effectLst>
          </p:spPr>
          <p:txBody>
            <a:bodyPr anchor="ctr"/>
            <a:lstStyle>
              <a:lvl1pPr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2pPr>
              <a:lvl3pPr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3pPr>
              <a:lvl4pPr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4pPr>
              <a:lvl5pPr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9pPr>
            </a:lstStyle>
            <a:p>
              <a:pPr algn="ctr"/>
              <a:endParaRPr kumimoji="1" lang="ja-JP" altLang="en-US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22" name="円/楕円 21"/>
            <p:cNvSpPr>
              <a:spLocks noChangeArrowheads="1"/>
            </p:cNvSpPr>
            <p:nvPr/>
          </p:nvSpPr>
          <p:spPr bwMode="auto">
            <a:xfrm>
              <a:off x="2609850" y="3876675"/>
              <a:ext cx="152400" cy="152400"/>
            </a:xfrm>
            <a:prstGeom prst="ellipse">
              <a:avLst/>
            </a:prstGeom>
            <a:gradFill rotWithShape="1">
              <a:gsLst>
                <a:gs pos="0">
                  <a:srgbClr val="2C5D98"/>
                </a:gs>
                <a:gs pos="80000">
                  <a:srgbClr val="3C7BC7"/>
                </a:gs>
                <a:gs pos="100000">
                  <a:srgbClr val="3A7CCB"/>
                </a:gs>
              </a:gsLst>
              <a:lin ang="16200000"/>
            </a:gradFill>
            <a:ln w="9525">
              <a:solidFill>
                <a:srgbClr val="4A7EBB"/>
              </a:solidFill>
              <a:round/>
              <a:headEnd/>
              <a:tailEnd/>
            </a:ln>
            <a:effectLst>
              <a:outerShdw blurRad="63500" dist="23000" dir="5400000" rotWithShape="0">
                <a:srgbClr val="000000">
                  <a:alpha val="34999"/>
                </a:srgbClr>
              </a:outerShdw>
            </a:effectLst>
          </p:spPr>
          <p:txBody>
            <a:bodyPr anchor="ctr"/>
            <a:lstStyle>
              <a:lvl1pPr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2pPr>
              <a:lvl3pPr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3pPr>
              <a:lvl4pPr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4pPr>
              <a:lvl5pPr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9pPr>
            </a:lstStyle>
            <a:p>
              <a:pPr algn="ctr"/>
              <a:endParaRPr kumimoji="1" lang="ja-JP" altLang="en-US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23" name="円/楕円 22"/>
            <p:cNvSpPr>
              <a:spLocks noChangeArrowheads="1"/>
            </p:cNvSpPr>
            <p:nvPr/>
          </p:nvSpPr>
          <p:spPr bwMode="auto">
            <a:xfrm>
              <a:off x="3219450" y="4295775"/>
              <a:ext cx="152400" cy="152400"/>
            </a:xfrm>
            <a:prstGeom prst="ellipse">
              <a:avLst/>
            </a:prstGeom>
            <a:gradFill rotWithShape="1">
              <a:gsLst>
                <a:gs pos="0">
                  <a:srgbClr val="2C5D98"/>
                </a:gs>
                <a:gs pos="80000">
                  <a:srgbClr val="3C7BC7"/>
                </a:gs>
                <a:gs pos="100000">
                  <a:srgbClr val="3A7CCB"/>
                </a:gs>
              </a:gsLst>
              <a:lin ang="16200000"/>
            </a:gradFill>
            <a:ln w="9525">
              <a:solidFill>
                <a:srgbClr val="4A7EBB"/>
              </a:solidFill>
              <a:round/>
              <a:headEnd/>
              <a:tailEnd/>
            </a:ln>
            <a:effectLst>
              <a:outerShdw blurRad="63500" dist="23000" dir="5400000" rotWithShape="0">
                <a:srgbClr val="000000">
                  <a:alpha val="34999"/>
                </a:srgbClr>
              </a:outerShdw>
            </a:effectLst>
          </p:spPr>
          <p:txBody>
            <a:bodyPr anchor="ctr"/>
            <a:lstStyle>
              <a:lvl1pPr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2pPr>
              <a:lvl3pPr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3pPr>
              <a:lvl4pPr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4pPr>
              <a:lvl5pPr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9pPr>
            </a:lstStyle>
            <a:p>
              <a:pPr algn="ctr"/>
              <a:endParaRPr kumimoji="1" lang="ja-JP" altLang="en-US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24" name="円/楕円 23"/>
            <p:cNvSpPr>
              <a:spLocks noChangeArrowheads="1"/>
            </p:cNvSpPr>
            <p:nvPr/>
          </p:nvSpPr>
          <p:spPr bwMode="auto">
            <a:xfrm>
              <a:off x="3422650" y="4371975"/>
              <a:ext cx="152400" cy="152400"/>
            </a:xfrm>
            <a:prstGeom prst="ellipse">
              <a:avLst/>
            </a:prstGeom>
            <a:gradFill rotWithShape="1">
              <a:gsLst>
                <a:gs pos="0">
                  <a:srgbClr val="2C5D98"/>
                </a:gs>
                <a:gs pos="80000">
                  <a:srgbClr val="3C7BC7"/>
                </a:gs>
                <a:gs pos="100000">
                  <a:srgbClr val="3A7CCB"/>
                </a:gs>
              </a:gsLst>
              <a:lin ang="16200000"/>
            </a:gradFill>
            <a:ln w="9525">
              <a:solidFill>
                <a:srgbClr val="4A7EBB"/>
              </a:solidFill>
              <a:round/>
              <a:headEnd/>
              <a:tailEnd/>
            </a:ln>
            <a:effectLst>
              <a:outerShdw blurRad="63500" dist="23000" dir="5400000" rotWithShape="0">
                <a:srgbClr val="000000">
                  <a:alpha val="34999"/>
                </a:srgbClr>
              </a:outerShdw>
            </a:effectLst>
          </p:spPr>
          <p:txBody>
            <a:bodyPr anchor="ctr"/>
            <a:lstStyle>
              <a:lvl1pPr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2pPr>
              <a:lvl3pPr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3pPr>
              <a:lvl4pPr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4pPr>
              <a:lvl5pPr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9pPr>
            </a:lstStyle>
            <a:p>
              <a:pPr algn="ctr"/>
              <a:endParaRPr kumimoji="1" lang="ja-JP" altLang="en-US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25" name="円/楕円 24"/>
            <p:cNvSpPr>
              <a:spLocks noChangeArrowheads="1"/>
            </p:cNvSpPr>
            <p:nvPr/>
          </p:nvSpPr>
          <p:spPr bwMode="auto">
            <a:xfrm>
              <a:off x="4197350" y="4195763"/>
              <a:ext cx="152400" cy="152400"/>
            </a:xfrm>
            <a:prstGeom prst="ellipse">
              <a:avLst/>
            </a:prstGeom>
            <a:gradFill rotWithShape="1">
              <a:gsLst>
                <a:gs pos="0">
                  <a:srgbClr val="2C5D98"/>
                </a:gs>
                <a:gs pos="80000">
                  <a:srgbClr val="3C7BC7"/>
                </a:gs>
                <a:gs pos="100000">
                  <a:srgbClr val="3A7CCB"/>
                </a:gs>
              </a:gsLst>
              <a:lin ang="16200000"/>
            </a:gradFill>
            <a:ln w="9525">
              <a:solidFill>
                <a:srgbClr val="4A7EBB"/>
              </a:solidFill>
              <a:round/>
              <a:headEnd/>
              <a:tailEnd/>
            </a:ln>
            <a:effectLst>
              <a:outerShdw blurRad="63500" dist="23000" dir="5400000" rotWithShape="0">
                <a:srgbClr val="000000">
                  <a:alpha val="34999"/>
                </a:srgbClr>
              </a:outerShdw>
            </a:effectLst>
          </p:spPr>
          <p:txBody>
            <a:bodyPr anchor="ctr"/>
            <a:lstStyle>
              <a:lvl1pPr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2pPr>
              <a:lvl3pPr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3pPr>
              <a:lvl4pPr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4pPr>
              <a:lvl5pPr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9pPr>
            </a:lstStyle>
            <a:p>
              <a:pPr algn="ctr"/>
              <a:endParaRPr kumimoji="1" lang="ja-JP" altLang="en-US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cxnSp>
          <p:nvCxnSpPr>
            <p:cNvPr id="26" name="Straight Arrow Connector 26"/>
            <p:cNvCxnSpPr/>
            <p:nvPr/>
          </p:nvCxnSpPr>
          <p:spPr>
            <a:xfrm>
              <a:off x="3303587" y="3810000"/>
              <a:ext cx="1725613" cy="88900"/>
            </a:xfrm>
            <a:prstGeom prst="straightConnector1">
              <a:avLst/>
            </a:prstGeom>
            <a:ln w="57150">
              <a:solidFill>
                <a:srgbClr val="FF66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Rectangle 31"/>
            <p:cNvSpPr>
              <a:spLocks noChangeArrowheads="1"/>
            </p:cNvSpPr>
            <p:nvPr/>
          </p:nvSpPr>
          <p:spPr bwMode="auto">
            <a:xfrm rot="183107">
              <a:off x="4022725" y="3610403"/>
              <a:ext cx="1098550" cy="3381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2pPr>
              <a:lvl3pPr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3pPr>
              <a:lvl4pPr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4pPr>
              <a:lvl5pPr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9pPr>
            </a:lstStyle>
            <a:p>
              <a:pPr algn="ctr"/>
              <a:r>
                <a:rPr lang="en-US" altLang="ja-JP" sz="1600"/>
                <a:t>To Ankara</a:t>
              </a:r>
            </a:p>
          </p:txBody>
        </p:sp>
        <p:sp>
          <p:nvSpPr>
            <p:cNvPr id="28" name="TextBox 21"/>
            <p:cNvSpPr txBox="1">
              <a:spLocks noChangeArrowheads="1"/>
            </p:cNvSpPr>
            <p:nvPr/>
          </p:nvSpPr>
          <p:spPr bwMode="auto">
            <a:xfrm>
              <a:off x="1146175" y="1459468"/>
              <a:ext cx="911225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2pPr>
              <a:lvl3pPr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3pPr>
              <a:lvl4pPr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4pPr>
              <a:lvl5pPr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9pPr>
            </a:lstStyle>
            <a:p>
              <a:r>
                <a:rPr lang="en-US" altLang="ja-JP" sz="1800">
                  <a:latin typeface="Calibri" pitchFamily="34" charset="0"/>
                </a:rPr>
                <a:t>Bern</a:t>
              </a:r>
              <a:endParaRPr lang="en-US" altLang="ja-JP" sz="900">
                <a:latin typeface="Calibri" pitchFamily="34" charset="0"/>
              </a:endParaRPr>
            </a:p>
          </p:txBody>
        </p:sp>
        <p:sp>
          <p:nvSpPr>
            <p:cNvPr id="29" name="TextBox 21"/>
            <p:cNvSpPr txBox="1">
              <a:spLocks noChangeArrowheads="1"/>
            </p:cNvSpPr>
            <p:nvPr/>
          </p:nvSpPr>
          <p:spPr bwMode="auto">
            <a:xfrm>
              <a:off x="1849450" y="2332572"/>
              <a:ext cx="106680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2pPr>
              <a:lvl3pPr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3pPr>
              <a:lvl4pPr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4pPr>
              <a:lvl5pPr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9pPr>
            </a:lstStyle>
            <a:p>
              <a:r>
                <a:rPr lang="en-US" altLang="ja-JP" sz="1800">
                  <a:latin typeface="Calibri" pitchFamily="34" charset="0"/>
                </a:rPr>
                <a:t>Bologna</a:t>
              </a:r>
              <a:endParaRPr lang="en-US" altLang="ja-JP" sz="900">
                <a:latin typeface="Calibri" pitchFamily="34" charset="0"/>
              </a:endParaRPr>
            </a:p>
          </p:txBody>
        </p:sp>
        <p:sp>
          <p:nvSpPr>
            <p:cNvPr id="30" name="TextBox 21"/>
            <p:cNvSpPr txBox="1">
              <a:spLocks noChangeArrowheads="1"/>
            </p:cNvSpPr>
            <p:nvPr/>
          </p:nvSpPr>
          <p:spPr bwMode="auto">
            <a:xfrm>
              <a:off x="2057400" y="3581400"/>
              <a:ext cx="911225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2pPr>
              <a:lvl3pPr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3pPr>
              <a:lvl4pPr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4pPr>
              <a:lvl5pPr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9pPr>
            </a:lstStyle>
            <a:p>
              <a:r>
                <a:rPr lang="en-US" altLang="ja-JP" sz="1800">
                  <a:latin typeface="Calibri" pitchFamily="34" charset="0"/>
                </a:rPr>
                <a:t>Roma</a:t>
              </a:r>
              <a:endParaRPr lang="en-US" altLang="ja-JP" sz="900">
                <a:latin typeface="Calibri" pitchFamily="34" charset="0"/>
              </a:endParaRPr>
            </a:p>
          </p:txBody>
        </p:sp>
        <p:sp>
          <p:nvSpPr>
            <p:cNvPr id="31" name="TextBox 21"/>
            <p:cNvSpPr txBox="1">
              <a:spLocks noChangeArrowheads="1"/>
            </p:cNvSpPr>
            <p:nvPr/>
          </p:nvSpPr>
          <p:spPr bwMode="auto">
            <a:xfrm>
              <a:off x="2286000" y="3897868"/>
              <a:ext cx="911225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2pPr>
              <a:lvl3pPr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3pPr>
              <a:lvl4pPr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4pPr>
              <a:lvl5pPr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9pPr>
            </a:lstStyle>
            <a:p>
              <a:r>
                <a:rPr lang="en-US" altLang="ja-JP" sz="1800">
                  <a:latin typeface="Calibri" pitchFamily="34" charset="0"/>
                </a:rPr>
                <a:t>LNF</a:t>
              </a:r>
              <a:endParaRPr lang="en-US" altLang="ja-JP" sz="900">
                <a:latin typeface="Calibri" pitchFamily="34" charset="0"/>
              </a:endParaRPr>
            </a:p>
          </p:txBody>
        </p:sp>
        <p:sp>
          <p:nvSpPr>
            <p:cNvPr id="32" name="TextBox 21"/>
            <p:cNvSpPr txBox="1">
              <a:spLocks noChangeArrowheads="1"/>
            </p:cNvSpPr>
            <p:nvPr/>
          </p:nvSpPr>
          <p:spPr bwMode="auto">
            <a:xfrm>
              <a:off x="2514600" y="4202668"/>
              <a:ext cx="911225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2pPr>
              <a:lvl3pPr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3pPr>
              <a:lvl4pPr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4pPr>
              <a:lvl5pPr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9pPr>
            </a:lstStyle>
            <a:p>
              <a:r>
                <a:rPr lang="en-US" altLang="ja-JP" sz="1800">
                  <a:latin typeface="Calibri" pitchFamily="34" charset="0"/>
                </a:rPr>
                <a:t>Napoli</a:t>
              </a:r>
              <a:endParaRPr lang="en-US" altLang="ja-JP" sz="900">
                <a:latin typeface="Calibri" pitchFamily="34" charset="0"/>
              </a:endParaRPr>
            </a:p>
          </p:txBody>
        </p:sp>
        <p:sp>
          <p:nvSpPr>
            <p:cNvPr id="33" name="TextBox 21"/>
            <p:cNvSpPr txBox="1">
              <a:spLocks noChangeArrowheads="1"/>
            </p:cNvSpPr>
            <p:nvPr/>
          </p:nvSpPr>
          <p:spPr bwMode="auto">
            <a:xfrm>
              <a:off x="3051175" y="4431268"/>
              <a:ext cx="911225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2pPr>
              <a:lvl3pPr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3pPr>
              <a:lvl4pPr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4pPr>
              <a:lvl5pPr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9pPr>
            </a:lstStyle>
            <a:p>
              <a:r>
                <a:rPr lang="en-US" altLang="ja-JP" sz="1800">
                  <a:latin typeface="Calibri" pitchFamily="34" charset="0"/>
                </a:rPr>
                <a:t>Salerno</a:t>
              </a:r>
              <a:endParaRPr lang="en-US" altLang="ja-JP" sz="900">
                <a:latin typeface="Calibri" pitchFamily="34" charset="0"/>
              </a:endParaRPr>
            </a:p>
          </p:txBody>
        </p:sp>
        <p:sp>
          <p:nvSpPr>
            <p:cNvPr id="34" name="TextBox 21"/>
            <p:cNvSpPr txBox="1">
              <a:spLocks noChangeArrowheads="1"/>
            </p:cNvSpPr>
            <p:nvPr/>
          </p:nvSpPr>
          <p:spPr bwMode="auto">
            <a:xfrm>
              <a:off x="4270375" y="3962400"/>
              <a:ext cx="911225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2pPr>
              <a:lvl3pPr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3pPr>
              <a:lvl4pPr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4pPr>
              <a:lvl5pPr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9pPr>
            </a:lstStyle>
            <a:p>
              <a:r>
                <a:rPr lang="en-US" altLang="ja-JP" sz="1800">
                  <a:latin typeface="Calibri" pitchFamily="34" charset="0"/>
                </a:rPr>
                <a:t>Bari</a:t>
              </a:r>
              <a:endParaRPr lang="en-US" altLang="ja-JP" sz="900">
                <a:latin typeface="Calibri" pitchFamily="34" charset="0"/>
              </a:endParaRPr>
            </a:p>
          </p:txBody>
        </p:sp>
        <p:sp>
          <p:nvSpPr>
            <p:cNvPr id="35" name="円/楕円 22"/>
            <p:cNvSpPr>
              <a:spLocks noChangeArrowheads="1"/>
            </p:cNvSpPr>
            <p:nvPr/>
          </p:nvSpPr>
          <p:spPr bwMode="auto">
            <a:xfrm>
              <a:off x="2778125" y="3897313"/>
              <a:ext cx="152400" cy="152400"/>
            </a:xfrm>
            <a:prstGeom prst="ellipse">
              <a:avLst/>
            </a:prstGeom>
            <a:gradFill rotWithShape="1">
              <a:gsLst>
                <a:gs pos="0">
                  <a:srgbClr val="2C5D98"/>
                </a:gs>
                <a:gs pos="80000">
                  <a:srgbClr val="3C7BC7"/>
                </a:gs>
                <a:gs pos="100000">
                  <a:srgbClr val="3A7CCB"/>
                </a:gs>
              </a:gsLst>
              <a:lin ang="16200000"/>
            </a:gradFill>
            <a:ln w="9525">
              <a:solidFill>
                <a:srgbClr val="4A7EBB"/>
              </a:solidFill>
              <a:round/>
              <a:headEnd/>
              <a:tailEnd/>
            </a:ln>
            <a:effectLst>
              <a:outerShdw blurRad="63500" dist="23000" dir="5400000" rotWithShape="0">
                <a:srgbClr val="000000">
                  <a:alpha val="34999"/>
                </a:srgbClr>
              </a:outerShdw>
            </a:effectLst>
          </p:spPr>
          <p:txBody>
            <a:bodyPr anchor="ctr"/>
            <a:lstStyle>
              <a:lvl1pPr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2pPr>
              <a:lvl3pPr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3pPr>
              <a:lvl4pPr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4pPr>
              <a:lvl5pPr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9pPr>
            </a:lstStyle>
            <a:p>
              <a:pPr algn="ctr"/>
              <a:endParaRPr kumimoji="1" lang="ja-JP" altLang="en-US">
                <a:solidFill>
                  <a:srgbClr val="FFFFFF"/>
                </a:solidFill>
                <a:latin typeface="Calibri" pitchFamily="34" charset="0"/>
              </a:endParaRPr>
            </a:p>
          </p:txBody>
        </p:sp>
      </p:grpSp>
      <p:sp>
        <p:nvSpPr>
          <p:cNvPr id="2" name="テキスト ボックス 1"/>
          <p:cNvSpPr txBox="1"/>
          <p:nvPr/>
        </p:nvSpPr>
        <p:spPr>
          <a:xfrm>
            <a:off x="3176845" y="4374105"/>
            <a:ext cx="9044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50%</a:t>
            </a:r>
            <a:endParaRPr kumimoji="1" lang="ja-JP" alt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235256" y="323655"/>
            <a:ext cx="30315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Data readout from emulsion</a:t>
            </a:r>
          </a:p>
          <a:p>
            <a:r>
              <a:rPr lang="en-US" altLang="ja-JP" dirty="0" smtClean="0"/>
              <a:t>:: Automatic Scanning</a:t>
            </a:r>
            <a:endParaRPr kumimoji="1" lang="en-US" altLang="ja-JP" dirty="0" smtClean="0"/>
          </a:p>
        </p:txBody>
      </p:sp>
    </p:spTree>
    <p:extLst>
      <p:ext uri="{BB962C8B-B14F-4D97-AF65-F5344CB8AC3E}">
        <p14:creationId xmlns:p14="http://schemas.microsoft.com/office/powerpoint/2010/main" val="2392117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正方形/長方形 89"/>
          <p:cNvSpPr>
            <a:spLocks noChangeArrowheads="1"/>
          </p:cNvSpPr>
          <p:nvPr/>
        </p:nvSpPr>
        <p:spPr bwMode="auto">
          <a:xfrm>
            <a:off x="1187450" y="1055688"/>
            <a:ext cx="5143500" cy="5468937"/>
          </a:xfrm>
          <a:prstGeom prst="rect">
            <a:avLst/>
          </a:prstGeom>
          <a:solidFill>
            <a:srgbClr val="D8E457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0" lang="ja-JP" altLang="en-US">
              <a:solidFill>
                <a:srgbClr val="FFFFFF"/>
              </a:solidFill>
            </a:endParaRPr>
          </a:p>
        </p:txBody>
      </p:sp>
      <p:sp>
        <p:nvSpPr>
          <p:cNvPr id="178179" name="Rectangle 6"/>
          <p:cNvSpPr>
            <a:spLocks noChangeArrowheads="1"/>
          </p:cNvSpPr>
          <p:nvPr/>
        </p:nvSpPr>
        <p:spPr bwMode="auto">
          <a:xfrm>
            <a:off x="7162800" y="1066800"/>
            <a:ext cx="217488" cy="5472113"/>
          </a:xfrm>
          <a:prstGeom prst="rect">
            <a:avLst/>
          </a:prstGeom>
          <a:solidFill>
            <a:srgbClr val="D8E457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2940" tIns="41471" rIns="82940" bIns="41471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0" lang="ja-JP" altLang="ja-JP">
              <a:solidFill>
                <a:srgbClr val="BBE0E3"/>
              </a:solidFill>
              <a:latin typeface="Calibri" pitchFamily="34" charset="0"/>
            </a:endParaRPr>
          </a:p>
        </p:txBody>
      </p:sp>
      <p:sp>
        <p:nvSpPr>
          <p:cNvPr id="178180" name="Rectangle 7"/>
          <p:cNvSpPr>
            <a:spLocks noChangeArrowheads="1"/>
          </p:cNvSpPr>
          <p:nvPr/>
        </p:nvSpPr>
        <p:spPr bwMode="auto">
          <a:xfrm>
            <a:off x="7380288" y="1066800"/>
            <a:ext cx="217487" cy="5472113"/>
          </a:xfrm>
          <a:prstGeom prst="rect">
            <a:avLst/>
          </a:prstGeom>
          <a:solidFill>
            <a:srgbClr val="D8E457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2940" tIns="41471" rIns="82940" bIns="41471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0" lang="ja-JP" altLang="en-US">
              <a:solidFill>
                <a:srgbClr val="000000"/>
              </a:solidFill>
            </a:endParaRPr>
          </a:p>
        </p:txBody>
      </p:sp>
      <p:sp>
        <p:nvSpPr>
          <p:cNvPr id="178181" name="Text Box 90"/>
          <p:cNvSpPr txBox="1">
            <a:spLocks noChangeArrowheads="1"/>
          </p:cNvSpPr>
          <p:nvPr/>
        </p:nvSpPr>
        <p:spPr bwMode="auto">
          <a:xfrm>
            <a:off x="179388" y="3141663"/>
            <a:ext cx="546100" cy="925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5" tIns="45713" rIns="91425" bIns="45713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5400">
                <a:solidFill>
                  <a:srgbClr val="00FF00"/>
                </a:solidFill>
                <a:latin typeface="Symbol" pitchFamily="18" charset="2"/>
                <a:sym typeface="Symbol" pitchFamily="18" charset="2"/>
              </a:rPr>
              <a:t>n</a:t>
            </a:r>
          </a:p>
        </p:txBody>
      </p:sp>
      <p:sp>
        <p:nvSpPr>
          <p:cNvPr id="178182" name="タイトル 1"/>
          <p:cNvSpPr>
            <a:spLocks/>
          </p:cNvSpPr>
          <p:nvPr/>
        </p:nvSpPr>
        <p:spPr bwMode="auto">
          <a:xfrm>
            <a:off x="1476375" y="152400"/>
            <a:ext cx="6264275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5" tIns="45718" rIns="91435" bIns="45718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2400">
                <a:solidFill>
                  <a:srgbClr val="FFFFFF"/>
                </a:solidFill>
              </a:rPr>
              <a:t>Event Location in the ECC</a:t>
            </a:r>
          </a:p>
        </p:txBody>
      </p:sp>
      <p:sp>
        <p:nvSpPr>
          <p:cNvPr id="178183" name="Rectangle 43"/>
          <p:cNvSpPr>
            <a:spLocks noChangeArrowheads="1"/>
          </p:cNvSpPr>
          <p:nvPr/>
        </p:nvSpPr>
        <p:spPr bwMode="auto">
          <a:xfrm>
            <a:off x="1116013" y="1023938"/>
            <a:ext cx="433387" cy="5500687"/>
          </a:xfrm>
          <a:prstGeom prst="rect">
            <a:avLst/>
          </a:prstGeom>
          <a:solidFill>
            <a:srgbClr val="80808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2940" tIns="41471" rIns="82940" bIns="41471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0" lang="ja-JP" altLang="ja-JP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78184" name="Rectangle 44"/>
          <p:cNvSpPr>
            <a:spLocks noChangeArrowheads="1"/>
          </p:cNvSpPr>
          <p:nvPr/>
        </p:nvSpPr>
        <p:spPr bwMode="auto">
          <a:xfrm>
            <a:off x="1763713" y="1023938"/>
            <a:ext cx="433387" cy="5500687"/>
          </a:xfrm>
          <a:prstGeom prst="rect">
            <a:avLst/>
          </a:prstGeom>
          <a:solidFill>
            <a:srgbClr val="80808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2940" tIns="41471" rIns="82940" bIns="41471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0" lang="ja-JP" altLang="ja-JP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78185" name="Rectangle 45"/>
          <p:cNvSpPr>
            <a:spLocks noChangeArrowheads="1"/>
          </p:cNvSpPr>
          <p:nvPr/>
        </p:nvSpPr>
        <p:spPr bwMode="auto">
          <a:xfrm>
            <a:off x="2411413" y="1023938"/>
            <a:ext cx="433387" cy="5500687"/>
          </a:xfrm>
          <a:prstGeom prst="rect">
            <a:avLst/>
          </a:prstGeom>
          <a:solidFill>
            <a:srgbClr val="80808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2940" tIns="41471" rIns="82940" bIns="41471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0" lang="ja-JP" altLang="ja-JP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78186" name="Rectangle 46"/>
          <p:cNvSpPr>
            <a:spLocks noChangeArrowheads="1"/>
          </p:cNvSpPr>
          <p:nvPr/>
        </p:nvSpPr>
        <p:spPr bwMode="auto">
          <a:xfrm>
            <a:off x="3059113" y="1023938"/>
            <a:ext cx="433387" cy="5500687"/>
          </a:xfrm>
          <a:prstGeom prst="rect">
            <a:avLst/>
          </a:prstGeom>
          <a:solidFill>
            <a:srgbClr val="80808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2940" tIns="41471" rIns="82940" bIns="41471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0" lang="ja-JP" altLang="ja-JP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78187" name="Rectangle 47"/>
          <p:cNvSpPr>
            <a:spLocks noChangeArrowheads="1"/>
          </p:cNvSpPr>
          <p:nvPr/>
        </p:nvSpPr>
        <p:spPr bwMode="auto">
          <a:xfrm>
            <a:off x="3708400" y="1023938"/>
            <a:ext cx="433388" cy="5500687"/>
          </a:xfrm>
          <a:prstGeom prst="rect">
            <a:avLst/>
          </a:prstGeom>
          <a:solidFill>
            <a:srgbClr val="80808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2940" tIns="41471" rIns="82940" bIns="41471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0" lang="ja-JP" altLang="ja-JP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78188" name="Rectangle 48"/>
          <p:cNvSpPr>
            <a:spLocks noChangeArrowheads="1"/>
          </p:cNvSpPr>
          <p:nvPr/>
        </p:nvSpPr>
        <p:spPr bwMode="auto">
          <a:xfrm>
            <a:off x="4356100" y="1023938"/>
            <a:ext cx="433388" cy="5500687"/>
          </a:xfrm>
          <a:prstGeom prst="rect">
            <a:avLst/>
          </a:prstGeom>
          <a:solidFill>
            <a:srgbClr val="80808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2940" tIns="41471" rIns="82940" bIns="41471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0" lang="ja-JP" altLang="ja-JP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78189" name="Rectangle 49"/>
          <p:cNvSpPr>
            <a:spLocks noChangeArrowheads="1"/>
          </p:cNvSpPr>
          <p:nvPr/>
        </p:nvSpPr>
        <p:spPr bwMode="auto">
          <a:xfrm>
            <a:off x="5003800" y="1025525"/>
            <a:ext cx="433388" cy="5500688"/>
          </a:xfrm>
          <a:prstGeom prst="rect">
            <a:avLst/>
          </a:prstGeom>
          <a:solidFill>
            <a:srgbClr val="80808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2940" tIns="41471" rIns="82940" bIns="41471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0" lang="ja-JP" altLang="ja-JP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78190" name="Rectangle 50"/>
          <p:cNvSpPr>
            <a:spLocks noChangeArrowheads="1"/>
          </p:cNvSpPr>
          <p:nvPr/>
        </p:nvSpPr>
        <p:spPr bwMode="auto">
          <a:xfrm>
            <a:off x="5651500" y="1025525"/>
            <a:ext cx="433388" cy="5500688"/>
          </a:xfrm>
          <a:prstGeom prst="rect">
            <a:avLst/>
          </a:prstGeom>
          <a:solidFill>
            <a:srgbClr val="80808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2940" tIns="41471" rIns="82940" bIns="41471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0" lang="ja-JP" altLang="ja-JP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78191" name="Text Box 78"/>
          <p:cNvSpPr txBox="1">
            <a:spLocks noChangeArrowheads="1"/>
          </p:cNvSpPr>
          <p:nvPr/>
        </p:nvSpPr>
        <p:spPr bwMode="auto">
          <a:xfrm rot="-5400000">
            <a:off x="1204912" y="5819776"/>
            <a:ext cx="63182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5" tIns="45713" rIns="91425" bIns="45713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1800">
                <a:solidFill>
                  <a:srgbClr val="000000"/>
                </a:solidFill>
                <a:latin typeface="Calibri" pitchFamily="34" charset="0"/>
              </a:rPr>
              <a:t>Lead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1800">
                <a:solidFill>
                  <a:srgbClr val="000000"/>
                </a:solidFill>
                <a:latin typeface="Calibri" pitchFamily="34" charset="0"/>
              </a:rPr>
              <a:t>film</a:t>
            </a:r>
          </a:p>
        </p:txBody>
      </p:sp>
      <p:sp>
        <p:nvSpPr>
          <p:cNvPr id="178192" name="Text Box 79"/>
          <p:cNvSpPr txBox="1">
            <a:spLocks noChangeArrowheads="1"/>
          </p:cNvSpPr>
          <p:nvPr/>
        </p:nvSpPr>
        <p:spPr bwMode="auto">
          <a:xfrm rot="-5400000">
            <a:off x="1847850" y="5819776"/>
            <a:ext cx="63182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5" tIns="45713" rIns="91425" bIns="45713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1800">
                <a:solidFill>
                  <a:srgbClr val="000000"/>
                </a:solidFill>
                <a:latin typeface="Calibri" pitchFamily="34" charset="0"/>
              </a:rPr>
              <a:t>Lead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1800">
                <a:solidFill>
                  <a:srgbClr val="000000"/>
                </a:solidFill>
                <a:latin typeface="Calibri" pitchFamily="34" charset="0"/>
              </a:rPr>
              <a:t>film</a:t>
            </a:r>
          </a:p>
        </p:txBody>
      </p:sp>
      <p:sp>
        <p:nvSpPr>
          <p:cNvPr id="178193" name="Text Box 80"/>
          <p:cNvSpPr txBox="1">
            <a:spLocks noChangeArrowheads="1"/>
          </p:cNvSpPr>
          <p:nvPr/>
        </p:nvSpPr>
        <p:spPr bwMode="auto">
          <a:xfrm rot="-5400000">
            <a:off x="2505075" y="5819776"/>
            <a:ext cx="63182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5" tIns="45713" rIns="91425" bIns="45713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1800">
                <a:solidFill>
                  <a:srgbClr val="000000"/>
                </a:solidFill>
                <a:latin typeface="Calibri" pitchFamily="34" charset="0"/>
              </a:rPr>
              <a:t>Lead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1800">
                <a:solidFill>
                  <a:srgbClr val="000000"/>
                </a:solidFill>
                <a:latin typeface="Calibri" pitchFamily="34" charset="0"/>
              </a:rPr>
              <a:t>film</a:t>
            </a:r>
          </a:p>
        </p:txBody>
      </p:sp>
      <p:sp>
        <p:nvSpPr>
          <p:cNvPr id="178194" name="Text Box 81"/>
          <p:cNvSpPr txBox="1">
            <a:spLocks noChangeArrowheads="1"/>
          </p:cNvSpPr>
          <p:nvPr/>
        </p:nvSpPr>
        <p:spPr bwMode="auto">
          <a:xfrm rot="-5400000">
            <a:off x="3144837" y="5818188"/>
            <a:ext cx="63182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5" tIns="45713" rIns="91425" bIns="45713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1800">
                <a:solidFill>
                  <a:srgbClr val="000000"/>
                </a:solidFill>
                <a:latin typeface="Calibri" pitchFamily="34" charset="0"/>
              </a:rPr>
              <a:t>Lead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1800">
                <a:solidFill>
                  <a:srgbClr val="000000"/>
                </a:solidFill>
                <a:latin typeface="Calibri" pitchFamily="34" charset="0"/>
              </a:rPr>
              <a:t>film</a:t>
            </a:r>
          </a:p>
        </p:txBody>
      </p:sp>
      <p:sp>
        <p:nvSpPr>
          <p:cNvPr id="178195" name="Text Box 82"/>
          <p:cNvSpPr txBox="1">
            <a:spLocks noChangeArrowheads="1"/>
          </p:cNvSpPr>
          <p:nvPr/>
        </p:nvSpPr>
        <p:spPr bwMode="auto">
          <a:xfrm rot="-5400000">
            <a:off x="3814762" y="5830888"/>
            <a:ext cx="63182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5" tIns="45713" rIns="91425" bIns="45713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1800">
                <a:solidFill>
                  <a:srgbClr val="000000"/>
                </a:solidFill>
                <a:latin typeface="Calibri" pitchFamily="34" charset="0"/>
              </a:rPr>
              <a:t>Lead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1800">
                <a:solidFill>
                  <a:srgbClr val="000000"/>
                </a:solidFill>
                <a:latin typeface="Calibri" pitchFamily="34" charset="0"/>
              </a:rPr>
              <a:t>film</a:t>
            </a:r>
          </a:p>
        </p:txBody>
      </p:sp>
      <p:sp>
        <p:nvSpPr>
          <p:cNvPr id="178196" name="Text Box 83"/>
          <p:cNvSpPr txBox="1">
            <a:spLocks noChangeArrowheads="1"/>
          </p:cNvSpPr>
          <p:nvPr/>
        </p:nvSpPr>
        <p:spPr bwMode="auto">
          <a:xfrm rot="-5400000">
            <a:off x="4449762" y="5818188"/>
            <a:ext cx="63182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5" tIns="45713" rIns="91425" bIns="45713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1800">
                <a:solidFill>
                  <a:srgbClr val="000000"/>
                </a:solidFill>
                <a:latin typeface="Calibri" pitchFamily="34" charset="0"/>
              </a:rPr>
              <a:t>Lead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1800">
                <a:solidFill>
                  <a:srgbClr val="000000"/>
                </a:solidFill>
                <a:latin typeface="Calibri" pitchFamily="34" charset="0"/>
              </a:rPr>
              <a:t>film</a:t>
            </a:r>
          </a:p>
        </p:txBody>
      </p:sp>
      <p:sp>
        <p:nvSpPr>
          <p:cNvPr id="178197" name="Text Box 84"/>
          <p:cNvSpPr txBox="1">
            <a:spLocks noChangeArrowheads="1"/>
          </p:cNvSpPr>
          <p:nvPr/>
        </p:nvSpPr>
        <p:spPr bwMode="auto">
          <a:xfrm rot="-5400000">
            <a:off x="5095875" y="5818188"/>
            <a:ext cx="63182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5" tIns="45713" rIns="91425" bIns="45713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1800">
                <a:solidFill>
                  <a:srgbClr val="000000"/>
                </a:solidFill>
                <a:latin typeface="Calibri" pitchFamily="34" charset="0"/>
              </a:rPr>
              <a:t>Lead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1800">
                <a:solidFill>
                  <a:srgbClr val="000000"/>
                </a:solidFill>
                <a:latin typeface="Calibri" pitchFamily="34" charset="0"/>
              </a:rPr>
              <a:t>film</a:t>
            </a:r>
          </a:p>
        </p:txBody>
      </p:sp>
      <p:sp>
        <p:nvSpPr>
          <p:cNvPr id="178198" name="Text Box 84"/>
          <p:cNvSpPr txBox="1">
            <a:spLocks noChangeArrowheads="1"/>
          </p:cNvSpPr>
          <p:nvPr/>
        </p:nvSpPr>
        <p:spPr bwMode="auto">
          <a:xfrm rot="-5400000">
            <a:off x="5732462" y="5832476"/>
            <a:ext cx="63182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5" tIns="45713" rIns="91425" bIns="45713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1800">
                <a:solidFill>
                  <a:srgbClr val="000000"/>
                </a:solidFill>
                <a:latin typeface="Calibri" pitchFamily="34" charset="0"/>
              </a:rPr>
              <a:t>Lead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1800">
                <a:solidFill>
                  <a:srgbClr val="000000"/>
                </a:solidFill>
                <a:latin typeface="Calibri" pitchFamily="34" charset="0"/>
              </a:rPr>
              <a:t>film</a:t>
            </a:r>
          </a:p>
        </p:txBody>
      </p:sp>
      <p:sp>
        <p:nvSpPr>
          <p:cNvPr id="178199" name="Text Box 67"/>
          <p:cNvSpPr txBox="1">
            <a:spLocks noChangeArrowheads="1"/>
          </p:cNvSpPr>
          <p:nvPr/>
        </p:nvSpPr>
        <p:spPr bwMode="auto">
          <a:xfrm>
            <a:off x="3419475" y="1125538"/>
            <a:ext cx="944563" cy="52863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25" tIns="45713" rIns="91425" bIns="45713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2800" b="1">
                <a:solidFill>
                  <a:srgbClr val="000000"/>
                </a:solidFill>
                <a:latin typeface="Arial" pitchFamily="34" charset="0"/>
              </a:rPr>
              <a:t>ECC</a:t>
            </a:r>
          </a:p>
        </p:txBody>
      </p:sp>
      <p:sp>
        <p:nvSpPr>
          <p:cNvPr id="140344" name="Rectangle 56"/>
          <p:cNvSpPr>
            <a:spLocks noChangeArrowheads="1"/>
          </p:cNvSpPr>
          <p:nvPr/>
        </p:nvSpPr>
        <p:spPr bwMode="auto">
          <a:xfrm>
            <a:off x="7162800" y="1066800"/>
            <a:ext cx="217488" cy="547211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2940" tIns="41471" rIns="82940" bIns="41471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0" lang="ja-JP" altLang="ja-JP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2" name="Rectangle 56"/>
          <p:cNvSpPr>
            <a:spLocks noChangeArrowheads="1"/>
          </p:cNvSpPr>
          <p:nvPr/>
        </p:nvSpPr>
        <p:spPr bwMode="auto">
          <a:xfrm>
            <a:off x="7378700" y="1069975"/>
            <a:ext cx="217488" cy="547211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2940" tIns="41471" rIns="82940" bIns="41471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0" lang="ja-JP" altLang="ja-JP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30800" name="Line 2"/>
          <p:cNvSpPr>
            <a:spLocks noChangeShapeType="1"/>
          </p:cNvSpPr>
          <p:nvPr/>
        </p:nvSpPr>
        <p:spPr bwMode="auto">
          <a:xfrm flipV="1">
            <a:off x="7162800" y="1714500"/>
            <a:ext cx="433388" cy="1873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2940" tIns="41471" rIns="82940" bIns="41471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40356" name="Rectangle 68"/>
          <p:cNvSpPr>
            <a:spLocks noChangeArrowheads="1"/>
          </p:cNvSpPr>
          <p:nvPr/>
        </p:nvSpPr>
        <p:spPr bwMode="auto">
          <a:xfrm>
            <a:off x="6300788" y="1052513"/>
            <a:ext cx="863600" cy="5473700"/>
          </a:xfrm>
          <a:prstGeom prst="rect">
            <a:avLst/>
          </a:prstGeom>
          <a:solidFill>
            <a:schemeClr val="bg2">
              <a:lumMod val="9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1425" tIns="45713" rIns="91425" bIns="45713" anchor="ctr"/>
          <a:lstStyle/>
          <a:p>
            <a:pPr algn="ctr" defTabSz="914367">
              <a:defRPr/>
            </a:pPr>
            <a:endParaRPr kumimoji="0" lang="ja-JP" altLang="en-US" sz="2400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78204" name="Text Box 85"/>
          <p:cNvSpPr txBox="1">
            <a:spLocks noChangeArrowheads="1"/>
          </p:cNvSpPr>
          <p:nvPr/>
        </p:nvSpPr>
        <p:spPr bwMode="auto">
          <a:xfrm rot="-5400000">
            <a:off x="7141369" y="5858669"/>
            <a:ext cx="544512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5" tIns="45713" rIns="91425" bIns="45713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1800">
                <a:solidFill>
                  <a:srgbClr val="000000"/>
                </a:solidFill>
                <a:latin typeface="Calibri" pitchFamily="34" charset="0"/>
              </a:rPr>
              <a:t>film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1800">
                <a:solidFill>
                  <a:srgbClr val="000000"/>
                </a:solidFill>
                <a:latin typeface="Calibri" pitchFamily="34" charset="0"/>
              </a:rPr>
              <a:t>film</a:t>
            </a:r>
          </a:p>
        </p:txBody>
      </p:sp>
      <p:sp>
        <p:nvSpPr>
          <p:cNvPr id="140360" name="Text Box 72"/>
          <p:cNvSpPr txBox="1">
            <a:spLocks noChangeArrowheads="1"/>
          </p:cNvSpPr>
          <p:nvPr/>
        </p:nvSpPr>
        <p:spPr bwMode="auto">
          <a:xfrm>
            <a:off x="7488238" y="2697163"/>
            <a:ext cx="1776412" cy="1076325"/>
          </a:xfrm>
          <a:prstGeom prst="rect">
            <a:avLst/>
          </a:prstGeom>
          <a:solidFill>
            <a:schemeClr val="bg1">
              <a:alpha val="7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13" rIns="91425" bIns="45713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2000" b="1">
                <a:solidFill>
                  <a:srgbClr val="000000"/>
                </a:solidFill>
                <a:latin typeface="Arial" pitchFamily="34" charset="0"/>
              </a:rPr>
              <a:t>Large Area Scanning</a:t>
            </a:r>
            <a:endParaRPr kumimoji="0" lang="ja-JP" altLang="en-US" b="1">
              <a:solidFill>
                <a:srgbClr val="000000"/>
              </a:solidFill>
              <a:latin typeface="Arial" pitchFamily="34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kumimoji="0" lang="ja-JP" altLang="en-US" b="1">
                <a:solidFill>
                  <a:srgbClr val="000000"/>
                </a:solidFill>
                <a:latin typeface="Arial" pitchFamily="34" charset="0"/>
              </a:rPr>
              <a:t> </a:t>
            </a:r>
            <a:r>
              <a:rPr kumimoji="0" lang="en-US" altLang="ja-JP" sz="2000" b="1">
                <a:solidFill>
                  <a:srgbClr val="000000"/>
                </a:solidFill>
                <a:latin typeface="Arial" pitchFamily="34" charset="0"/>
              </a:rPr>
              <a:t>~5cm x 5cm</a:t>
            </a:r>
            <a:endParaRPr kumimoji="0" lang="en-US" altLang="ja-JP" sz="2000" b="1" baseline="3000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78206" name="Text Box 66"/>
          <p:cNvSpPr txBox="1">
            <a:spLocks noChangeArrowheads="1"/>
          </p:cNvSpPr>
          <p:nvPr/>
        </p:nvSpPr>
        <p:spPr bwMode="auto">
          <a:xfrm>
            <a:off x="7151688" y="160338"/>
            <a:ext cx="1641475" cy="7080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25" tIns="45713" rIns="91425" bIns="45713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2000" b="1">
                <a:solidFill>
                  <a:srgbClr val="000000"/>
                </a:solidFill>
                <a:latin typeface="Arial" pitchFamily="34" charset="0"/>
              </a:rPr>
              <a:t>Changeable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2000" b="1">
                <a:solidFill>
                  <a:srgbClr val="000000"/>
                </a:solidFill>
                <a:latin typeface="Arial" pitchFamily="34" charset="0"/>
              </a:rPr>
              <a:t> Sheet</a:t>
            </a:r>
          </a:p>
        </p:txBody>
      </p:sp>
      <p:sp>
        <p:nvSpPr>
          <p:cNvPr id="178207" name="Line 89"/>
          <p:cNvSpPr>
            <a:spLocks noChangeShapeType="1"/>
          </p:cNvSpPr>
          <p:nvPr/>
        </p:nvSpPr>
        <p:spPr bwMode="auto">
          <a:xfrm flipV="1">
            <a:off x="179388" y="4076700"/>
            <a:ext cx="576262" cy="0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2940" tIns="41471" rIns="82940" bIns="41471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6293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40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0344" grpId="0" animBg="1"/>
      <p:bldP spid="2" grpId="0" animBg="1"/>
      <p:bldP spid="30800" grpId="0" animBg="1"/>
      <p:bldP spid="14036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正方形/長方形 89"/>
          <p:cNvSpPr>
            <a:spLocks noChangeArrowheads="1"/>
          </p:cNvSpPr>
          <p:nvPr/>
        </p:nvSpPr>
        <p:spPr bwMode="auto">
          <a:xfrm>
            <a:off x="1155700" y="1084263"/>
            <a:ext cx="5143500" cy="5468937"/>
          </a:xfrm>
          <a:prstGeom prst="rect">
            <a:avLst/>
          </a:prstGeom>
          <a:solidFill>
            <a:srgbClr val="D8E457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0" lang="ja-JP" altLang="en-US">
              <a:solidFill>
                <a:srgbClr val="FFFFFF"/>
              </a:solidFill>
            </a:endParaRPr>
          </a:p>
        </p:txBody>
      </p:sp>
      <p:sp>
        <p:nvSpPr>
          <p:cNvPr id="179203" name="Rectangle 6"/>
          <p:cNvSpPr>
            <a:spLocks noChangeArrowheads="1"/>
          </p:cNvSpPr>
          <p:nvPr/>
        </p:nvSpPr>
        <p:spPr bwMode="auto">
          <a:xfrm>
            <a:off x="7162800" y="1066800"/>
            <a:ext cx="217488" cy="5472113"/>
          </a:xfrm>
          <a:prstGeom prst="rect">
            <a:avLst/>
          </a:prstGeom>
          <a:solidFill>
            <a:srgbClr val="D8E457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2940" tIns="41471" rIns="82940" bIns="41471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0" lang="ja-JP" altLang="ja-JP">
              <a:solidFill>
                <a:srgbClr val="BBE0E3"/>
              </a:solidFill>
              <a:latin typeface="Calibri" pitchFamily="34" charset="0"/>
            </a:endParaRPr>
          </a:p>
        </p:txBody>
      </p:sp>
      <p:sp>
        <p:nvSpPr>
          <p:cNvPr id="179204" name="Rectangle 7"/>
          <p:cNvSpPr>
            <a:spLocks noChangeArrowheads="1"/>
          </p:cNvSpPr>
          <p:nvPr/>
        </p:nvSpPr>
        <p:spPr bwMode="auto">
          <a:xfrm>
            <a:off x="7380288" y="1066800"/>
            <a:ext cx="217487" cy="5472113"/>
          </a:xfrm>
          <a:prstGeom prst="rect">
            <a:avLst/>
          </a:prstGeom>
          <a:solidFill>
            <a:srgbClr val="D8E457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2940" tIns="41471" rIns="82940" bIns="41471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0" lang="ja-JP" altLang="en-US">
              <a:solidFill>
                <a:srgbClr val="000000"/>
              </a:solidFill>
            </a:endParaRPr>
          </a:p>
        </p:txBody>
      </p:sp>
      <p:sp>
        <p:nvSpPr>
          <p:cNvPr id="179205" name="Text Box 90"/>
          <p:cNvSpPr txBox="1">
            <a:spLocks noChangeArrowheads="1"/>
          </p:cNvSpPr>
          <p:nvPr/>
        </p:nvSpPr>
        <p:spPr bwMode="auto">
          <a:xfrm>
            <a:off x="179388" y="3141663"/>
            <a:ext cx="546100" cy="925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5" tIns="45713" rIns="91425" bIns="45713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5400">
                <a:solidFill>
                  <a:srgbClr val="00FF00"/>
                </a:solidFill>
                <a:latin typeface="Symbol" pitchFamily="18" charset="2"/>
                <a:sym typeface="Symbol" pitchFamily="18" charset="2"/>
              </a:rPr>
              <a:t>n</a:t>
            </a:r>
          </a:p>
        </p:txBody>
      </p:sp>
      <p:sp>
        <p:nvSpPr>
          <p:cNvPr id="179206" name="タイトル 1"/>
          <p:cNvSpPr>
            <a:spLocks/>
          </p:cNvSpPr>
          <p:nvPr/>
        </p:nvSpPr>
        <p:spPr bwMode="auto">
          <a:xfrm>
            <a:off x="1287463" y="152400"/>
            <a:ext cx="6264275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5" tIns="45718" rIns="91435" bIns="45718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ja-JP" sz="2400">
              <a:solidFill>
                <a:srgbClr val="FFFFFF"/>
              </a:solidFill>
            </a:endParaRPr>
          </a:p>
        </p:txBody>
      </p:sp>
      <p:sp>
        <p:nvSpPr>
          <p:cNvPr id="202759" name="Rectangle 7"/>
          <p:cNvSpPr>
            <a:spLocks noChangeArrowheads="1"/>
          </p:cNvSpPr>
          <p:nvPr/>
        </p:nvSpPr>
        <p:spPr bwMode="auto">
          <a:xfrm>
            <a:off x="6019800" y="2108200"/>
            <a:ext cx="304800" cy="45720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5" tIns="45718" rIns="91435" bIns="45718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202760" name="Line 2"/>
          <p:cNvSpPr>
            <a:spLocks noChangeShapeType="1"/>
          </p:cNvSpPr>
          <p:nvPr/>
        </p:nvSpPr>
        <p:spPr bwMode="auto">
          <a:xfrm flipV="1">
            <a:off x="6019800" y="2228850"/>
            <a:ext cx="381000" cy="16351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2940" tIns="41471" rIns="82940" bIns="41471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02761" name="Rectangle 9"/>
          <p:cNvSpPr>
            <a:spLocks noChangeArrowheads="1"/>
          </p:cNvSpPr>
          <p:nvPr/>
        </p:nvSpPr>
        <p:spPr bwMode="auto">
          <a:xfrm>
            <a:off x="5410200" y="2362200"/>
            <a:ext cx="304800" cy="45720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5" tIns="45718" rIns="91435" bIns="45718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202762" name="Line 2"/>
          <p:cNvSpPr>
            <a:spLocks noChangeShapeType="1"/>
          </p:cNvSpPr>
          <p:nvPr/>
        </p:nvSpPr>
        <p:spPr bwMode="auto">
          <a:xfrm flipV="1">
            <a:off x="5334000" y="2486025"/>
            <a:ext cx="457200" cy="19685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2940" tIns="41471" rIns="82940" bIns="41471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02763" name="Rectangle 11"/>
          <p:cNvSpPr>
            <a:spLocks noChangeArrowheads="1"/>
          </p:cNvSpPr>
          <p:nvPr/>
        </p:nvSpPr>
        <p:spPr bwMode="auto">
          <a:xfrm>
            <a:off x="4724400" y="2667000"/>
            <a:ext cx="304800" cy="45720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5" tIns="45718" rIns="91435" bIns="45718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202764" name="Line 2"/>
          <p:cNvSpPr>
            <a:spLocks noChangeShapeType="1"/>
          </p:cNvSpPr>
          <p:nvPr/>
        </p:nvSpPr>
        <p:spPr bwMode="auto">
          <a:xfrm flipV="1">
            <a:off x="4648200" y="2786063"/>
            <a:ext cx="457200" cy="19685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2940" tIns="41471" rIns="82940" bIns="41471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02765" name="Rectangle 13"/>
          <p:cNvSpPr>
            <a:spLocks noChangeArrowheads="1"/>
          </p:cNvSpPr>
          <p:nvPr/>
        </p:nvSpPr>
        <p:spPr bwMode="auto">
          <a:xfrm>
            <a:off x="4114800" y="2908300"/>
            <a:ext cx="304800" cy="45720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5" tIns="45718" rIns="91435" bIns="45718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202766" name="Line 2"/>
          <p:cNvSpPr>
            <a:spLocks noChangeShapeType="1"/>
          </p:cNvSpPr>
          <p:nvPr/>
        </p:nvSpPr>
        <p:spPr bwMode="auto">
          <a:xfrm flipV="1">
            <a:off x="3962400" y="3084513"/>
            <a:ext cx="457200" cy="19685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2940" tIns="41471" rIns="82940" bIns="41471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02767" name="Rectangle 15"/>
          <p:cNvSpPr>
            <a:spLocks noChangeArrowheads="1"/>
          </p:cNvSpPr>
          <p:nvPr/>
        </p:nvSpPr>
        <p:spPr bwMode="auto">
          <a:xfrm>
            <a:off x="3505200" y="3200400"/>
            <a:ext cx="304800" cy="45720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5" tIns="45718" rIns="91435" bIns="45718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202768" name="Line 2"/>
          <p:cNvSpPr>
            <a:spLocks noChangeShapeType="1"/>
          </p:cNvSpPr>
          <p:nvPr/>
        </p:nvSpPr>
        <p:spPr bwMode="auto">
          <a:xfrm flipV="1">
            <a:off x="3429000" y="3314700"/>
            <a:ext cx="457200" cy="19685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2940" tIns="41471" rIns="82940" bIns="41471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02769" name="Rectangle 17"/>
          <p:cNvSpPr>
            <a:spLocks noChangeArrowheads="1"/>
          </p:cNvSpPr>
          <p:nvPr/>
        </p:nvSpPr>
        <p:spPr bwMode="auto">
          <a:xfrm>
            <a:off x="2819400" y="3505200"/>
            <a:ext cx="304800" cy="45720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5" tIns="45718" rIns="91435" bIns="45718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202770" name="Line 2"/>
          <p:cNvSpPr>
            <a:spLocks noChangeShapeType="1"/>
          </p:cNvSpPr>
          <p:nvPr/>
        </p:nvSpPr>
        <p:spPr bwMode="auto">
          <a:xfrm flipV="1">
            <a:off x="2743200" y="3598863"/>
            <a:ext cx="457200" cy="19685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2940" tIns="41471" rIns="82940" bIns="41471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02771" name="Rectangle 19"/>
          <p:cNvSpPr>
            <a:spLocks noChangeArrowheads="1"/>
          </p:cNvSpPr>
          <p:nvPr/>
        </p:nvSpPr>
        <p:spPr bwMode="auto">
          <a:xfrm>
            <a:off x="2124075" y="3716338"/>
            <a:ext cx="304800" cy="433387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5" tIns="45718" rIns="91435" bIns="45718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202772" name="Line 5"/>
          <p:cNvSpPr>
            <a:spLocks noChangeShapeType="1"/>
          </p:cNvSpPr>
          <p:nvPr/>
        </p:nvSpPr>
        <p:spPr bwMode="auto">
          <a:xfrm flipV="1">
            <a:off x="1979613" y="3941763"/>
            <a:ext cx="458787" cy="7778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2940" tIns="41471" rIns="82940" bIns="41471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02773" name="Rectangle 21"/>
          <p:cNvSpPr>
            <a:spLocks noChangeArrowheads="1"/>
          </p:cNvSpPr>
          <p:nvPr/>
        </p:nvSpPr>
        <p:spPr bwMode="auto">
          <a:xfrm>
            <a:off x="1524000" y="3810000"/>
            <a:ext cx="304800" cy="45720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5" tIns="45718" rIns="91435" bIns="45718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179222" name="Rectangle 43"/>
          <p:cNvSpPr>
            <a:spLocks noChangeArrowheads="1"/>
          </p:cNvSpPr>
          <p:nvPr/>
        </p:nvSpPr>
        <p:spPr bwMode="auto">
          <a:xfrm>
            <a:off x="1116013" y="1066800"/>
            <a:ext cx="433387" cy="5473700"/>
          </a:xfrm>
          <a:prstGeom prst="rect">
            <a:avLst/>
          </a:prstGeom>
          <a:solidFill>
            <a:srgbClr val="80808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2940" tIns="41471" rIns="82940" bIns="41471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0" lang="ja-JP" altLang="ja-JP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79223" name="Rectangle 44"/>
          <p:cNvSpPr>
            <a:spLocks noChangeArrowheads="1"/>
          </p:cNvSpPr>
          <p:nvPr/>
        </p:nvSpPr>
        <p:spPr bwMode="auto">
          <a:xfrm>
            <a:off x="1763713" y="1066800"/>
            <a:ext cx="433387" cy="5473700"/>
          </a:xfrm>
          <a:prstGeom prst="rect">
            <a:avLst/>
          </a:prstGeom>
          <a:solidFill>
            <a:srgbClr val="80808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2940" tIns="41471" rIns="82940" bIns="41471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0" lang="ja-JP" altLang="ja-JP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79224" name="Rectangle 45"/>
          <p:cNvSpPr>
            <a:spLocks noChangeArrowheads="1"/>
          </p:cNvSpPr>
          <p:nvPr/>
        </p:nvSpPr>
        <p:spPr bwMode="auto">
          <a:xfrm>
            <a:off x="2411413" y="1066800"/>
            <a:ext cx="433387" cy="5473700"/>
          </a:xfrm>
          <a:prstGeom prst="rect">
            <a:avLst/>
          </a:prstGeom>
          <a:solidFill>
            <a:srgbClr val="80808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2940" tIns="41471" rIns="82940" bIns="41471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0" lang="ja-JP" altLang="ja-JP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79225" name="Rectangle 46"/>
          <p:cNvSpPr>
            <a:spLocks noChangeArrowheads="1"/>
          </p:cNvSpPr>
          <p:nvPr/>
        </p:nvSpPr>
        <p:spPr bwMode="auto">
          <a:xfrm>
            <a:off x="3057525" y="1066800"/>
            <a:ext cx="433388" cy="5473700"/>
          </a:xfrm>
          <a:prstGeom prst="rect">
            <a:avLst/>
          </a:prstGeom>
          <a:solidFill>
            <a:srgbClr val="80808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2940" tIns="41471" rIns="82940" bIns="41471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0" lang="ja-JP" altLang="ja-JP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79226" name="Rectangle 47"/>
          <p:cNvSpPr>
            <a:spLocks noChangeArrowheads="1"/>
          </p:cNvSpPr>
          <p:nvPr/>
        </p:nvSpPr>
        <p:spPr bwMode="auto">
          <a:xfrm>
            <a:off x="3708400" y="1066800"/>
            <a:ext cx="433388" cy="5473700"/>
          </a:xfrm>
          <a:prstGeom prst="rect">
            <a:avLst/>
          </a:prstGeom>
          <a:solidFill>
            <a:srgbClr val="80808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2940" tIns="41471" rIns="82940" bIns="41471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0" lang="ja-JP" altLang="ja-JP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79227" name="Rectangle 48"/>
          <p:cNvSpPr>
            <a:spLocks noChangeArrowheads="1"/>
          </p:cNvSpPr>
          <p:nvPr/>
        </p:nvSpPr>
        <p:spPr bwMode="auto">
          <a:xfrm>
            <a:off x="4356100" y="1066800"/>
            <a:ext cx="433388" cy="5473700"/>
          </a:xfrm>
          <a:prstGeom prst="rect">
            <a:avLst/>
          </a:prstGeom>
          <a:solidFill>
            <a:srgbClr val="80808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2940" tIns="41471" rIns="82940" bIns="41471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0" lang="ja-JP" altLang="ja-JP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79228" name="Rectangle 49"/>
          <p:cNvSpPr>
            <a:spLocks noChangeArrowheads="1"/>
          </p:cNvSpPr>
          <p:nvPr/>
        </p:nvSpPr>
        <p:spPr bwMode="auto">
          <a:xfrm>
            <a:off x="5003800" y="1066800"/>
            <a:ext cx="433388" cy="5473700"/>
          </a:xfrm>
          <a:prstGeom prst="rect">
            <a:avLst/>
          </a:prstGeom>
          <a:solidFill>
            <a:srgbClr val="80808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2940" tIns="41471" rIns="82940" bIns="41471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0" lang="ja-JP" altLang="ja-JP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79229" name="Rectangle 50"/>
          <p:cNvSpPr>
            <a:spLocks noChangeArrowheads="1"/>
          </p:cNvSpPr>
          <p:nvPr/>
        </p:nvSpPr>
        <p:spPr bwMode="auto">
          <a:xfrm>
            <a:off x="5651500" y="1066800"/>
            <a:ext cx="433388" cy="5473700"/>
          </a:xfrm>
          <a:prstGeom prst="rect">
            <a:avLst/>
          </a:prstGeom>
          <a:solidFill>
            <a:srgbClr val="80808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2940" tIns="41471" rIns="82940" bIns="41471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0" lang="ja-JP" altLang="ja-JP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79230" name="Text Box 78"/>
          <p:cNvSpPr txBox="1">
            <a:spLocks noChangeArrowheads="1"/>
          </p:cNvSpPr>
          <p:nvPr/>
        </p:nvSpPr>
        <p:spPr bwMode="auto">
          <a:xfrm rot="-5400000">
            <a:off x="1204912" y="5819776"/>
            <a:ext cx="63182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5" tIns="45713" rIns="91425" bIns="45713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1800">
                <a:solidFill>
                  <a:srgbClr val="000000"/>
                </a:solidFill>
                <a:latin typeface="Calibri" pitchFamily="34" charset="0"/>
              </a:rPr>
              <a:t>Lead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1800">
                <a:solidFill>
                  <a:srgbClr val="000000"/>
                </a:solidFill>
                <a:latin typeface="Calibri" pitchFamily="34" charset="0"/>
              </a:rPr>
              <a:t>film</a:t>
            </a:r>
          </a:p>
        </p:txBody>
      </p:sp>
      <p:sp>
        <p:nvSpPr>
          <p:cNvPr id="179231" name="Text Box 79"/>
          <p:cNvSpPr txBox="1">
            <a:spLocks noChangeArrowheads="1"/>
          </p:cNvSpPr>
          <p:nvPr/>
        </p:nvSpPr>
        <p:spPr bwMode="auto">
          <a:xfrm rot="-5400000">
            <a:off x="1847850" y="5819776"/>
            <a:ext cx="63182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5" tIns="45713" rIns="91425" bIns="45713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1800">
                <a:solidFill>
                  <a:srgbClr val="000000"/>
                </a:solidFill>
                <a:latin typeface="Calibri" pitchFamily="34" charset="0"/>
              </a:rPr>
              <a:t>Lead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1800">
                <a:solidFill>
                  <a:srgbClr val="000000"/>
                </a:solidFill>
                <a:latin typeface="Calibri" pitchFamily="34" charset="0"/>
              </a:rPr>
              <a:t>film</a:t>
            </a:r>
          </a:p>
        </p:txBody>
      </p:sp>
      <p:sp>
        <p:nvSpPr>
          <p:cNvPr id="179232" name="Text Box 80"/>
          <p:cNvSpPr txBox="1">
            <a:spLocks noChangeArrowheads="1"/>
          </p:cNvSpPr>
          <p:nvPr/>
        </p:nvSpPr>
        <p:spPr bwMode="auto">
          <a:xfrm rot="-5400000">
            <a:off x="2505075" y="5819776"/>
            <a:ext cx="63182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5" tIns="45713" rIns="91425" bIns="45713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1800">
                <a:solidFill>
                  <a:srgbClr val="000000"/>
                </a:solidFill>
                <a:latin typeface="Calibri" pitchFamily="34" charset="0"/>
              </a:rPr>
              <a:t>Lead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1800">
                <a:solidFill>
                  <a:srgbClr val="000000"/>
                </a:solidFill>
                <a:latin typeface="Calibri" pitchFamily="34" charset="0"/>
              </a:rPr>
              <a:t>film</a:t>
            </a:r>
          </a:p>
        </p:txBody>
      </p:sp>
      <p:sp>
        <p:nvSpPr>
          <p:cNvPr id="179233" name="Text Box 81"/>
          <p:cNvSpPr txBox="1">
            <a:spLocks noChangeArrowheads="1"/>
          </p:cNvSpPr>
          <p:nvPr/>
        </p:nvSpPr>
        <p:spPr bwMode="auto">
          <a:xfrm rot="-5400000">
            <a:off x="3144837" y="5818188"/>
            <a:ext cx="63182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5" tIns="45713" rIns="91425" bIns="45713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1800">
                <a:solidFill>
                  <a:srgbClr val="000000"/>
                </a:solidFill>
                <a:latin typeface="Calibri" pitchFamily="34" charset="0"/>
              </a:rPr>
              <a:t>Lead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1800">
                <a:solidFill>
                  <a:srgbClr val="000000"/>
                </a:solidFill>
                <a:latin typeface="Calibri" pitchFamily="34" charset="0"/>
              </a:rPr>
              <a:t>film</a:t>
            </a:r>
          </a:p>
        </p:txBody>
      </p:sp>
      <p:sp>
        <p:nvSpPr>
          <p:cNvPr id="179234" name="Text Box 82"/>
          <p:cNvSpPr txBox="1">
            <a:spLocks noChangeArrowheads="1"/>
          </p:cNvSpPr>
          <p:nvPr/>
        </p:nvSpPr>
        <p:spPr bwMode="auto">
          <a:xfrm rot="-5400000">
            <a:off x="3814762" y="5830888"/>
            <a:ext cx="63182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5" tIns="45713" rIns="91425" bIns="45713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1800">
                <a:solidFill>
                  <a:srgbClr val="000000"/>
                </a:solidFill>
                <a:latin typeface="Calibri" pitchFamily="34" charset="0"/>
              </a:rPr>
              <a:t>Lead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1800">
                <a:solidFill>
                  <a:srgbClr val="000000"/>
                </a:solidFill>
                <a:latin typeface="Calibri" pitchFamily="34" charset="0"/>
              </a:rPr>
              <a:t>film</a:t>
            </a:r>
          </a:p>
        </p:txBody>
      </p:sp>
      <p:sp>
        <p:nvSpPr>
          <p:cNvPr id="179235" name="Text Box 83"/>
          <p:cNvSpPr txBox="1">
            <a:spLocks noChangeArrowheads="1"/>
          </p:cNvSpPr>
          <p:nvPr/>
        </p:nvSpPr>
        <p:spPr bwMode="auto">
          <a:xfrm rot="-5400000">
            <a:off x="4449762" y="5818188"/>
            <a:ext cx="63182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5" tIns="45713" rIns="91425" bIns="45713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1800">
                <a:solidFill>
                  <a:srgbClr val="000000"/>
                </a:solidFill>
                <a:latin typeface="Calibri" pitchFamily="34" charset="0"/>
              </a:rPr>
              <a:t>Lead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1800">
                <a:solidFill>
                  <a:srgbClr val="000000"/>
                </a:solidFill>
                <a:latin typeface="Calibri" pitchFamily="34" charset="0"/>
              </a:rPr>
              <a:t>film</a:t>
            </a:r>
          </a:p>
        </p:txBody>
      </p:sp>
      <p:sp>
        <p:nvSpPr>
          <p:cNvPr id="179236" name="Text Box 84"/>
          <p:cNvSpPr txBox="1">
            <a:spLocks noChangeArrowheads="1"/>
          </p:cNvSpPr>
          <p:nvPr/>
        </p:nvSpPr>
        <p:spPr bwMode="auto">
          <a:xfrm rot="-5400000">
            <a:off x="5095875" y="5818188"/>
            <a:ext cx="63182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5" tIns="45713" rIns="91425" bIns="45713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1800">
                <a:solidFill>
                  <a:srgbClr val="000000"/>
                </a:solidFill>
                <a:latin typeface="Calibri" pitchFamily="34" charset="0"/>
              </a:rPr>
              <a:t>Lead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1800">
                <a:solidFill>
                  <a:srgbClr val="000000"/>
                </a:solidFill>
                <a:latin typeface="Calibri" pitchFamily="34" charset="0"/>
              </a:rPr>
              <a:t>film</a:t>
            </a:r>
          </a:p>
        </p:txBody>
      </p:sp>
      <p:sp>
        <p:nvSpPr>
          <p:cNvPr id="179237" name="Text Box 84"/>
          <p:cNvSpPr txBox="1">
            <a:spLocks noChangeArrowheads="1"/>
          </p:cNvSpPr>
          <p:nvPr/>
        </p:nvSpPr>
        <p:spPr bwMode="auto">
          <a:xfrm rot="-5400000">
            <a:off x="5732462" y="5832476"/>
            <a:ext cx="63182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5" tIns="45713" rIns="91425" bIns="45713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1800">
                <a:solidFill>
                  <a:srgbClr val="000000"/>
                </a:solidFill>
                <a:latin typeface="Calibri" pitchFamily="34" charset="0"/>
              </a:rPr>
              <a:t>Lead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1800">
                <a:solidFill>
                  <a:srgbClr val="000000"/>
                </a:solidFill>
                <a:latin typeface="Calibri" pitchFamily="34" charset="0"/>
              </a:rPr>
              <a:t>film</a:t>
            </a:r>
          </a:p>
        </p:txBody>
      </p:sp>
      <p:sp>
        <p:nvSpPr>
          <p:cNvPr id="179238" name="Text Box 67"/>
          <p:cNvSpPr txBox="1">
            <a:spLocks noChangeArrowheads="1"/>
          </p:cNvSpPr>
          <p:nvPr/>
        </p:nvSpPr>
        <p:spPr bwMode="auto">
          <a:xfrm>
            <a:off x="3429000" y="1122363"/>
            <a:ext cx="944563" cy="52863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25" tIns="45713" rIns="91425" bIns="45713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2800" b="1">
                <a:solidFill>
                  <a:srgbClr val="000000"/>
                </a:solidFill>
                <a:latin typeface="Arial" pitchFamily="34" charset="0"/>
              </a:rPr>
              <a:t>ECC</a:t>
            </a:r>
          </a:p>
        </p:txBody>
      </p:sp>
      <p:sp>
        <p:nvSpPr>
          <p:cNvPr id="179239" name="Rectangle 56"/>
          <p:cNvSpPr>
            <a:spLocks noChangeArrowheads="1"/>
          </p:cNvSpPr>
          <p:nvPr/>
        </p:nvSpPr>
        <p:spPr bwMode="auto">
          <a:xfrm>
            <a:off x="7162800" y="1066800"/>
            <a:ext cx="217488" cy="547211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2940" tIns="41471" rIns="82940" bIns="41471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0" lang="ja-JP" altLang="ja-JP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79240" name="Rectangle 56"/>
          <p:cNvSpPr>
            <a:spLocks noChangeArrowheads="1"/>
          </p:cNvSpPr>
          <p:nvPr/>
        </p:nvSpPr>
        <p:spPr bwMode="auto">
          <a:xfrm>
            <a:off x="7378700" y="1069975"/>
            <a:ext cx="217488" cy="547211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2940" tIns="41471" rIns="82940" bIns="41471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0" lang="ja-JP" altLang="ja-JP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79241" name="Line 2"/>
          <p:cNvSpPr>
            <a:spLocks noChangeShapeType="1"/>
          </p:cNvSpPr>
          <p:nvPr/>
        </p:nvSpPr>
        <p:spPr bwMode="auto">
          <a:xfrm flipV="1">
            <a:off x="7162800" y="1714500"/>
            <a:ext cx="433388" cy="1873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2940" tIns="41471" rIns="82940" bIns="41471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40356" name="Rectangle 68"/>
          <p:cNvSpPr>
            <a:spLocks noChangeArrowheads="1"/>
          </p:cNvSpPr>
          <p:nvPr/>
        </p:nvSpPr>
        <p:spPr bwMode="auto">
          <a:xfrm>
            <a:off x="6300788" y="1052513"/>
            <a:ext cx="863600" cy="5473700"/>
          </a:xfrm>
          <a:prstGeom prst="rect">
            <a:avLst/>
          </a:prstGeom>
          <a:solidFill>
            <a:schemeClr val="bg2">
              <a:lumMod val="9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1425" tIns="45713" rIns="91425" bIns="45713" anchor="ctr"/>
          <a:lstStyle/>
          <a:p>
            <a:pPr algn="ctr" defTabSz="914367">
              <a:defRPr/>
            </a:pPr>
            <a:endParaRPr kumimoji="0" lang="ja-JP" altLang="en-US" sz="2400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79243" name="Text Box 85"/>
          <p:cNvSpPr txBox="1">
            <a:spLocks noChangeArrowheads="1"/>
          </p:cNvSpPr>
          <p:nvPr/>
        </p:nvSpPr>
        <p:spPr bwMode="auto">
          <a:xfrm rot="-5400000">
            <a:off x="7141369" y="5858669"/>
            <a:ext cx="544512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5" tIns="45713" rIns="91425" bIns="45713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1800">
                <a:solidFill>
                  <a:srgbClr val="000000"/>
                </a:solidFill>
                <a:latin typeface="Calibri" pitchFamily="34" charset="0"/>
              </a:rPr>
              <a:t>film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1800">
                <a:solidFill>
                  <a:srgbClr val="000000"/>
                </a:solidFill>
                <a:latin typeface="Calibri" pitchFamily="34" charset="0"/>
              </a:rPr>
              <a:t>film</a:t>
            </a:r>
          </a:p>
        </p:txBody>
      </p:sp>
      <p:sp>
        <p:nvSpPr>
          <p:cNvPr id="140357" name="Line 69"/>
          <p:cNvSpPr>
            <a:spLocks noChangeShapeType="1"/>
          </p:cNvSpPr>
          <p:nvPr/>
        </p:nvSpPr>
        <p:spPr bwMode="auto">
          <a:xfrm flipH="1">
            <a:off x="6350000" y="1917700"/>
            <a:ext cx="763588" cy="317500"/>
          </a:xfrm>
          <a:prstGeom prst="line">
            <a:avLst/>
          </a:prstGeom>
          <a:noFill/>
          <a:ln w="63500">
            <a:solidFill>
              <a:srgbClr val="00008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2940" tIns="41471" rIns="82940" bIns="41471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79245" name="Line 89"/>
          <p:cNvSpPr>
            <a:spLocks noChangeShapeType="1"/>
          </p:cNvSpPr>
          <p:nvPr/>
        </p:nvSpPr>
        <p:spPr bwMode="auto">
          <a:xfrm flipV="1">
            <a:off x="179388" y="4076700"/>
            <a:ext cx="576262" cy="0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2940" tIns="41471" rIns="82940" bIns="41471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40361" name="Text Box 73"/>
          <p:cNvSpPr txBox="1">
            <a:spLocks noChangeArrowheads="1"/>
          </p:cNvSpPr>
          <p:nvPr/>
        </p:nvSpPr>
        <p:spPr bwMode="auto">
          <a:xfrm>
            <a:off x="5716588" y="2890838"/>
            <a:ext cx="2216150" cy="708025"/>
          </a:xfrm>
          <a:prstGeom prst="rect">
            <a:avLst/>
          </a:prstGeom>
          <a:solidFill>
            <a:schemeClr val="bg1">
              <a:alpha val="7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13" rIns="91425" bIns="45713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2000" b="1">
                <a:solidFill>
                  <a:srgbClr val="000000"/>
                </a:solidFill>
                <a:latin typeface="Arial" pitchFamily="34" charset="0"/>
              </a:rPr>
              <a:t>Small area scan</a:t>
            </a:r>
            <a:endParaRPr kumimoji="0" lang="ja-JP" altLang="en-US" b="1">
              <a:solidFill>
                <a:srgbClr val="000000"/>
              </a:solidFill>
              <a:latin typeface="Arial" pitchFamily="34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2000" b="1">
                <a:solidFill>
                  <a:srgbClr val="000000"/>
                </a:solidFill>
                <a:latin typeface="Arial" pitchFamily="34" charset="0"/>
              </a:rPr>
              <a:t>~0.1mm*0.1mm</a:t>
            </a:r>
            <a:endParaRPr kumimoji="0" lang="en-US" altLang="ja-JP" sz="2000" b="1" baseline="3000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179248" name="Text Box 66"/>
          <p:cNvSpPr txBox="1">
            <a:spLocks noChangeArrowheads="1"/>
          </p:cNvSpPr>
          <p:nvPr/>
        </p:nvSpPr>
        <p:spPr bwMode="auto">
          <a:xfrm>
            <a:off x="7151688" y="160338"/>
            <a:ext cx="1641475" cy="7080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25" tIns="45713" rIns="91425" bIns="45713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2000" b="1">
                <a:solidFill>
                  <a:srgbClr val="000000"/>
                </a:solidFill>
                <a:latin typeface="Arial" pitchFamily="34" charset="0"/>
              </a:rPr>
              <a:t>Changeable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2000" b="1">
                <a:solidFill>
                  <a:srgbClr val="000000"/>
                </a:solidFill>
                <a:latin typeface="Arial" pitchFamily="34" charset="0"/>
              </a:rPr>
              <a:t> Sheet</a:t>
            </a:r>
          </a:p>
        </p:txBody>
      </p:sp>
      <p:sp>
        <p:nvSpPr>
          <p:cNvPr id="179249" name="タイトル 1"/>
          <p:cNvSpPr>
            <a:spLocks/>
          </p:cNvSpPr>
          <p:nvPr/>
        </p:nvSpPr>
        <p:spPr bwMode="auto">
          <a:xfrm>
            <a:off x="1487488" y="152400"/>
            <a:ext cx="6264275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5" tIns="45718" rIns="91435" bIns="45718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2400">
                <a:solidFill>
                  <a:srgbClr val="FFFFFF"/>
                </a:solidFill>
              </a:rPr>
              <a:t>Event Location in the ECC</a:t>
            </a:r>
          </a:p>
        </p:txBody>
      </p:sp>
      <p:sp>
        <p:nvSpPr>
          <p:cNvPr id="2" name="正方形/長方形 1"/>
          <p:cNvSpPr/>
          <p:nvPr/>
        </p:nvSpPr>
        <p:spPr>
          <a:xfrm>
            <a:off x="1200150" y="3136900"/>
            <a:ext cx="3565525" cy="1731963"/>
          </a:xfrm>
          <a:prstGeom prst="rect">
            <a:avLst/>
          </a:prstGeom>
          <a:solidFill>
            <a:srgbClr val="FFFF00">
              <a:alpha val="68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8" rIns="91435" bIns="45718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ja-JP" altLang="en-US">
              <a:solidFill>
                <a:srgbClr val="FFFFFF"/>
              </a:solidFill>
            </a:endParaRPr>
          </a:p>
        </p:txBody>
      </p:sp>
      <p:sp>
        <p:nvSpPr>
          <p:cNvPr id="3" name="テキスト ボックス 2"/>
          <p:cNvSpPr txBox="1">
            <a:spLocks noChangeArrowheads="1"/>
          </p:cNvSpPr>
          <p:nvPr/>
        </p:nvSpPr>
        <p:spPr bwMode="auto">
          <a:xfrm>
            <a:off x="1487488" y="4267200"/>
            <a:ext cx="313213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ja-JP" sz="1800">
                <a:solidFill>
                  <a:srgbClr val="000000"/>
                </a:solidFill>
                <a:latin typeface="Arial" pitchFamily="34" charset="0"/>
              </a:rPr>
              <a:t>Read-out films around the stopping point</a:t>
            </a:r>
            <a:endParaRPr lang="ja-JP" altLang="en-US" sz="1800">
              <a:solidFill>
                <a:srgbClr val="00000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6514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200"/>
                                        <p:tgtEl>
                                          <p:spTgt spid="2027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200"/>
                                        <p:tgtEl>
                                          <p:spTgt spid="2027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2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00"/>
                            </p:stCondLst>
                            <p:childTnLst>
                              <p:par>
                                <p:cTn id="2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200"/>
                                        <p:tgtEl>
                                          <p:spTgt spid="2027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4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400"/>
                            </p:stCondLst>
                            <p:childTnLst>
                              <p:par>
                                <p:cTn id="3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200"/>
                                        <p:tgtEl>
                                          <p:spTgt spid="2027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60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600"/>
                            </p:stCondLst>
                            <p:childTnLst>
                              <p:par>
                                <p:cTn id="3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200"/>
                                        <p:tgtEl>
                                          <p:spTgt spid="2027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8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800"/>
                            </p:stCondLst>
                            <p:childTnLst>
                              <p:par>
                                <p:cTn id="4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200"/>
                                        <p:tgtEl>
                                          <p:spTgt spid="2027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5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200"/>
                                        <p:tgtEl>
                                          <p:spTgt spid="2027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120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 nodeType="afterGroup">
                            <p:stCondLst>
                              <p:cond delay="1200"/>
                            </p:stCondLst>
                            <p:childTnLst>
                              <p:par>
                                <p:cTn id="6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200"/>
                                        <p:tgtEl>
                                          <p:spTgt spid="2027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2759" grpId="0" animBg="1"/>
      <p:bldP spid="202760" grpId="0" animBg="1"/>
      <p:bldP spid="202761" grpId="0" animBg="1"/>
      <p:bldP spid="202762" grpId="0" animBg="1"/>
      <p:bldP spid="202763" grpId="0" animBg="1"/>
      <p:bldP spid="202764" grpId="0" animBg="1"/>
      <p:bldP spid="202765" grpId="0" animBg="1"/>
      <p:bldP spid="202766" grpId="0" animBg="1"/>
      <p:bldP spid="202767" grpId="0" animBg="1"/>
      <p:bldP spid="202768" grpId="0" animBg="1"/>
      <p:bldP spid="202769" grpId="0" animBg="1"/>
      <p:bldP spid="202770" grpId="0" animBg="1"/>
      <p:bldP spid="202771" grpId="0" animBg="1"/>
      <p:bldP spid="202772" grpId="0" animBg="1"/>
      <p:bldP spid="202773" grpId="0" animBg="1"/>
      <p:bldP spid="140357" grpId="0" animBg="1"/>
      <p:bldP spid="140361" grpId="0" animBg="1"/>
      <p:bldP spid="2" grpId="0" animBg="1"/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2784" name="Object 16"/>
          <p:cNvGraphicFramePr>
            <a:graphicFrameLocks noGrp="1" noChangeAspect="1"/>
          </p:cNvGraphicFramePr>
          <p:nvPr>
            <p:ph/>
          </p:nvPr>
        </p:nvGraphicFramePr>
        <p:xfrm>
          <a:off x="4410075" y="2046288"/>
          <a:ext cx="5508625" cy="3473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26" r:id="rId4" imgW="8698413" imgH="5485714" progId="">
                  <p:embed/>
                </p:oleObj>
              </mc:Choice>
              <mc:Fallback>
                <p:oleObj r:id="rId4" imgW="8698413" imgH="5485714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10075" y="2046288"/>
                        <a:ext cx="5508625" cy="3473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80227" name="Content Placeholder 4" descr="vs1.g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73288"/>
            <a:ext cx="5105400" cy="3219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0228" name="テキスト ボックス 13"/>
          <p:cNvSpPr txBox="1">
            <a:spLocks noChangeArrowheads="1"/>
          </p:cNvSpPr>
          <p:nvPr/>
        </p:nvSpPr>
        <p:spPr bwMode="auto">
          <a:xfrm>
            <a:off x="4648200" y="3544888"/>
            <a:ext cx="5746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5" tIns="45718" rIns="91435" bIns="45718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400">
                <a:solidFill>
                  <a:srgbClr val="FFFFFF"/>
                </a:solidFill>
                <a:latin typeface="Arial" pitchFamily="34" charset="0"/>
              </a:rPr>
              <a:t>1 cm</a:t>
            </a:r>
          </a:p>
        </p:txBody>
      </p:sp>
      <p:sp>
        <p:nvSpPr>
          <p:cNvPr id="180229" name="Line 5"/>
          <p:cNvSpPr>
            <a:spLocks noChangeShapeType="1"/>
          </p:cNvSpPr>
          <p:nvPr/>
        </p:nvSpPr>
        <p:spPr bwMode="auto">
          <a:xfrm flipV="1">
            <a:off x="-39688" y="4384675"/>
            <a:ext cx="685801" cy="228600"/>
          </a:xfrm>
          <a:prstGeom prst="line">
            <a:avLst/>
          </a:prstGeom>
          <a:noFill/>
          <a:ln w="38100">
            <a:solidFill>
              <a:schemeClr val="bg1"/>
            </a:solidFill>
            <a:prstDash val="sysDot"/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1435" tIns="45718" rIns="91435" bIns="45718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80230" name="Text Box 6"/>
          <p:cNvSpPr txBox="1">
            <a:spLocks noChangeArrowheads="1"/>
          </p:cNvSpPr>
          <p:nvPr/>
        </p:nvSpPr>
        <p:spPr bwMode="auto">
          <a:xfrm>
            <a:off x="33338" y="4529138"/>
            <a:ext cx="3429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1435" tIns="45718" rIns="91435" bIns="45718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ja-JP">
                <a:solidFill>
                  <a:srgbClr val="FFFFFF"/>
                </a:solidFill>
                <a:latin typeface="Symbol" pitchFamily="18" charset="2"/>
              </a:rPr>
              <a:t>n</a:t>
            </a:r>
          </a:p>
        </p:txBody>
      </p:sp>
      <p:sp>
        <p:nvSpPr>
          <p:cNvPr id="180231" name="Rectangle 9"/>
          <p:cNvSpPr>
            <a:spLocks noChangeArrowheads="1"/>
          </p:cNvSpPr>
          <p:nvPr/>
        </p:nvSpPr>
        <p:spPr bwMode="auto">
          <a:xfrm>
            <a:off x="1384300" y="260350"/>
            <a:ext cx="6537357" cy="584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5" tIns="45718" rIns="91435" bIns="45718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3200" dirty="0" smtClean="0">
                <a:solidFill>
                  <a:srgbClr val="FFFFFF"/>
                </a:solidFill>
              </a:rPr>
              <a:t>Neutrino interaction reconstruction</a:t>
            </a:r>
            <a:endParaRPr lang="en-US" altLang="ja-JP" sz="3200" dirty="0">
              <a:solidFill>
                <a:srgbClr val="FFFFFF"/>
              </a:solidFill>
            </a:endParaRPr>
          </a:p>
        </p:txBody>
      </p:sp>
      <p:sp>
        <p:nvSpPr>
          <p:cNvPr id="180232" name="Line 12"/>
          <p:cNvSpPr>
            <a:spLocks noChangeShapeType="1"/>
          </p:cNvSpPr>
          <p:nvPr/>
        </p:nvSpPr>
        <p:spPr bwMode="auto">
          <a:xfrm>
            <a:off x="3657600" y="2173288"/>
            <a:ext cx="990600" cy="609600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35" tIns="45718" rIns="91435" bIns="45718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80233" name="Line 13"/>
          <p:cNvSpPr>
            <a:spLocks noChangeShapeType="1"/>
          </p:cNvSpPr>
          <p:nvPr/>
        </p:nvSpPr>
        <p:spPr bwMode="auto">
          <a:xfrm flipV="1">
            <a:off x="4648200" y="2935288"/>
            <a:ext cx="0" cy="1447800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35" tIns="45718" rIns="91435" bIns="45718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80234" name="テキスト ボックス 13"/>
          <p:cNvSpPr txBox="1">
            <a:spLocks noChangeArrowheads="1"/>
          </p:cNvSpPr>
          <p:nvPr/>
        </p:nvSpPr>
        <p:spPr bwMode="auto">
          <a:xfrm>
            <a:off x="4114800" y="2249488"/>
            <a:ext cx="5746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5" tIns="45718" rIns="91435" bIns="45718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400">
                <a:solidFill>
                  <a:srgbClr val="FFFFFF"/>
                </a:solidFill>
                <a:latin typeface="Arial" pitchFamily="34" charset="0"/>
              </a:rPr>
              <a:t>1 cm</a:t>
            </a:r>
          </a:p>
        </p:txBody>
      </p:sp>
      <p:sp>
        <p:nvSpPr>
          <p:cNvPr id="180235" name="テキスト ボックス 1"/>
          <p:cNvSpPr txBox="1">
            <a:spLocks noChangeArrowheads="1"/>
          </p:cNvSpPr>
          <p:nvPr/>
        </p:nvSpPr>
        <p:spPr bwMode="auto">
          <a:xfrm>
            <a:off x="900113" y="5413375"/>
            <a:ext cx="3011487" cy="369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ja-JP" sz="1800" dirty="0" smtClean="0">
                <a:solidFill>
                  <a:srgbClr val="FFFFFF"/>
                </a:solidFill>
                <a:latin typeface="Arial" pitchFamily="34" charset="0"/>
              </a:rPr>
              <a:t>Raw track segments </a:t>
            </a:r>
            <a:endParaRPr lang="ja-JP" altLang="en-US" sz="1800" dirty="0">
              <a:solidFill>
                <a:srgbClr val="FFFFFF"/>
              </a:solidFill>
              <a:latin typeface="Arial" pitchFamily="34" charset="0"/>
            </a:endParaRPr>
          </a:p>
        </p:txBody>
      </p:sp>
      <p:sp>
        <p:nvSpPr>
          <p:cNvPr id="14" name="テキスト ボックス 13"/>
          <p:cNvSpPr txBox="1">
            <a:spLocks noChangeArrowheads="1"/>
          </p:cNvSpPr>
          <p:nvPr/>
        </p:nvSpPr>
        <p:spPr bwMode="auto">
          <a:xfrm>
            <a:off x="4684713" y="5437188"/>
            <a:ext cx="4351337" cy="923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ja-JP" sz="1800" dirty="0" smtClean="0">
                <a:solidFill>
                  <a:srgbClr val="FFFFFF"/>
                </a:solidFill>
                <a:latin typeface="Arial" pitchFamily="34" charset="0"/>
              </a:rPr>
              <a:t>Connecting track originating from 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ja-JP" sz="1800" dirty="0" smtClean="0">
                <a:solidFill>
                  <a:srgbClr val="FFFFFF"/>
                </a:solidFill>
                <a:latin typeface="Arial" pitchFamily="34" charset="0"/>
              </a:rPr>
              <a:t>the volume.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ja-JP" sz="1800" dirty="0" smtClean="0">
                <a:solidFill>
                  <a:srgbClr val="FFFFFF"/>
                </a:solidFill>
                <a:latin typeface="Arial" pitchFamily="34" charset="0"/>
              </a:rPr>
              <a:t> </a:t>
            </a:r>
            <a:endParaRPr lang="ja-JP" altLang="en-US" sz="1800" dirty="0">
              <a:solidFill>
                <a:srgbClr val="FFFFFF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0477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3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335" y="457200"/>
            <a:ext cx="9540875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9810" name="Picture 2" descr="sk9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908050"/>
            <a:ext cx="3048000" cy="302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9833" name="Rectangle 25"/>
          <p:cNvSpPr>
            <a:spLocks noChangeArrowheads="1"/>
          </p:cNvSpPr>
          <p:nvPr/>
        </p:nvSpPr>
        <p:spPr bwMode="auto">
          <a:xfrm>
            <a:off x="3986935" y="4734146"/>
            <a:ext cx="5151530" cy="861774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ja-JP" sz="2000" b="1" dirty="0" smtClean="0">
                <a:solidFill>
                  <a:schemeClr val="bg1"/>
                </a:solidFill>
                <a:latin typeface="Times New Roman" pitchFamily="18" charset="0"/>
                <a:ea typeface="HG丸ｺﾞｼｯｸM-PRO" pitchFamily="50" charset="-128"/>
              </a:rPr>
              <a:t>Interpretation</a:t>
            </a:r>
            <a:r>
              <a:rPr lang="ja-JP" altLang="en-US" sz="2000" b="1" dirty="0" smtClean="0">
                <a:solidFill>
                  <a:schemeClr val="bg1"/>
                </a:solidFill>
                <a:latin typeface="Times New Roman" pitchFamily="18" charset="0"/>
                <a:ea typeface="HG丸ｺﾞｼｯｸM-PRO" pitchFamily="50" charset="-128"/>
              </a:rPr>
              <a:t>：</a:t>
            </a:r>
            <a:endParaRPr lang="en-US" altLang="ja-JP" sz="2000" b="1" dirty="0" smtClean="0">
              <a:solidFill>
                <a:schemeClr val="bg1"/>
              </a:solidFill>
              <a:latin typeface="Times New Roman" pitchFamily="18" charset="0"/>
              <a:ea typeface="HG丸ｺﾞｼｯｸM-PRO" pitchFamily="50" charset="-128"/>
            </a:endParaRPr>
          </a:p>
          <a:p>
            <a:pPr eaLnBrk="1" hangingPunct="1">
              <a:spcBef>
                <a:spcPct val="50000"/>
              </a:spcBef>
            </a:pPr>
            <a:r>
              <a:rPr lang="en-US" altLang="ja-JP" sz="2000" b="1" dirty="0" smtClean="0">
                <a:solidFill>
                  <a:schemeClr val="bg1"/>
                </a:solidFill>
                <a:latin typeface="Times New Roman" pitchFamily="18" charset="0"/>
                <a:ea typeface="HG丸ｺﾞｼｯｸM-PRO" pitchFamily="50" charset="-128"/>
              </a:rPr>
              <a:t>Disappearance of nm by oscillation </a:t>
            </a:r>
            <a:r>
              <a:rPr lang="en-US" altLang="ja-JP" sz="2000" b="1" dirty="0" smtClean="0">
                <a:solidFill>
                  <a:schemeClr val="bg1"/>
                </a:solidFill>
                <a:latin typeface="Symbol" panose="05050102010706020507" pitchFamily="18" charset="2"/>
                <a:ea typeface="HG丸ｺﾞｼｯｸM-PRO" pitchFamily="50" charset="-128"/>
              </a:rPr>
              <a:t>nm-&gt;nt</a:t>
            </a:r>
            <a:endParaRPr lang="ja-JP" altLang="en-US" sz="2000" b="1" dirty="0">
              <a:solidFill>
                <a:schemeClr val="bg1"/>
              </a:solidFill>
              <a:latin typeface="Symbol" panose="05050102010706020507" pitchFamily="18" charset="2"/>
              <a:ea typeface="HG丸ｺﾞｼｯｸM-PRO" pitchFamily="50" charset="-128"/>
            </a:endParaRPr>
          </a:p>
        </p:txBody>
      </p:sp>
      <p:sp>
        <p:nvSpPr>
          <p:cNvPr id="119834" name="Text Box 26"/>
          <p:cNvSpPr txBox="1">
            <a:spLocks noChangeArrowheads="1"/>
          </p:cNvSpPr>
          <p:nvPr/>
        </p:nvSpPr>
        <p:spPr bwMode="auto">
          <a:xfrm>
            <a:off x="4843463" y="547688"/>
            <a:ext cx="3868737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ja-JP" altLang="en-US" sz="1600" b="1">
                <a:solidFill>
                  <a:srgbClr val="000000"/>
                </a:solidFill>
                <a:latin typeface="Times New Roman" pitchFamily="18" charset="0"/>
                <a:ea typeface="HG丸ｺﾞｼｯｸM-PRO" pitchFamily="50" charset="-128"/>
              </a:rPr>
              <a:t>ミューニュートリノ事象の天頂角分布</a:t>
            </a:r>
          </a:p>
        </p:txBody>
      </p:sp>
      <p:sp>
        <p:nvSpPr>
          <p:cNvPr id="119835" name="Text Box 27"/>
          <p:cNvSpPr txBox="1">
            <a:spLocks noChangeArrowheads="1"/>
          </p:cNvSpPr>
          <p:nvPr/>
        </p:nvSpPr>
        <p:spPr bwMode="auto">
          <a:xfrm>
            <a:off x="4999134" y="3879050"/>
            <a:ext cx="416695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ja-JP" sz="1600" u="sng" dirty="0" smtClean="0">
                <a:solidFill>
                  <a:schemeClr val="bg1"/>
                </a:solidFill>
                <a:latin typeface="Symbol" panose="05050102010706020507" pitchFamily="18" charset="2"/>
                <a:ea typeface="ＭＳ Ｐ明朝" pitchFamily="18" charset="-128"/>
              </a:rPr>
              <a:t>nm</a:t>
            </a:r>
            <a:r>
              <a:rPr lang="en-US" altLang="ja-JP" sz="1600" u="sng" dirty="0" smtClean="0">
                <a:solidFill>
                  <a:schemeClr val="bg1"/>
                </a:solidFill>
                <a:latin typeface="Times New Roman" pitchFamily="18" charset="0"/>
                <a:ea typeface="ＭＳ Ｐ明朝" pitchFamily="18" charset="-128"/>
              </a:rPr>
              <a:t> zenith angle distribution @NEUTRINO98</a:t>
            </a:r>
            <a:endParaRPr lang="ja-JP" altLang="en-US" sz="1600" dirty="0">
              <a:solidFill>
                <a:schemeClr val="bg1"/>
              </a:solidFill>
              <a:latin typeface="Times New Roman" pitchFamily="18" charset="0"/>
              <a:ea typeface="ＭＳ Ｐ明朝" pitchFamily="18" charset="-128"/>
            </a:endParaRPr>
          </a:p>
        </p:txBody>
      </p:sp>
      <p:sp>
        <p:nvSpPr>
          <p:cNvPr id="119839" name="Text Box 31"/>
          <p:cNvSpPr txBox="1">
            <a:spLocks noChangeArrowheads="1"/>
          </p:cNvSpPr>
          <p:nvPr/>
        </p:nvSpPr>
        <p:spPr bwMode="auto">
          <a:xfrm>
            <a:off x="7454899" y="3424239"/>
            <a:ext cx="1482585" cy="36933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ja-JP" dirty="0" smtClean="0">
                <a:solidFill>
                  <a:srgbClr val="000000"/>
                </a:solidFill>
                <a:latin typeface="Times New Roman" pitchFamily="18" charset="0"/>
                <a:ea typeface="ＭＳ Ｐ明朝" pitchFamily="18" charset="-128"/>
              </a:rPr>
              <a:t>Down going</a:t>
            </a:r>
            <a:endParaRPr lang="ja-JP" altLang="en-US" dirty="0">
              <a:solidFill>
                <a:srgbClr val="000000"/>
              </a:solidFill>
              <a:latin typeface="Times New Roman" pitchFamily="18" charset="0"/>
              <a:ea typeface="ＭＳ Ｐ明朝" pitchFamily="18" charset="-128"/>
            </a:endParaRPr>
          </a:p>
        </p:txBody>
      </p:sp>
      <p:sp>
        <p:nvSpPr>
          <p:cNvPr id="119840" name="Text Box 32"/>
          <p:cNvSpPr txBox="1">
            <a:spLocks noChangeArrowheads="1"/>
          </p:cNvSpPr>
          <p:nvPr/>
        </p:nvSpPr>
        <p:spPr bwMode="auto">
          <a:xfrm>
            <a:off x="5265738" y="3452813"/>
            <a:ext cx="1196472" cy="36933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ja-JP" dirty="0" smtClean="0">
                <a:solidFill>
                  <a:srgbClr val="000000"/>
                </a:solidFill>
                <a:latin typeface="Times New Roman" pitchFamily="18" charset="0"/>
                <a:ea typeface="ＭＳ Ｐ明朝" pitchFamily="18" charset="-128"/>
              </a:rPr>
              <a:t>Up going</a:t>
            </a:r>
            <a:endParaRPr lang="ja-JP" altLang="en-US" dirty="0">
              <a:solidFill>
                <a:srgbClr val="000000"/>
              </a:solidFill>
              <a:latin typeface="Times New Roman" pitchFamily="18" charset="0"/>
              <a:ea typeface="ＭＳ Ｐ明朝" pitchFamily="18" charset="-128"/>
            </a:endParaRPr>
          </a:p>
        </p:txBody>
      </p:sp>
      <p:sp>
        <p:nvSpPr>
          <p:cNvPr id="119812" name="Oval 4"/>
          <p:cNvSpPr>
            <a:spLocks noChangeArrowheads="1"/>
          </p:cNvSpPr>
          <p:nvPr/>
        </p:nvSpPr>
        <p:spPr bwMode="auto">
          <a:xfrm>
            <a:off x="471488" y="1484313"/>
            <a:ext cx="3851275" cy="3829050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accent6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accent6">
                  <a:lumMod val="40000"/>
                  <a:lumOff val="60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25400" cap="rnd">
            <a:solidFill>
              <a:schemeClr val="accent1"/>
            </a:solidFill>
            <a:prstDash val="sysDot"/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hangingPunct="1"/>
            <a:endParaRPr lang="ja-JP" alt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19811" name="Oval 3"/>
          <p:cNvSpPr>
            <a:spLocks noChangeArrowheads="1"/>
          </p:cNvSpPr>
          <p:nvPr/>
        </p:nvSpPr>
        <p:spPr bwMode="auto">
          <a:xfrm>
            <a:off x="923925" y="1884363"/>
            <a:ext cx="2889250" cy="3028950"/>
          </a:xfrm>
          <a:prstGeom prst="ellipse">
            <a:avLst/>
          </a:prstGeom>
          <a:gradFill flip="none" rotWithShape="1">
            <a:gsLst>
              <a:gs pos="0">
                <a:srgbClr val="996633">
                  <a:shade val="30000"/>
                  <a:satMod val="115000"/>
                </a:srgbClr>
              </a:gs>
              <a:gs pos="50000">
                <a:srgbClr val="996633">
                  <a:shade val="67500"/>
                  <a:satMod val="115000"/>
                </a:srgbClr>
              </a:gs>
              <a:gs pos="100000">
                <a:srgbClr val="996633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28575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hangingPunct="1"/>
            <a:endParaRPr lang="ja-JP" alt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19813" name="Line 5"/>
          <p:cNvSpPr>
            <a:spLocks noChangeShapeType="1"/>
          </p:cNvSpPr>
          <p:nvPr/>
        </p:nvSpPr>
        <p:spPr bwMode="auto">
          <a:xfrm>
            <a:off x="2227263" y="1198563"/>
            <a:ext cx="282575" cy="4000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19814" name="Line 6"/>
          <p:cNvSpPr>
            <a:spLocks noChangeShapeType="1"/>
          </p:cNvSpPr>
          <p:nvPr/>
        </p:nvSpPr>
        <p:spPr bwMode="auto">
          <a:xfrm flipH="1">
            <a:off x="2397125" y="1712913"/>
            <a:ext cx="57150" cy="457200"/>
          </a:xfrm>
          <a:prstGeom prst="line">
            <a:avLst/>
          </a:prstGeom>
          <a:noFill/>
          <a:ln w="25400" cap="rnd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19815" name="Rectangle 7"/>
          <p:cNvSpPr>
            <a:spLocks noChangeArrowheads="1"/>
          </p:cNvSpPr>
          <p:nvPr/>
        </p:nvSpPr>
        <p:spPr bwMode="auto">
          <a:xfrm>
            <a:off x="2284413" y="1941513"/>
            <a:ext cx="169862" cy="228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hangingPunct="1"/>
            <a:endParaRPr lang="ja-JP" alt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19816" name="Line 8"/>
          <p:cNvSpPr>
            <a:spLocks noChangeShapeType="1"/>
          </p:cNvSpPr>
          <p:nvPr/>
        </p:nvSpPr>
        <p:spPr bwMode="auto">
          <a:xfrm flipH="1">
            <a:off x="2454275" y="1598613"/>
            <a:ext cx="55563" cy="1143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19817" name="Line 9"/>
          <p:cNvSpPr>
            <a:spLocks noChangeShapeType="1"/>
          </p:cNvSpPr>
          <p:nvPr/>
        </p:nvSpPr>
        <p:spPr bwMode="auto">
          <a:xfrm flipH="1">
            <a:off x="4040188" y="3808413"/>
            <a:ext cx="522287" cy="190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19818" name="Line 10"/>
          <p:cNvSpPr>
            <a:spLocks noChangeShapeType="1"/>
          </p:cNvSpPr>
          <p:nvPr/>
        </p:nvSpPr>
        <p:spPr bwMode="auto">
          <a:xfrm flipH="1" flipV="1">
            <a:off x="3925888" y="3713163"/>
            <a:ext cx="114300" cy="1143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19819" name="Line 11"/>
          <p:cNvSpPr>
            <a:spLocks noChangeShapeType="1"/>
          </p:cNvSpPr>
          <p:nvPr/>
        </p:nvSpPr>
        <p:spPr bwMode="auto">
          <a:xfrm flipH="1" flipV="1">
            <a:off x="2339975" y="2055813"/>
            <a:ext cx="1585913" cy="1657350"/>
          </a:xfrm>
          <a:prstGeom prst="line">
            <a:avLst/>
          </a:prstGeom>
          <a:noFill/>
          <a:ln w="25400" cap="rnd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19820" name="Line 12"/>
          <p:cNvSpPr>
            <a:spLocks noChangeShapeType="1"/>
          </p:cNvSpPr>
          <p:nvPr/>
        </p:nvSpPr>
        <p:spPr bwMode="auto">
          <a:xfrm>
            <a:off x="2397125" y="912813"/>
            <a:ext cx="0" cy="4800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19821" name="Line 13"/>
          <p:cNvSpPr>
            <a:spLocks noChangeShapeType="1"/>
          </p:cNvSpPr>
          <p:nvPr/>
        </p:nvSpPr>
        <p:spPr bwMode="auto">
          <a:xfrm>
            <a:off x="528638" y="2055813"/>
            <a:ext cx="3851275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19822" name="Line 14"/>
          <p:cNvSpPr>
            <a:spLocks noChangeShapeType="1"/>
          </p:cNvSpPr>
          <p:nvPr/>
        </p:nvSpPr>
        <p:spPr bwMode="auto">
          <a:xfrm flipV="1">
            <a:off x="1887538" y="5084763"/>
            <a:ext cx="227012" cy="5143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19823" name="Line 15"/>
          <p:cNvSpPr>
            <a:spLocks noChangeShapeType="1"/>
          </p:cNvSpPr>
          <p:nvPr/>
        </p:nvSpPr>
        <p:spPr bwMode="auto">
          <a:xfrm flipH="1" flipV="1">
            <a:off x="2057400" y="4970463"/>
            <a:ext cx="57150" cy="1143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19824" name="Line 16"/>
          <p:cNvSpPr>
            <a:spLocks noChangeShapeType="1"/>
          </p:cNvSpPr>
          <p:nvPr/>
        </p:nvSpPr>
        <p:spPr bwMode="auto">
          <a:xfrm flipV="1">
            <a:off x="2057400" y="2112963"/>
            <a:ext cx="282575" cy="2857500"/>
          </a:xfrm>
          <a:prstGeom prst="line">
            <a:avLst/>
          </a:prstGeom>
          <a:noFill/>
          <a:ln w="25400" cap="rnd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19825" name="Line 17"/>
          <p:cNvSpPr>
            <a:spLocks noChangeShapeType="1"/>
          </p:cNvSpPr>
          <p:nvPr/>
        </p:nvSpPr>
        <p:spPr bwMode="auto">
          <a:xfrm>
            <a:off x="698500" y="1655763"/>
            <a:ext cx="509588" cy="2857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19826" name="Line 18"/>
          <p:cNvSpPr>
            <a:spLocks noChangeShapeType="1"/>
          </p:cNvSpPr>
          <p:nvPr/>
        </p:nvSpPr>
        <p:spPr bwMode="auto">
          <a:xfrm>
            <a:off x="1208088" y="1941513"/>
            <a:ext cx="2254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19827" name="Line 19"/>
          <p:cNvSpPr>
            <a:spLocks noChangeShapeType="1"/>
          </p:cNvSpPr>
          <p:nvPr/>
        </p:nvSpPr>
        <p:spPr bwMode="auto">
          <a:xfrm>
            <a:off x="1433513" y="1941513"/>
            <a:ext cx="906462" cy="114300"/>
          </a:xfrm>
          <a:prstGeom prst="line">
            <a:avLst/>
          </a:prstGeom>
          <a:noFill/>
          <a:ln w="25400" cap="rnd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19828" name="Text Box 20"/>
          <p:cNvSpPr txBox="1">
            <a:spLocks noChangeArrowheads="1"/>
          </p:cNvSpPr>
          <p:nvPr/>
        </p:nvSpPr>
        <p:spPr bwMode="auto">
          <a:xfrm>
            <a:off x="9077" y="1223755"/>
            <a:ext cx="145670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ja-JP" b="1" dirty="0" smtClean="0">
                <a:solidFill>
                  <a:schemeClr val="bg1"/>
                </a:solidFill>
                <a:latin typeface="Times New Roman" pitchFamily="18" charset="0"/>
                <a:ea typeface="ＭＳ Ｐ明朝" pitchFamily="18" charset="-128"/>
              </a:rPr>
              <a:t>Cosmic ray</a:t>
            </a:r>
            <a:endParaRPr lang="ja-JP" altLang="en-US" b="1" dirty="0">
              <a:solidFill>
                <a:schemeClr val="bg1"/>
              </a:solidFill>
              <a:latin typeface="Times New Roman" pitchFamily="18" charset="0"/>
              <a:ea typeface="ＭＳ Ｐ明朝" pitchFamily="18" charset="-128"/>
            </a:endParaRPr>
          </a:p>
        </p:txBody>
      </p:sp>
      <p:sp>
        <p:nvSpPr>
          <p:cNvPr id="119829" name="Text Box 21"/>
          <p:cNvSpPr txBox="1">
            <a:spLocks noChangeArrowheads="1"/>
          </p:cNvSpPr>
          <p:nvPr/>
        </p:nvSpPr>
        <p:spPr bwMode="auto">
          <a:xfrm>
            <a:off x="2339752" y="3284985"/>
            <a:ext cx="93610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99FF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ja-JP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ＭＳ Ｐ明朝" pitchFamily="18" charset="-128"/>
              </a:rPr>
              <a:t>Earth</a:t>
            </a:r>
            <a:endParaRPr lang="ja-JP" altLang="en-US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ＭＳ Ｐ明朝" pitchFamily="18" charset="-128"/>
            </a:endParaRPr>
          </a:p>
        </p:txBody>
      </p:sp>
      <p:sp>
        <p:nvSpPr>
          <p:cNvPr id="119830" name="AutoShape 22"/>
          <p:cNvSpPr>
            <a:spLocks noChangeAspect="1" noChangeArrowheads="1"/>
          </p:cNvSpPr>
          <p:nvPr/>
        </p:nvSpPr>
        <p:spPr bwMode="auto">
          <a:xfrm>
            <a:off x="1944688" y="1427163"/>
            <a:ext cx="1131887" cy="1257300"/>
          </a:xfrm>
          <a:custGeom>
            <a:avLst/>
            <a:gdLst>
              <a:gd name="T0" fmla="*/ 1067537 w 21600"/>
              <a:gd name="T1" fmla="*/ 337550 h 21600"/>
              <a:gd name="T2" fmla="*/ 517576 w 21600"/>
              <a:gd name="T3" fmla="*/ 2270 h 21600"/>
              <a:gd name="T4" fmla="*/ 1067537 w 21600"/>
              <a:gd name="T5" fmla="*/ 337550 h 21600"/>
              <a:gd name="T6" fmla="*/ 1109983 w 21600"/>
              <a:gd name="T7" fmla="*/ 1130930 h 21600"/>
              <a:gd name="T8" fmla="*/ 910697 w 21600"/>
              <a:gd name="T9" fmla="*/ 1151303 h 21600"/>
              <a:gd name="T10" fmla="*/ 892357 w 21600"/>
              <a:gd name="T11" fmla="*/ 929995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3163 w 21600"/>
              <a:gd name="T19" fmla="*/ 3163 h 21600"/>
              <a:gd name="T20" fmla="*/ 18437 w 21600"/>
              <a:gd name="T21" fmla="*/ 18437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9105" y="17703"/>
                </a:moveTo>
                <a:cubicBezTo>
                  <a:pt x="20717" y="15763"/>
                  <a:pt x="21600" y="13321"/>
                  <a:pt x="21600" y="10800"/>
                </a:cubicBezTo>
                <a:cubicBezTo>
                  <a:pt x="21600" y="4835"/>
                  <a:pt x="16764" y="0"/>
                  <a:pt x="10800" y="0"/>
                </a:cubicBezTo>
                <a:cubicBezTo>
                  <a:pt x="10492" y="-1"/>
                  <a:pt x="10184" y="13"/>
                  <a:pt x="9877" y="39"/>
                </a:cubicBezTo>
                <a:cubicBezTo>
                  <a:pt x="10184" y="13"/>
                  <a:pt x="10492" y="-1"/>
                  <a:pt x="10800" y="0"/>
                </a:cubicBezTo>
                <a:cubicBezTo>
                  <a:pt x="16764" y="0"/>
                  <a:pt x="21600" y="4835"/>
                  <a:pt x="21600" y="10800"/>
                </a:cubicBezTo>
                <a:cubicBezTo>
                  <a:pt x="21600" y="13321"/>
                  <a:pt x="20717" y="15763"/>
                  <a:pt x="19105" y="17703"/>
                </a:cubicBezTo>
                <a:lnTo>
                  <a:pt x="21182" y="19429"/>
                </a:lnTo>
                <a:lnTo>
                  <a:pt x="17379" y="19779"/>
                </a:lnTo>
                <a:lnTo>
                  <a:pt x="17029" y="15977"/>
                </a:lnTo>
                <a:lnTo>
                  <a:pt x="19105" y="17703"/>
                </a:lnTo>
                <a:close/>
              </a:path>
            </a:pathLst>
          </a:custGeom>
          <a:solidFill>
            <a:schemeClr val="accent1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19831" name="Text Box 23"/>
          <p:cNvSpPr txBox="1">
            <a:spLocks noChangeArrowheads="1"/>
          </p:cNvSpPr>
          <p:nvPr/>
        </p:nvSpPr>
        <p:spPr bwMode="auto">
          <a:xfrm>
            <a:off x="2843808" y="1115452"/>
            <a:ext cx="208823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ja-JP" b="1" dirty="0" smtClean="0">
                <a:solidFill>
                  <a:schemeClr val="bg1"/>
                </a:solidFill>
                <a:latin typeface="Times New Roman" pitchFamily="18" charset="0"/>
                <a:ea typeface="ＭＳ Ｐ明朝" pitchFamily="18" charset="-128"/>
              </a:rPr>
              <a:t>Zenith angle</a:t>
            </a:r>
            <a:r>
              <a:rPr lang="ja-JP" altLang="en-US" b="1" dirty="0" smtClean="0">
                <a:solidFill>
                  <a:schemeClr val="bg1"/>
                </a:solidFill>
                <a:latin typeface="Times New Roman" pitchFamily="18" charset="0"/>
                <a:ea typeface="ＭＳ Ｐ明朝" pitchFamily="18" charset="-128"/>
              </a:rPr>
              <a:t>（</a:t>
            </a:r>
            <a:r>
              <a:rPr lang="en-US" altLang="ja-JP" b="1" dirty="0">
                <a:solidFill>
                  <a:schemeClr val="bg1"/>
                </a:solidFill>
                <a:latin typeface="Times New Roman" pitchFamily="18" charset="0"/>
                <a:ea typeface="ＭＳ Ｐ明朝" pitchFamily="18" charset="-128"/>
              </a:rPr>
              <a:t>θ</a:t>
            </a:r>
            <a:r>
              <a:rPr lang="ja-JP" altLang="en-US" b="1" dirty="0">
                <a:solidFill>
                  <a:schemeClr val="bg1"/>
                </a:solidFill>
                <a:latin typeface="Times New Roman" pitchFamily="18" charset="0"/>
                <a:ea typeface="ＭＳ Ｐ明朝" pitchFamily="18" charset="-128"/>
              </a:rPr>
              <a:t>）</a:t>
            </a:r>
          </a:p>
        </p:txBody>
      </p:sp>
      <p:sp>
        <p:nvSpPr>
          <p:cNvPr id="119832" name="Text Box 24"/>
          <p:cNvSpPr txBox="1">
            <a:spLocks noChangeArrowheads="1"/>
          </p:cNvSpPr>
          <p:nvPr/>
        </p:nvSpPr>
        <p:spPr bwMode="auto">
          <a:xfrm>
            <a:off x="47297" y="4824155"/>
            <a:ext cx="1548184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ja-JP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ＭＳ Ｐ明朝" pitchFamily="18" charset="-128"/>
              </a:rPr>
              <a:t>Atmosphere</a:t>
            </a:r>
            <a:endParaRPr lang="ja-JP" altLang="en-US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ＭＳ Ｐ明朝" pitchFamily="18" charset="-128"/>
            </a:endParaRPr>
          </a:p>
        </p:txBody>
      </p:sp>
      <p:sp>
        <p:nvSpPr>
          <p:cNvPr id="119836" name="Text Box 28"/>
          <p:cNvSpPr txBox="1">
            <a:spLocks noChangeArrowheads="1"/>
          </p:cNvSpPr>
          <p:nvPr/>
        </p:nvSpPr>
        <p:spPr bwMode="auto">
          <a:xfrm>
            <a:off x="1781690" y="3666219"/>
            <a:ext cx="5334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ja-JP" sz="4000" b="1" dirty="0">
                <a:solidFill>
                  <a:srgbClr val="000000"/>
                </a:solidFill>
                <a:latin typeface="Times New Roman" pitchFamily="18" charset="0"/>
                <a:ea typeface="ＭＳ Ｐ明朝" pitchFamily="18" charset="-128"/>
              </a:rPr>
              <a:t>ν</a:t>
            </a:r>
          </a:p>
        </p:txBody>
      </p:sp>
      <p:sp>
        <p:nvSpPr>
          <p:cNvPr id="119837" name="Text Box 29"/>
          <p:cNvSpPr txBox="1">
            <a:spLocks noChangeArrowheads="1"/>
          </p:cNvSpPr>
          <p:nvPr/>
        </p:nvSpPr>
        <p:spPr bwMode="auto">
          <a:xfrm>
            <a:off x="1961710" y="4767535"/>
            <a:ext cx="151216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ja-JP" b="1" dirty="0">
                <a:solidFill>
                  <a:srgbClr val="000000"/>
                </a:solidFill>
                <a:latin typeface="Symbol" pitchFamily="18" charset="2"/>
                <a:ea typeface="ＭＳ Ｐ明朝" pitchFamily="18" charset="-128"/>
              </a:rPr>
              <a:t> </a:t>
            </a:r>
            <a:r>
              <a:rPr lang="en-US" altLang="ja-JP" b="1" dirty="0" smtClean="0">
                <a:solidFill>
                  <a:srgbClr val="00B0F0"/>
                </a:solidFill>
                <a:latin typeface="Symbol" pitchFamily="18" charset="2"/>
                <a:ea typeface="ＭＳ Ｐ明朝" pitchFamily="18" charset="-128"/>
              </a:rPr>
              <a:t>p </a:t>
            </a:r>
            <a:r>
              <a:rPr lang="en-US" altLang="ja-JP" b="1" dirty="0" smtClean="0">
                <a:solidFill>
                  <a:srgbClr val="00B0F0"/>
                </a:solidFill>
                <a:latin typeface="Symbol" pitchFamily="18" charset="2"/>
                <a:ea typeface="ＭＳ Ｐ明朝" pitchFamily="18" charset="-128"/>
                <a:sym typeface="Wingdings" panose="05000000000000000000" pitchFamily="2" charset="2"/>
              </a:rPr>
              <a:t></a:t>
            </a:r>
            <a:r>
              <a:rPr lang="en-US" altLang="ja-JP" b="1" dirty="0" smtClean="0">
                <a:solidFill>
                  <a:srgbClr val="00B0F0"/>
                </a:solidFill>
                <a:latin typeface="Symbol" pitchFamily="18" charset="2"/>
                <a:ea typeface="ＭＳ Ｐ明朝" pitchFamily="18" charset="-128"/>
              </a:rPr>
              <a:t>m</a:t>
            </a:r>
            <a:r>
              <a:rPr lang="ja-JP" altLang="en-US" b="1" dirty="0" smtClean="0">
                <a:solidFill>
                  <a:srgbClr val="00B0F0"/>
                </a:solidFill>
                <a:latin typeface="Times New Roman" pitchFamily="18" charset="0"/>
                <a:ea typeface="ＭＳ Ｐ明朝" pitchFamily="18" charset="-128"/>
              </a:rPr>
              <a:t>＋</a:t>
            </a:r>
            <a:r>
              <a:rPr lang="en-US" altLang="ja-JP" sz="2400" b="1" dirty="0" err="1">
                <a:solidFill>
                  <a:srgbClr val="00B0F0"/>
                </a:solidFill>
                <a:latin typeface="Times New Roman" pitchFamily="18" charset="0"/>
                <a:ea typeface="ＭＳ Ｐ明朝" pitchFamily="18" charset="-128"/>
              </a:rPr>
              <a:t>ν</a:t>
            </a:r>
            <a:r>
              <a:rPr lang="en-US" altLang="ja-JP" sz="2400" b="1" baseline="-25000" dirty="0" err="1">
                <a:solidFill>
                  <a:srgbClr val="00B0F0"/>
                </a:solidFill>
                <a:latin typeface="Times New Roman" pitchFamily="18" charset="0"/>
                <a:ea typeface="ＭＳ Ｐ明朝" pitchFamily="18" charset="-128"/>
              </a:rPr>
              <a:t>μ</a:t>
            </a:r>
            <a:endParaRPr lang="en-US" altLang="ja-JP" sz="2400" b="1" dirty="0">
              <a:solidFill>
                <a:srgbClr val="00B0F0"/>
              </a:solidFill>
              <a:latin typeface="Times New Roman" pitchFamily="18" charset="0"/>
              <a:ea typeface="ＭＳ Ｐ明朝" pitchFamily="18" charset="-128"/>
            </a:endParaRPr>
          </a:p>
        </p:txBody>
      </p:sp>
      <p:sp>
        <p:nvSpPr>
          <p:cNvPr id="119841" name="Text Box 33"/>
          <p:cNvSpPr txBox="1">
            <a:spLocks noChangeArrowheads="1"/>
          </p:cNvSpPr>
          <p:nvPr/>
        </p:nvSpPr>
        <p:spPr bwMode="auto">
          <a:xfrm>
            <a:off x="1843088" y="531813"/>
            <a:ext cx="14478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ja-JP" altLang="en-US" sz="2400" b="1" dirty="0">
                <a:solidFill>
                  <a:schemeClr val="bg1"/>
                </a:solidFill>
                <a:latin typeface="Times New Roman" pitchFamily="18" charset="0"/>
                <a:ea typeface="ＭＳ Ｐ明朝" pitchFamily="18" charset="-128"/>
              </a:rPr>
              <a:t>ｃｏｓ</a:t>
            </a:r>
            <a:r>
              <a:rPr lang="en-US" altLang="ja-JP" sz="2400" b="1" dirty="0">
                <a:solidFill>
                  <a:schemeClr val="bg1"/>
                </a:solidFill>
                <a:latin typeface="Times New Roman" pitchFamily="18" charset="0"/>
                <a:ea typeface="ＭＳ Ｐ明朝" pitchFamily="18" charset="-128"/>
              </a:rPr>
              <a:t>θ</a:t>
            </a:r>
            <a:r>
              <a:rPr lang="ja-JP" altLang="en-US" sz="2400" b="1" dirty="0">
                <a:solidFill>
                  <a:schemeClr val="bg1"/>
                </a:solidFill>
                <a:latin typeface="Times New Roman" pitchFamily="18" charset="0"/>
                <a:ea typeface="ＭＳ Ｐ明朝" pitchFamily="18" charset="-128"/>
              </a:rPr>
              <a:t>＝１</a:t>
            </a:r>
          </a:p>
        </p:txBody>
      </p:sp>
      <p:sp>
        <p:nvSpPr>
          <p:cNvPr id="119842" name="Text Box 34"/>
          <p:cNvSpPr txBox="1">
            <a:spLocks noChangeArrowheads="1"/>
          </p:cNvSpPr>
          <p:nvPr/>
        </p:nvSpPr>
        <p:spPr bwMode="auto">
          <a:xfrm>
            <a:off x="1819275" y="5589240"/>
            <a:ext cx="14478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ja-JP" altLang="en-US" sz="2000" b="1" dirty="0">
                <a:solidFill>
                  <a:schemeClr val="bg1"/>
                </a:solidFill>
                <a:latin typeface="Times New Roman" pitchFamily="18" charset="0"/>
                <a:ea typeface="ＭＳ Ｐ明朝" pitchFamily="18" charset="-128"/>
              </a:rPr>
              <a:t>ｃｏｓ</a:t>
            </a:r>
            <a:r>
              <a:rPr lang="en-US" altLang="ja-JP" sz="2000" b="1" dirty="0">
                <a:solidFill>
                  <a:schemeClr val="bg1"/>
                </a:solidFill>
                <a:latin typeface="Times New Roman" pitchFamily="18" charset="0"/>
                <a:ea typeface="ＭＳ Ｐ明朝" pitchFamily="18" charset="-128"/>
              </a:rPr>
              <a:t>θ</a:t>
            </a:r>
            <a:r>
              <a:rPr lang="ja-JP" altLang="en-US" sz="2000" b="1" dirty="0">
                <a:solidFill>
                  <a:schemeClr val="bg1"/>
                </a:solidFill>
                <a:latin typeface="Times New Roman" pitchFamily="18" charset="0"/>
                <a:ea typeface="ＭＳ Ｐ明朝" pitchFamily="18" charset="-128"/>
              </a:rPr>
              <a:t>＝－１</a:t>
            </a:r>
          </a:p>
        </p:txBody>
      </p:sp>
      <p:sp>
        <p:nvSpPr>
          <p:cNvPr id="19491" name="Rectangle 35"/>
          <p:cNvSpPr>
            <a:spLocks noChangeArrowheads="1"/>
          </p:cNvSpPr>
          <p:nvPr/>
        </p:nvSpPr>
        <p:spPr bwMode="auto">
          <a:xfrm>
            <a:off x="3311860" y="5805488"/>
            <a:ext cx="5850649" cy="861774"/>
          </a:xfrm>
          <a:prstGeom prst="rect">
            <a:avLst/>
          </a:prstGeom>
          <a:noFill/>
          <a:ln w="57150" algn="ctr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ja-JP" sz="2000" b="1" dirty="0" smtClean="0">
                <a:solidFill>
                  <a:schemeClr val="bg1"/>
                </a:solidFill>
                <a:latin typeface="Times New Roman" pitchFamily="18" charset="0"/>
                <a:ea typeface="HG丸ｺﾞｼｯｸM-PRO" pitchFamily="50" charset="-128"/>
                <a:sym typeface="Wingdings" panose="05000000000000000000" pitchFamily="2" charset="2"/>
              </a:rPr>
              <a:t> Really transit into </a:t>
            </a:r>
            <a:r>
              <a:rPr lang="en-US" altLang="ja-JP" sz="2000" b="1" dirty="0" smtClean="0">
                <a:solidFill>
                  <a:schemeClr val="bg1"/>
                </a:solidFill>
                <a:latin typeface="Symbol" panose="05050102010706020507" pitchFamily="18" charset="2"/>
                <a:ea typeface="HG丸ｺﾞｼｯｸM-PRO" pitchFamily="50" charset="-128"/>
                <a:sym typeface="Wingdings" panose="05000000000000000000" pitchFamily="2" charset="2"/>
              </a:rPr>
              <a:t>nt</a:t>
            </a:r>
            <a:r>
              <a:rPr lang="en-US" altLang="ja-JP" sz="2000" b="1" dirty="0" smtClean="0">
                <a:solidFill>
                  <a:schemeClr val="bg1"/>
                </a:solidFill>
                <a:latin typeface="Times New Roman" pitchFamily="18" charset="0"/>
                <a:ea typeface="HG丸ｺﾞｼｯｸM-PRO" pitchFamily="50" charset="-128"/>
                <a:sym typeface="Wingdings" panose="05000000000000000000" pitchFamily="2" charset="2"/>
              </a:rPr>
              <a:t> ?</a:t>
            </a:r>
            <a:endParaRPr lang="ja-JP" altLang="en-US" sz="2000" b="1" dirty="0">
              <a:solidFill>
                <a:schemeClr val="bg1"/>
              </a:solidFill>
              <a:latin typeface="Times New Roman" pitchFamily="18" charset="0"/>
              <a:ea typeface="HG丸ｺﾞｼｯｸM-PRO" pitchFamily="50" charset="-128"/>
            </a:endParaRPr>
          </a:p>
          <a:p>
            <a:pPr eaLnBrk="1" hangingPunct="1">
              <a:spcBef>
                <a:spcPct val="50000"/>
              </a:spcBef>
            </a:pPr>
            <a:r>
              <a:rPr lang="en-US" altLang="ja-JP" sz="2000" b="1" dirty="0" smtClean="0">
                <a:solidFill>
                  <a:schemeClr val="bg1"/>
                </a:solidFill>
                <a:latin typeface="Times New Roman" pitchFamily="18" charset="0"/>
                <a:ea typeface="HG丸ｺﾞｼｯｸM-PRO" pitchFamily="50" charset="-128"/>
              </a:rPr>
              <a:t>Only detector with nuclear emulsion can check that .</a:t>
            </a:r>
          </a:p>
        </p:txBody>
      </p:sp>
      <p:sp>
        <p:nvSpPr>
          <p:cNvPr id="119844" name="Text Box 36"/>
          <p:cNvSpPr txBox="1">
            <a:spLocks noChangeArrowheads="1"/>
          </p:cNvSpPr>
          <p:nvPr/>
        </p:nvSpPr>
        <p:spPr bwMode="auto">
          <a:xfrm>
            <a:off x="0" y="0"/>
            <a:ext cx="9144000" cy="461665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ja-JP" sz="2400" b="1" dirty="0" smtClean="0">
                <a:solidFill>
                  <a:srgbClr val="FFFFFF"/>
                </a:solidFill>
                <a:latin typeface="Times New Roman" pitchFamily="18" charset="0"/>
                <a:ea typeface="HG丸ｺﾞｼｯｸM-PRO" pitchFamily="50" charset="-128"/>
              </a:rPr>
              <a:t>Trigger of OPERA</a:t>
            </a:r>
            <a:endParaRPr lang="ja-JP" altLang="en-US" sz="2000" b="1" dirty="0">
              <a:solidFill>
                <a:srgbClr val="FFFFFF"/>
              </a:solidFill>
              <a:latin typeface="Times New Roman" pitchFamily="18" charset="0"/>
              <a:ea typeface="HG丸ｺﾞｼｯｸM-PRO" pitchFamily="50" charset="-128"/>
            </a:endParaRPr>
          </a:p>
        </p:txBody>
      </p:sp>
      <p:sp>
        <p:nvSpPr>
          <p:cNvPr id="119845" name="Oval 37"/>
          <p:cNvSpPr>
            <a:spLocks noChangeArrowheads="1"/>
          </p:cNvSpPr>
          <p:nvPr/>
        </p:nvSpPr>
        <p:spPr bwMode="auto">
          <a:xfrm>
            <a:off x="5435600" y="1700213"/>
            <a:ext cx="1511300" cy="1081087"/>
          </a:xfrm>
          <a:prstGeom prst="ellipse">
            <a:avLst/>
          </a:prstGeom>
          <a:noFill/>
          <a:ln w="25400" algn="ctr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hangingPunct="1"/>
            <a:endParaRPr lang="ja-JP" alt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9" name="Text Box 34"/>
          <p:cNvSpPr txBox="1">
            <a:spLocks noChangeArrowheads="1"/>
          </p:cNvSpPr>
          <p:nvPr/>
        </p:nvSpPr>
        <p:spPr bwMode="auto">
          <a:xfrm>
            <a:off x="3556248" y="1732746"/>
            <a:ext cx="14478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ja-JP" altLang="en-US" sz="2000" b="1" dirty="0">
                <a:solidFill>
                  <a:schemeClr val="bg1"/>
                </a:solidFill>
                <a:latin typeface="Times New Roman" pitchFamily="18" charset="0"/>
                <a:ea typeface="ＭＳ Ｐ明朝" pitchFamily="18" charset="-128"/>
              </a:rPr>
              <a:t>ｃｏｓ</a:t>
            </a:r>
            <a:r>
              <a:rPr lang="en-US" altLang="ja-JP" sz="2000" b="1" dirty="0">
                <a:solidFill>
                  <a:schemeClr val="bg1"/>
                </a:solidFill>
                <a:latin typeface="Times New Roman" pitchFamily="18" charset="0"/>
                <a:ea typeface="ＭＳ Ｐ明朝" pitchFamily="18" charset="-128"/>
              </a:rPr>
              <a:t>θ</a:t>
            </a:r>
            <a:r>
              <a:rPr lang="ja-JP" altLang="en-US" sz="2000" b="1" dirty="0" smtClean="0">
                <a:solidFill>
                  <a:schemeClr val="bg1"/>
                </a:solidFill>
                <a:latin typeface="Times New Roman" pitchFamily="18" charset="0"/>
                <a:ea typeface="ＭＳ Ｐ明朝" pitchFamily="18" charset="-128"/>
              </a:rPr>
              <a:t>＝</a:t>
            </a:r>
            <a:r>
              <a:rPr lang="en-US" altLang="ja-JP" sz="2000" b="1" dirty="0">
                <a:solidFill>
                  <a:schemeClr val="bg1"/>
                </a:solidFill>
                <a:latin typeface="Times New Roman" pitchFamily="18" charset="0"/>
                <a:ea typeface="ＭＳ Ｐ明朝" pitchFamily="18" charset="-128"/>
              </a:rPr>
              <a:t>0</a:t>
            </a:r>
            <a:endParaRPr lang="ja-JP" altLang="en-US" sz="2000" b="1" dirty="0">
              <a:solidFill>
                <a:schemeClr val="bg1"/>
              </a:solidFill>
              <a:latin typeface="Times New Roman" pitchFamily="18" charset="0"/>
              <a:ea typeface="ＭＳ Ｐ明朝" pitchFamily="18" charset="-128"/>
            </a:endParaRPr>
          </a:p>
        </p:txBody>
      </p:sp>
      <p:sp>
        <p:nvSpPr>
          <p:cNvPr id="3" name="正方形/長方形 2"/>
          <p:cNvSpPr/>
          <p:nvPr/>
        </p:nvSpPr>
        <p:spPr>
          <a:xfrm>
            <a:off x="2312749" y="1952836"/>
            <a:ext cx="144016" cy="216024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59075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91" grpId="0" animBg="1" autoUpdateAnimBg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730" name="Rectangle 2"/>
          <p:cNvSpPr>
            <a:spLocks noChangeArrowheads="1"/>
          </p:cNvSpPr>
          <p:nvPr/>
        </p:nvSpPr>
        <p:spPr bwMode="auto">
          <a:xfrm>
            <a:off x="4419600" y="3505200"/>
            <a:ext cx="4495800" cy="3048000"/>
          </a:xfrm>
          <a:prstGeom prst="rect">
            <a:avLst/>
          </a:prstGeom>
          <a:solidFill>
            <a:srgbClr val="E6E6E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ja-JP" altLang="ja-JP" sz="2400">
              <a:solidFill>
                <a:srgbClr val="000000"/>
              </a:solidFill>
            </a:endParaRPr>
          </a:p>
        </p:txBody>
      </p:sp>
      <p:grpSp>
        <p:nvGrpSpPr>
          <p:cNvPr id="329731" name="Group 3"/>
          <p:cNvGrpSpPr>
            <a:grpSpLocks/>
          </p:cNvGrpSpPr>
          <p:nvPr/>
        </p:nvGrpSpPr>
        <p:grpSpPr bwMode="auto">
          <a:xfrm>
            <a:off x="7924800" y="3505200"/>
            <a:ext cx="381000" cy="3048000"/>
            <a:chOff x="4944" y="2208"/>
            <a:chExt cx="240" cy="1920"/>
          </a:xfrm>
        </p:grpSpPr>
        <p:sp>
          <p:nvSpPr>
            <p:cNvPr id="329851" name="Rectangle 12"/>
            <p:cNvSpPr>
              <a:spLocks noChangeArrowheads="1"/>
            </p:cNvSpPr>
            <p:nvPr/>
          </p:nvSpPr>
          <p:spPr bwMode="auto">
            <a:xfrm>
              <a:off x="4944" y="2208"/>
              <a:ext cx="240" cy="1920"/>
            </a:xfrm>
            <a:prstGeom prst="rect">
              <a:avLst/>
            </a:prstGeom>
            <a:solidFill>
              <a:srgbClr val="EFF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0" lang="ja-JP" altLang="ja-JP" sz="2400">
                <a:solidFill>
                  <a:srgbClr val="000000"/>
                </a:solidFill>
              </a:endParaRPr>
            </a:p>
          </p:txBody>
        </p:sp>
        <p:sp>
          <p:nvSpPr>
            <p:cNvPr id="329852" name="Rectangle 36"/>
            <p:cNvSpPr>
              <a:spLocks noChangeArrowheads="1"/>
            </p:cNvSpPr>
            <p:nvPr/>
          </p:nvSpPr>
          <p:spPr bwMode="auto">
            <a:xfrm>
              <a:off x="4944" y="2208"/>
              <a:ext cx="49" cy="1920"/>
            </a:xfrm>
            <a:prstGeom prst="rect">
              <a:avLst/>
            </a:prstGeom>
            <a:solidFill>
              <a:srgbClr val="D4D7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0" lang="ja-JP" altLang="ja-JP" sz="2400">
                <a:solidFill>
                  <a:srgbClr val="000000"/>
                </a:solidFill>
              </a:endParaRPr>
            </a:p>
          </p:txBody>
        </p:sp>
        <p:sp>
          <p:nvSpPr>
            <p:cNvPr id="329853" name="Rectangle 36"/>
            <p:cNvSpPr>
              <a:spLocks noChangeArrowheads="1"/>
            </p:cNvSpPr>
            <p:nvPr/>
          </p:nvSpPr>
          <p:spPr bwMode="auto">
            <a:xfrm>
              <a:off x="5135" y="2208"/>
              <a:ext cx="49" cy="1920"/>
            </a:xfrm>
            <a:prstGeom prst="rect">
              <a:avLst/>
            </a:prstGeom>
            <a:solidFill>
              <a:srgbClr val="D4D7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0" lang="ja-JP" altLang="ja-JP" sz="2400">
                <a:solidFill>
                  <a:srgbClr val="000000"/>
                </a:solidFill>
              </a:endParaRPr>
            </a:p>
          </p:txBody>
        </p:sp>
      </p:grpSp>
      <p:grpSp>
        <p:nvGrpSpPr>
          <p:cNvPr id="329732" name="Group 7"/>
          <p:cNvGrpSpPr>
            <a:grpSpLocks/>
          </p:cNvGrpSpPr>
          <p:nvPr/>
        </p:nvGrpSpPr>
        <p:grpSpPr bwMode="auto">
          <a:xfrm>
            <a:off x="5181600" y="3505200"/>
            <a:ext cx="381000" cy="3048000"/>
            <a:chOff x="3216" y="2208"/>
            <a:chExt cx="240" cy="1920"/>
          </a:xfrm>
        </p:grpSpPr>
        <p:sp>
          <p:nvSpPr>
            <p:cNvPr id="329848" name="Rectangle 12"/>
            <p:cNvSpPr>
              <a:spLocks noChangeArrowheads="1"/>
            </p:cNvSpPr>
            <p:nvPr/>
          </p:nvSpPr>
          <p:spPr bwMode="auto">
            <a:xfrm>
              <a:off x="3216" y="2208"/>
              <a:ext cx="240" cy="1920"/>
            </a:xfrm>
            <a:prstGeom prst="rect">
              <a:avLst/>
            </a:prstGeom>
            <a:solidFill>
              <a:srgbClr val="EFF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0" lang="ja-JP" altLang="ja-JP" sz="2400">
                <a:solidFill>
                  <a:srgbClr val="000000"/>
                </a:solidFill>
              </a:endParaRPr>
            </a:p>
          </p:txBody>
        </p:sp>
        <p:sp>
          <p:nvSpPr>
            <p:cNvPr id="329849" name="Rectangle 36"/>
            <p:cNvSpPr>
              <a:spLocks noChangeArrowheads="1"/>
            </p:cNvSpPr>
            <p:nvPr/>
          </p:nvSpPr>
          <p:spPr bwMode="auto">
            <a:xfrm>
              <a:off x="3216" y="2208"/>
              <a:ext cx="49" cy="1920"/>
            </a:xfrm>
            <a:prstGeom prst="rect">
              <a:avLst/>
            </a:prstGeom>
            <a:solidFill>
              <a:srgbClr val="D4D7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0" lang="ja-JP" altLang="ja-JP" sz="2400">
                <a:solidFill>
                  <a:srgbClr val="000000"/>
                </a:solidFill>
              </a:endParaRPr>
            </a:p>
          </p:txBody>
        </p:sp>
        <p:sp>
          <p:nvSpPr>
            <p:cNvPr id="329850" name="Rectangle 36"/>
            <p:cNvSpPr>
              <a:spLocks noChangeArrowheads="1"/>
            </p:cNvSpPr>
            <p:nvPr/>
          </p:nvSpPr>
          <p:spPr bwMode="auto">
            <a:xfrm>
              <a:off x="3407" y="2208"/>
              <a:ext cx="49" cy="1920"/>
            </a:xfrm>
            <a:prstGeom prst="rect">
              <a:avLst/>
            </a:prstGeom>
            <a:solidFill>
              <a:srgbClr val="D4D7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0" lang="ja-JP" altLang="ja-JP" sz="2400">
                <a:solidFill>
                  <a:srgbClr val="000000"/>
                </a:solidFill>
              </a:endParaRPr>
            </a:p>
          </p:txBody>
        </p:sp>
      </p:grpSp>
      <p:grpSp>
        <p:nvGrpSpPr>
          <p:cNvPr id="329733" name="Group 11"/>
          <p:cNvGrpSpPr>
            <a:grpSpLocks/>
          </p:cNvGrpSpPr>
          <p:nvPr/>
        </p:nvGrpSpPr>
        <p:grpSpPr bwMode="auto">
          <a:xfrm>
            <a:off x="6553200" y="3505200"/>
            <a:ext cx="381000" cy="3048000"/>
            <a:chOff x="4080" y="2208"/>
            <a:chExt cx="240" cy="1920"/>
          </a:xfrm>
        </p:grpSpPr>
        <p:sp>
          <p:nvSpPr>
            <p:cNvPr id="329845" name="Rectangle 12"/>
            <p:cNvSpPr>
              <a:spLocks noChangeArrowheads="1"/>
            </p:cNvSpPr>
            <p:nvPr/>
          </p:nvSpPr>
          <p:spPr bwMode="auto">
            <a:xfrm>
              <a:off x="4080" y="2208"/>
              <a:ext cx="240" cy="1920"/>
            </a:xfrm>
            <a:prstGeom prst="rect">
              <a:avLst/>
            </a:prstGeom>
            <a:solidFill>
              <a:srgbClr val="EFF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0" lang="ja-JP" altLang="ja-JP" sz="2400">
                <a:solidFill>
                  <a:srgbClr val="000000"/>
                </a:solidFill>
              </a:endParaRPr>
            </a:p>
          </p:txBody>
        </p:sp>
        <p:sp>
          <p:nvSpPr>
            <p:cNvPr id="329846" name="Rectangle 36"/>
            <p:cNvSpPr>
              <a:spLocks noChangeArrowheads="1"/>
            </p:cNvSpPr>
            <p:nvPr/>
          </p:nvSpPr>
          <p:spPr bwMode="auto">
            <a:xfrm>
              <a:off x="4080" y="2208"/>
              <a:ext cx="49" cy="1920"/>
            </a:xfrm>
            <a:prstGeom prst="rect">
              <a:avLst/>
            </a:prstGeom>
            <a:solidFill>
              <a:srgbClr val="D4D7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0" lang="ja-JP" altLang="ja-JP" sz="2400">
                <a:solidFill>
                  <a:srgbClr val="000000"/>
                </a:solidFill>
              </a:endParaRPr>
            </a:p>
          </p:txBody>
        </p:sp>
        <p:sp>
          <p:nvSpPr>
            <p:cNvPr id="329847" name="Rectangle 36"/>
            <p:cNvSpPr>
              <a:spLocks noChangeArrowheads="1"/>
            </p:cNvSpPr>
            <p:nvPr/>
          </p:nvSpPr>
          <p:spPr bwMode="auto">
            <a:xfrm>
              <a:off x="4271" y="2208"/>
              <a:ext cx="49" cy="1920"/>
            </a:xfrm>
            <a:prstGeom prst="rect">
              <a:avLst/>
            </a:prstGeom>
            <a:solidFill>
              <a:srgbClr val="D4D7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0" lang="ja-JP" altLang="ja-JP" sz="2400">
                <a:solidFill>
                  <a:srgbClr val="000000"/>
                </a:solidFill>
              </a:endParaRPr>
            </a:p>
          </p:txBody>
        </p:sp>
      </p:grpSp>
      <p:sp>
        <p:nvSpPr>
          <p:cNvPr id="329734" name="Line 15"/>
          <p:cNvSpPr>
            <a:spLocks noChangeShapeType="1"/>
          </p:cNvSpPr>
          <p:nvPr/>
        </p:nvSpPr>
        <p:spPr bwMode="auto">
          <a:xfrm>
            <a:off x="5562600" y="6172200"/>
            <a:ext cx="990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29735" name="Rectangle 16"/>
          <p:cNvSpPr>
            <a:spLocks noChangeArrowheads="1"/>
          </p:cNvSpPr>
          <p:nvPr/>
        </p:nvSpPr>
        <p:spPr bwMode="auto">
          <a:xfrm>
            <a:off x="5715000" y="6172200"/>
            <a:ext cx="750888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200">
                <a:solidFill>
                  <a:srgbClr val="000000"/>
                </a:solidFill>
              </a:rPr>
              <a:t>1mm Pb</a:t>
            </a:r>
          </a:p>
        </p:txBody>
      </p:sp>
      <p:sp>
        <p:nvSpPr>
          <p:cNvPr id="329736" name="Line 17"/>
          <p:cNvSpPr>
            <a:spLocks noChangeShapeType="1"/>
          </p:cNvSpPr>
          <p:nvPr/>
        </p:nvSpPr>
        <p:spPr bwMode="auto">
          <a:xfrm flipV="1">
            <a:off x="5668963" y="4648200"/>
            <a:ext cx="1417637" cy="346075"/>
          </a:xfrm>
          <a:prstGeom prst="line">
            <a:avLst/>
          </a:prstGeom>
          <a:noFill/>
          <a:ln w="9525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29737" name="Line 18"/>
          <p:cNvSpPr>
            <a:spLocks noChangeShapeType="1"/>
          </p:cNvSpPr>
          <p:nvPr/>
        </p:nvSpPr>
        <p:spPr bwMode="auto">
          <a:xfrm flipH="1" flipV="1">
            <a:off x="7086600" y="4648200"/>
            <a:ext cx="1828800" cy="304800"/>
          </a:xfrm>
          <a:prstGeom prst="line">
            <a:avLst/>
          </a:prstGeom>
          <a:noFill/>
          <a:ln w="9525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29738" name="Line 19"/>
          <p:cNvSpPr>
            <a:spLocks noChangeShapeType="1"/>
          </p:cNvSpPr>
          <p:nvPr/>
        </p:nvSpPr>
        <p:spPr bwMode="auto">
          <a:xfrm flipH="1" flipV="1">
            <a:off x="5654675" y="4992688"/>
            <a:ext cx="3260725" cy="798512"/>
          </a:xfrm>
          <a:prstGeom prst="line">
            <a:avLst/>
          </a:prstGeom>
          <a:noFill/>
          <a:ln w="9525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29739" name="Line 20"/>
          <p:cNvSpPr>
            <a:spLocks noChangeShapeType="1"/>
          </p:cNvSpPr>
          <p:nvPr/>
        </p:nvSpPr>
        <p:spPr bwMode="auto">
          <a:xfrm flipH="1" flipV="1">
            <a:off x="5667375" y="4992688"/>
            <a:ext cx="3248025" cy="1331912"/>
          </a:xfrm>
          <a:prstGeom prst="line">
            <a:avLst/>
          </a:prstGeom>
          <a:noFill/>
          <a:ln w="9525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29740" name="Line 21"/>
          <p:cNvSpPr>
            <a:spLocks noChangeShapeType="1"/>
          </p:cNvSpPr>
          <p:nvPr/>
        </p:nvSpPr>
        <p:spPr bwMode="auto">
          <a:xfrm flipH="1" flipV="1">
            <a:off x="5667375" y="4992688"/>
            <a:ext cx="2714625" cy="1560512"/>
          </a:xfrm>
          <a:prstGeom prst="line">
            <a:avLst/>
          </a:prstGeom>
          <a:noFill/>
          <a:ln w="9525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29741" name="Oval 22"/>
          <p:cNvSpPr>
            <a:spLocks noChangeArrowheads="1"/>
          </p:cNvSpPr>
          <p:nvPr/>
        </p:nvSpPr>
        <p:spPr bwMode="auto">
          <a:xfrm>
            <a:off x="5638800" y="4953000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329742" name="Oval 23"/>
          <p:cNvSpPr>
            <a:spLocks noChangeArrowheads="1"/>
          </p:cNvSpPr>
          <p:nvPr/>
        </p:nvSpPr>
        <p:spPr bwMode="auto">
          <a:xfrm>
            <a:off x="6553200" y="4749800"/>
            <a:ext cx="76200" cy="76200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329743" name="Oval 24"/>
          <p:cNvSpPr>
            <a:spLocks noChangeArrowheads="1"/>
          </p:cNvSpPr>
          <p:nvPr/>
        </p:nvSpPr>
        <p:spPr bwMode="auto">
          <a:xfrm>
            <a:off x="6858000" y="4673600"/>
            <a:ext cx="76200" cy="76200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329744" name="Oval 25"/>
          <p:cNvSpPr>
            <a:spLocks noChangeArrowheads="1"/>
          </p:cNvSpPr>
          <p:nvPr/>
        </p:nvSpPr>
        <p:spPr bwMode="auto">
          <a:xfrm>
            <a:off x="7924800" y="4775200"/>
            <a:ext cx="76200" cy="76200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329745" name="Oval 26"/>
          <p:cNvSpPr>
            <a:spLocks noChangeArrowheads="1"/>
          </p:cNvSpPr>
          <p:nvPr/>
        </p:nvSpPr>
        <p:spPr bwMode="auto">
          <a:xfrm>
            <a:off x="8242300" y="4838700"/>
            <a:ext cx="76200" cy="76200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329746" name="Oval 27"/>
          <p:cNvSpPr>
            <a:spLocks noChangeArrowheads="1"/>
          </p:cNvSpPr>
          <p:nvPr/>
        </p:nvSpPr>
        <p:spPr bwMode="auto">
          <a:xfrm>
            <a:off x="8242300" y="5588000"/>
            <a:ext cx="76200" cy="76200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329747" name="Oval 28"/>
          <p:cNvSpPr>
            <a:spLocks noChangeArrowheads="1"/>
          </p:cNvSpPr>
          <p:nvPr/>
        </p:nvSpPr>
        <p:spPr bwMode="auto">
          <a:xfrm>
            <a:off x="7924800" y="5524500"/>
            <a:ext cx="76200" cy="76200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329748" name="Oval 29"/>
          <p:cNvSpPr>
            <a:spLocks noChangeArrowheads="1"/>
          </p:cNvSpPr>
          <p:nvPr/>
        </p:nvSpPr>
        <p:spPr bwMode="auto">
          <a:xfrm>
            <a:off x="7924800" y="5892800"/>
            <a:ext cx="76200" cy="76200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329749" name="Oval 30"/>
          <p:cNvSpPr>
            <a:spLocks noChangeArrowheads="1"/>
          </p:cNvSpPr>
          <p:nvPr/>
        </p:nvSpPr>
        <p:spPr bwMode="auto">
          <a:xfrm>
            <a:off x="8242300" y="6032500"/>
            <a:ext cx="76200" cy="76200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329750" name="Oval 31"/>
          <p:cNvSpPr>
            <a:spLocks noChangeArrowheads="1"/>
          </p:cNvSpPr>
          <p:nvPr/>
        </p:nvSpPr>
        <p:spPr bwMode="auto">
          <a:xfrm>
            <a:off x="8229600" y="6451600"/>
            <a:ext cx="76200" cy="76200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329751" name="Oval 32"/>
          <p:cNvSpPr>
            <a:spLocks noChangeArrowheads="1"/>
          </p:cNvSpPr>
          <p:nvPr/>
        </p:nvSpPr>
        <p:spPr bwMode="auto">
          <a:xfrm>
            <a:off x="7924800" y="6286500"/>
            <a:ext cx="76200" cy="76200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329752" name="Oval 33"/>
          <p:cNvSpPr>
            <a:spLocks noChangeArrowheads="1"/>
          </p:cNvSpPr>
          <p:nvPr/>
        </p:nvSpPr>
        <p:spPr bwMode="auto">
          <a:xfrm>
            <a:off x="6858000" y="5257800"/>
            <a:ext cx="76200" cy="76200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329753" name="Oval 34"/>
          <p:cNvSpPr>
            <a:spLocks noChangeArrowheads="1"/>
          </p:cNvSpPr>
          <p:nvPr/>
        </p:nvSpPr>
        <p:spPr bwMode="auto">
          <a:xfrm>
            <a:off x="6553200" y="5181600"/>
            <a:ext cx="76200" cy="76200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329754" name="Oval 35"/>
          <p:cNvSpPr>
            <a:spLocks noChangeArrowheads="1"/>
          </p:cNvSpPr>
          <p:nvPr/>
        </p:nvSpPr>
        <p:spPr bwMode="auto">
          <a:xfrm>
            <a:off x="6553200" y="5334000"/>
            <a:ext cx="76200" cy="76200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329755" name="Oval 36"/>
          <p:cNvSpPr>
            <a:spLocks noChangeArrowheads="1"/>
          </p:cNvSpPr>
          <p:nvPr/>
        </p:nvSpPr>
        <p:spPr bwMode="auto">
          <a:xfrm>
            <a:off x="6553200" y="5486400"/>
            <a:ext cx="76200" cy="76200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329756" name="Oval 37"/>
          <p:cNvSpPr>
            <a:spLocks noChangeArrowheads="1"/>
          </p:cNvSpPr>
          <p:nvPr/>
        </p:nvSpPr>
        <p:spPr bwMode="auto">
          <a:xfrm>
            <a:off x="6858000" y="5664200"/>
            <a:ext cx="76200" cy="76200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329757" name="Oval 38"/>
          <p:cNvSpPr>
            <a:spLocks noChangeArrowheads="1"/>
          </p:cNvSpPr>
          <p:nvPr/>
        </p:nvSpPr>
        <p:spPr bwMode="auto">
          <a:xfrm>
            <a:off x="6858000" y="5473700"/>
            <a:ext cx="76200" cy="76200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329758" name="Line 39"/>
          <p:cNvSpPr>
            <a:spLocks noChangeShapeType="1"/>
          </p:cNvSpPr>
          <p:nvPr/>
        </p:nvSpPr>
        <p:spPr bwMode="auto">
          <a:xfrm>
            <a:off x="4419600" y="4953000"/>
            <a:ext cx="609600" cy="0"/>
          </a:xfrm>
          <a:prstGeom prst="line">
            <a:avLst/>
          </a:prstGeom>
          <a:noFill/>
          <a:ln w="19050">
            <a:solidFill>
              <a:srgbClr val="0000FF"/>
            </a:solidFill>
            <a:prstDash val="sysDot"/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29759" name="Rectangle 40"/>
          <p:cNvSpPr>
            <a:spLocks noChangeArrowheads="1"/>
          </p:cNvSpPr>
          <p:nvPr/>
        </p:nvSpPr>
        <p:spPr bwMode="auto">
          <a:xfrm>
            <a:off x="5181600" y="5029200"/>
            <a:ext cx="7096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200">
                <a:solidFill>
                  <a:srgbClr val="000000"/>
                </a:solidFill>
              </a:rPr>
              <a:t>Primary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200">
                <a:solidFill>
                  <a:srgbClr val="000000"/>
                </a:solidFill>
              </a:rPr>
              <a:t>vertex</a:t>
            </a:r>
          </a:p>
        </p:txBody>
      </p:sp>
      <p:sp>
        <p:nvSpPr>
          <p:cNvPr id="329760" name="Rectangle 41"/>
          <p:cNvSpPr>
            <a:spLocks noChangeArrowheads="1"/>
          </p:cNvSpPr>
          <p:nvPr/>
        </p:nvSpPr>
        <p:spPr bwMode="auto">
          <a:xfrm>
            <a:off x="6986588" y="4373563"/>
            <a:ext cx="989012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200">
                <a:solidFill>
                  <a:srgbClr val="000000"/>
                </a:solidFill>
              </a:rPr>
              <a:t>Decay point</a:t>
            </a:r>
          </a:p>
        </p:txBody>
      </p:sp>
      <p:sp>
        <p:nvSpPr>
          <p:cNvPr id="329761" name="Rectangle 42"/>
          <p:cNvSpPr>
            <a:spLocks noChangeArrowheads="1"/>
          </p:cNvSpPr>
          <p:nvPr/>
        </p:nvSpPr>
        <p:spPr bwMode="auto">
          <a:xfrm>
            <a:off x="4497388" y="3635375"/>
            <a:ext cx="1733550" cy="3397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600">
                <a:solidFill>
                  <a:srgbClr val="000000"/>
                </a:solidFill>
              </a:rPr>
              <a:t>Long flight decay</a:t>
            </a:r>
            <a:endParaRPr lang="ja-JP" altLang="en-US" sz="1600">
              <a:solidFill>
                <a:srgbClr val="000000"/>
              </a:solidFill>
            </a:endParaRPr>
          </a:p>
        </p:txBody>
      </p:sp>
      <p:sp>
        <p:nvSpPr>
          <p:cNvPr id="329762" name="Rectangle 43"/>
          <p:cNvSpPr>
            <a:spLocks noChangeArrowheads="1"/>
          </p:cNvSpPr>
          <p:nvPr/>
        </p:nvSpPr>
        <p:spPr bwMode="auto">
          <a:xfrm>
            <a:off x="6584950" y="4692650"/>
            <a:ext cx="2730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600">
                <a:solidFill>
                  <a:srgbClr val="000000"/>
                </a:solidFill>
                <a:latin typeface="Symbol" pitchFamily="18" charset="2"/>
                <a:sym typeface="Symbol" pitchFamily="18" charset="2"/>
              </a:rPr>
              <a:t></a:t>
            </a:r>
            <a:endParaRPr lang="en-US" altLang="ja-JP" sz="1600">
              <a:solidFill>
                <a:srgbClr val="000000"/>
              </a:solidFill>
            </a:endParaRPr>
          </a:p>
        </p:txBody>
      </p:sp>
      <p:sp>
        <p:nvSpPr>
          <p:cNvPr id="329763" name="Line 44"/>
          <p:cNvSpPr>
            <a:spLocks noChangeShapeType="1"/>
          </p:cNvSpPr>
          <p:nvPr/>
        </p:nvSpPr>
        <p:spPr bwMode="auto">
          <a:xfrm flipH="1" flipV="1">
            <a:off x="5638800" y="4406900"/>
            <a:ext cx="1066800" cy="1778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29764" name="Oval 45"/>
          <p:cNvSpPr>
            <a:spLocks noChangeArrowheads="1"/>
          </p:cNvSpPr>
          <p:nvPr/>
        </p:nvSpPr>
        <p:spPr bwMode="auto">
          <a:xfrm>
            <a:off x="7061200" y="4622800"/>
            <a:ext cx="76200" cy="76200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329765" name="Rectangle 46"/>
          <p:cNvSpPr>
            <a:spLocks noChangeArrowheads="1"/>
          </p:cNvSpPr>
          <p:nvPr/>
        </p:nvSpPr>
        <p:spPr bwMode="auto">
          <a:xfrm>
            <a:off x="5284788" y="4541838"/>
            <a:ext cx="430212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>
                <a:solidFill>
                  <a:srgbClr val="FF0000"/>
                </a:solidFill>
                <a:latin typeface="Century" pitchFamily="18" charset="0"/>
              </a:rPr>
              <a:t>IP</a:t>
            </a:r>
          </a:p>
        </p:txBody>
      </p:sp>
      <p:sp>
        <p:nvSpPr>
          <p:cNvPr id="329766" name="Line 47"/>
          <p:cNvSpPr>
            <a:spLocks noChangeShapeType="1"/>
          </p:cNvSpPr>
          <p:nvPr/>
        </p:nvSpPr>
        <p:spPr bwMode="auto">
          <a:xfrm flipV="1">
            <a:off x="5689600" y="4446588"/>
            <a:ext cx="77788" cy="481012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 type="arrow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29767" name="Rectangle 2"/>
          <p:cNvSpPr>
            <a:spLocks noChangeArrowheads="1"/>
          </p:cNvSpPr>
          <p:nvPr/>
        </p:nvSpPr>
        <p:spPr bwMode="auto">
          <a:xfrm>
            <a:off x="4419600" y="228600"/>
            <a:ext cx="4495800" cy="3048000"/>
          </a:xfrm>
          <a:prstGeom prst="rect">
            <a:avLst/>
          </a:prstGeom>
          <a:solidFill>
            <a:srgbClr val="E6E6E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ja-JP" altLang="ja-JP" sz="2400">
              <a:solidFill>
                <a:srgbClr val="000000"/>
              </a:solidFill>
            </a:endParaRPr>
          </a:p>
        </p:txBody>
      </p:sp>
      <p:grpSp>
        <p:nvGrpSpPr>
          <p:cNvPr id="329768" name="Group 49"/>
          <p:cNvGrpSpPr>
            <a:grpSpLocks/>
          </p:cNvGrpSpPr>
          <p:nvPr/>
        </p:nvGrpSpPr>
        <p:grpSpPr bwMode="auto">
          <a:xfrm>
            <a:off x="7924800" y="228600"/>
            <a:ext cx="381000" cy="3048000"/>
            <a:chOff x="4944" y="144"/>
            <a:chExt cx="240" cy="1920"/>
          </a:xfrm>
        </p:grpSpPr>
        <p:sp>
          <p:nvSpPr>
            <p:cNvPr id="329842" name="Rectangle 12"/>
            <p:cNvSpPr>
              <a:spLocks noChangeArrowheads="1"/>
            </p:cNvSpPr>
            <p:nvPr/>
          </p:nvSpPr>
          <p:spPr bwMode="auto">
            <a:xfrm>
              <a:off x="4944" y="144"/>
              <a:ext cx="240" cy="1920"/>
            </a:xfrm>
            <a:prstGeom prst="rect">
              <a:avLst/>
            </a:prstGeom>
            <a:solidFill>
              <a:srgbClr val="EFF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0" lang="ja-JP" altLang="ja-JP" sz="2400">
                <a:solidFill>
                  <a:srgbClr val="000000"/>
                </a:solidFill>
              </a:endParaRPr>
            </a:p>
          </p:txBody>
        </p:sp>
        <p:sp>
          <p:nvSpPr>
            <p:cNvPr id="329843" name="Rectangle 36"/>
            <p:cNvSpPr>
              <a:spLocks noChangeArrowheads="1"/>
            </p:cNvSpPr>
            <p:nvPr/>
          </p:nvSpPr>
          <p:spPr bwMode="auto">
            <a:xfrm>
              <a:off x="4944" y="144"/>
              <a:ext cx="49" cy="1920"/>
            </a:xfrm>
            <a:prstGeom prst="rect">
              <a:avLst/>
            </a:prstGeom>
            <a:solidFill>
              <a:srgbClr val="D4D7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0" lang="ja-JP" altLang="ja-JP" sz="2400">
                <a:solidFill>
                  <a:srgbClr val="000000"/>
                </a:solidFill>
              </a:endParaRPr>
            </a:p>
          </p:txBody>
        </p:sp>
        <p:sp>
          <p:nvSpPr>
            <p:cNvPr id="329844" name="Rectangle 36"/>
            <p:cNvSpPr>
              <a:spLocks noChangeArrowheads="1"/>
            </p:cNvSpPr>
            <p:nvPr/>
          </p:nvSpPr>
          <p:spPr bwMode="auto">
            <a:xfrm>
              <a:off x="5135" y="144"/>
              <a:ext cx="49" cy="1920"/>
            </a:xfrm>
            <a:prstGeom prst="rect">
              <a:avLst/>
            </a:prstGeom>
            <a:solidFill>
              <a:srgbClr val="D4D7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0" lang="ja-JP" altLang="ja-JP" sz="2400">
                <a:solidFill>
                  <a:srgbClr val="000000"/>
                </a:solidFill>
              </a:endParaRPr>
            </a:p>
          </p:txBody>
        </p:sp>
      </p:grpSp>
      <p:grpSp>
        <p:nvGrpSpPr>
          <p:cNvPr id="329769" name="Group 53"/>
          <p:cNvGrpSpPr>
            <a:grpSpLocks/>
          </p:cNvGrpSpPr>
          <p:nvPr/>
        </p:nvGrpSpPr>
        <p:grpSpPr bwMode="auto">
          <a:xfrm>
            <a:off x="5181600" y="228600"/>
            <a:ext cx="381000" cy="3048000"/>
            <a:chOff x="3216" y="144"/>
            <a:chExt cx="240" cy="1920"/>
          </a:xfrm>
        </p:grpSpPr>
        <p:sp>
          <p:nvSpPr>
            <p:cNvPr id="329839" name="Rectangle 12"/>
            <p:cNvSpPr>
              <a:spLocks noChangeArrowheads="1"/>
            </p:cNvSpPr>
            <p:nvPr/>
          </p:nvSpPr>
          <p:spPr bwMode="auto">
            <a:xfrm>
              <a:off x="3216" y="144"/>
              <a:ext cx="240" cy="1920"/>
            </a:xfrm>
            <a:prstGeom prst="rect">
              <a:avLst/>
            </a:prstGeom>
            <a:solidFill>
              <a:srgbClr val="EFF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0" lang="ja-JP" altLang="ja-JP" sz="2400">
                <a:solidFill>
                  <a:srgbClr val="000000"/>
                </a:solidFill>
              </a:endParaRPr>
            </a:p>
          </p:txBody>
        </p:sp>
        <p:sp>
          <p:nvSpPr>
            <p:cNvPr id="329840" name="Rectangle 36"/>
            <p:cNvSpPr>
              <a:spLocks noChangeArrowheads="1"/>
            </p:cNvSpPr>
            <p:nvPr/>
          </p:nvSpPr>
          <p:spPr bwMode="auto">
            <a:xfrm>
              <a:off x="3216" y="144"/>
              <a:ext cx="49" cy="1920"/>
            </a:xfrm>
            <a:prstGeom prst="rect">
              <a:avLst/>
            </a:prstGeom>
            <a:solidFill>
              <a:srgbClr val="D4D7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0" lang="ja-JP" altLang="ja-JP" sz="2400">
                <a:solidFill>
                  <a:srgbClr val="000000"/>
                </a:solidFill>
              </a:endParaRPr>
            </a:p>
          </p:txBody>
        </p:sp>
        <p:sp>
          <p:nvSpPr>
            <p:cNvPr id="329841" name="Rectangle 36"/>
            <p:cNvSpPr>
              <a:spLocks noChangeArrowheads="1"/>
            </p:cNvSpPr>
            <p:nvPr/>
          </p:nvSpPr>
          <p:spPr bwMode="auto">
            <a:xfrm>
              <a:off x="3407" y="144"/>
              <a:ext cx="49" cy="1920"/>
            </a:xfrm>
            <a:prstGeom prst="rect">
              <a:avLst/>
            </a:prstGeom>
            <a:solidFill>
              <a:srgbClr val="D4D7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0" lang="ja-JP" altLang="ja-JP" sz="2400">
                <a:solidFill>
                  <a:srgbClr val="000000"/>
                </a:solidFill>
              </a:endParaRPr>
            </a:p>
          </p:txBody>
        </p:sp>
      </p:grpSp>
      <p:grpSp>
        <p:nvGrpSpPr>
          <p:cNvPr id="329770" name="Group 57"/>
          <p:cNvGrpSpPr>
            <a:grpSpLocks/>
          </p:cNvGrpSpPr>
          <p:nvPr/>
        </p:nvGrpSpPr>
        <p:grpSpPr bwMode="auto">
          <a:xfrm>
            <a:off x="6553200" y="228600"/>
            <a:ext cx="381000" cy="3048000"/>
            <a:chOff x="4080" y="144"/>
            <a:chExt cx="240" cy="1920"/>
          </a:xfrm>
        </p:grpSpPr>
        <p:sp>
          <p:nvSpPr>
            <p:cNvPr id="329836" name="Rectangle 12"/>
            <p:cNvSpPr>
              <a:spLocks noChangeArrowheads="1"/>
            </p:cNvSpPr>
            <p:nvPr/>
          </p:nvSpPr>
          <p:spPr bwMode="auto">
            <a:xfrm>
              <a:off x="4080" y="144"/>
              <a:ext cx="240" cy="1920"/>
            </a:xfrm>
            <a:prstGeom prst="rect">
              <a:avLst/>
            </a:prstGeom>
            <a:solidFill>
              <a:srgbClr val="EFF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0" lang="ja-JP" altLang="ja-JP" sz="2400">
                <a:solidFill>
                  <a:srgbClr val="000000"/>
                </a:solidFill>
              </a:endParaRPr>
            </a:p>
          </p:txBody>
        </p:sp>
        <p:sp>
          <p:nvSpPr>
            <p:cNvPr id="329837" name="Rectangle 36"/>
            <p:cNvSpPr>
              <a:spLocks noChangeArrowheads="1"/>
            </p:cNvSpPr>
            <p:nvPr/>
          </p:nvSpPr>
          <p:spPr bwMode="auto">
            <a:xfrm>
              <a:off x="4080" y="144"/>
              <a:ext cx="49" cy="1920"/>
            </a:xfrm>
            <a:prstGeom prst="rect">
              <a:avLst/>
            </a:prstGeom>
            <a:solidFill>
              <a:srgbClr val="D4D7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0" lang="ja-JP" altLang="ja-JP" sz="2400">
                <a:solidFill>
                  <a:srgbClr val="000000"/>
                </a:solidFill>
              </a:endParaRPr>
            </a:p>
          </p:txBody>
        </p:sp>
        <p:sp>
          <p:nvSpPr>
            <p:cNvPr id="329838" name="Rectangle 36"/>
            <p:cNvSpPr>
              <a:spLocks noChangeArrowheads="1"/>
            </p:cNvSpPr>
            <p:nvPr/>
          </p:nvSpPr>
          <p:spPr bwMode="auto">
            <a:xfrm>
              <a:off x="4271" y="144"/>
              <a:ext cx="49" cy="1920"/>
            </a:xfrm>
            <a:prstGeom prst="rect">
              <a:avLst/>
            </a:prstGeom>
            <a:solidFill>
              <a:srgbClr val="D4D7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0" lang="ja-JP" altLang="ja-JP" sz="2400">
                <a:solidFill>
                  <a:srgbClr val="000000"/>
                </a:solidFill>
              </a:endParaRPr>
            </a:p>
          </p:txBody>
        </p:sp>
      </p:grpSp>
      <p:sp>
        <p:nvSpPr>
          <p:cNvPr id="329771" name="Line 61"/>
          <p:cNvSpPr>
            <a:spLocks noChangeShapeType="1"/>
          </p:cNvSpPr>
          <p:nvPr/>
        </p:nvSpPr>
        <p:spPr bwMode="auto">
          <a:xfrm>
            <a:off x="5562600" y="2895600"/>
            <a:ext cx="990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29772" name="Rectangle 62"/>
          <p:cNvSpPr>
            <a:spLocks noChangeArrowheads="1"/>
          </p:cNvSpPr>
          <p:nvPr/>
        </p:nvSpPr>
        <p:spPr bwMode="auto">
          <a:xfrm>
            <a:off x="5715000" y="2895600"/>
            <a:ext cx="750888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200">
                <a:solidFill>
                  <a:srgbClr val="000000"/>
                </a:solidFill>
              </a:rPr>
              <a:t>1mm Pb</a:t>
            </a:r>
          </a:p>
        </p:txBody>
      </p:sp>
      <p:sp>
        <p:nvSpPr>
          <p:cNvPr id="329773" name="Line 63"/>
          <p:cNvSpPr>
            <a:spLocks noChangeShapeType="1"/>
          </p:cNvSpPr>
          <p:nvPr/>
        </p:nvSpPr>
        <p:spPr bwMode="auto">
          <a:xfrm flipV="1">
            <a:off x="5668963" y="1497013"/>
            <a:ext cx="692150" cy="220662"/>
          </a:xfrm>
          <a:prstGeom prst="line">
            <a:avLst/>
          </a:prstGeom>
          <a:noFill/>
          <a:ln w="9525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29774" name="Line 64"/>
          <p:cNvSpPr>
            <a:spLocks noChangeShapeType="1"/>
          </p:cNvSpPr>
          <p:nvPr/>
        </p:nvSpPr>
        <p:spPr bwMode="auto">
          <a:xfrm flipH="1" flipV="1">
            <a:off x="6340475" y="1487488"/>
            <a:ext cx="2574925" cy="341312"/>
          </a:xfrm>
          <a:prstGeom prst="line">
            <a:avLst/>
          </a:prstGeom>
          <a:noFill/>
          <a:ln w="9525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29775" name="Line 65"/>
          <p:cNvSpPr>
            <a:spLocks noChangeShapeType="1"/>
          </p:cNvSpPr>
          <p:nvPr/>
        </p:nvSpPr>
        <p:spPr bwMode="auto">
          <a:xfrm flipH="1" flipV="1">
            <a:off x="5654675" y="1716088"/>
            <a:ext cx="3260725" cy="798512"/>
          </a:xfrm>
          <a:prstGeom prst="line">
            <a:avLst/>
          </a:prstGeom>
          <a:noFill/>
          <a:ln w="9525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29776" name="Line 66"/>
          <p:cNvSpPr>
            <a:spLocks noChangeShapeType="1"/>
          </p:cNvSpPr>
          <p:nvPr/>
        </p:nvSpPr>
        <p:spPr bwMode="auto">
          <a:xfrm flipH="1" flipV="1">
            <a:off x="5667375" y="1716088"/>
            <a:ext cx="3248025" cy="1331912"/>
          </a:xfrm>
          <a:prstGeom prst="line">
            <a:avLst/>
          </a:prstGeom>
          <a:noFill/>
          <a:ln w="9525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29777" name="Line 67"/>
          <p:cNvSpPr>
            <a:spLocks noChangeShapeType="1"/>
          </p:cNvSpPr>
          <p:nvPr/>
        </p:nvSpPr>
        <p:spPr bwMode="auto">
          <a:xfrm flipH="1" flipV="1">
            <a:off x="5667375" y="1716088"/>
            <a:ext cx="2714625" cy="1560512"/>
          </a:xfrm>
          <a:prstGeom prst="line">
            <a:avLst/>
          </a:prstGeom>
          <a:noFill/>
          <a:ln w="9525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29778" name="Oval 68"/>
          <p:cNvSpPr>
            <a:spLocks noChangeArrowheads="1"/>
          </p:cNvSpPr>
          <p:nvPr/>
        </p:nvSpPr>
        <p:spPr bwMode="auto">
          <a:xfrm>
            <a:off x="5638800" y="1676400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329779" name="Oval 69"/>
          <p:cNvSpPr>
            <a:spLocks noChangeArrowheads="1"/>
          </p:cNvSpPr>
          <p:nvPr/>
        </p:nvSpPr>
        <p:spPr bwMode="auto">
          <a:xfrm>
            <a:off x="6553200" y="1485900"/>
            <a:ext cx="76200" cy="76200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329780" name="Oval 70"/>
          <p:cNvSpPr>
            <a:spLocks noChangeArrowheads="1"/>
          </p:cNvSpPr>
          <p:nvPr/>
        </p:nvSpPr>
        <p:spPr bwMode="auto">
          <a:xfrm>
            <a:off x="6858000" y="1536700"/>
            <a:ext cx="76200" cy="76200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329781" name="Oval 71"/>
          <p:cNvSpPr>
            <a:spLocks noChangeArrowheads="1"/>
          </p:cNvSpPr>
          <p:nvPr/>
        </p:nvSpPr>
        <p:spPr bwMode="auto">
          <a:xfrm>
            <a:off x="7924800" y="1663700"/>
            <a:ext cx="76200" cy="76200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329782" name="Oval 72"/>
          <p:cNvSpPr>
            <a:spLocks noChangeArrowheads="1"/>
          </p:cNvSpPr>
          <p:nvPr/>
        </p:nvSpPr>
        <p:spPr bwMode="auto">
          <a:xfrm>
            <a:off x="8242300" y="1701800"/>
            <a:ext cx="76200" cy="76200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329783" name="Oval 73"/>
          <p:cNvSpPr>
            <a:spLocks noChangeArrowheads="1"/>
          </p:cNvSpPr>
          <p:nvPr/>
        </p:nvSpPr>
        <p:spPr bwMode="auto">
          <a:xfrm>
            <a:off x="8242300" y="2311400"/>
            <a:ext cx="76200" cy="76200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329784" name="Oval 74"/>
          <p:cNvSpPr>
            <a:spLocks noChangeArrowheads="1"/>
          </p:cNvSpPr>
          <p:nvPr/>
        </p:nvSpPr>
        <p:spPr bwMode="auto">
          <a:xfrm>
            <a:off x="7924800" y="2247900"/>
            <a:ext cx="76200" cy="76200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329785" name="Oval 75"/>
          <p:cNvSpPr>
            <a:spLocks noChangeArrowheads="1"/>
          </p:cNvSpPr>
          <p:nvPr/>
        </p:nvSpPr>
        <p:spPr bwMode="auto">
          <a:xfrm>
            <a:off x="7924800" y="2616200"/>
            <a:ext cx="76200" cy="76200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329786" name="Oval 76"/>
          <p:cNvSpPr>
            <a:spLocks noChangeArrowheads="1"/>
          </p:cNvSpPr>
          <p:nvPr/>
        </p:nvSpPr>
        <p:spPr bwMode="auto">
          <a:xfrm>
            <a:off x="8242300" y="2755900"/>
            <a:ext cx="76200" cy="76200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329787" name="Oval 77"/>
          <p:cNvSpPr>
            <a:spLocks noChangeArrowheads="1"/>
          </p:cNvSpPr>
          <p:nvPr/>
        </p:nvSpPr>
        <p:spPr bwMode="auto">
          <a:xfrm>
            <a:off x="8229600" y="3175000"/>
            <a:ext cx="76200" cy="76200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329788" name="Oval 78"/>
          <p:cNvSpPr>
            <a:spLocks noChangeArrowheads="1"/>
          </p:cNvSpPr>
          <p:nvPr/>
        </p:nvSpPr>
        <p:spPr bwMode="auto">
          <a:xfrm>
            <a:off x="7924800" y="3009900"/>
            <a:ext cx="76200" cy="76200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329789" name="Oval 79"/>
          <p:cNvSpPr>
            <a:spLocks noChangeArrowheads="1"/>
          </p:cNvSpPr>
          <p:nvPr/>
        </p:nvSpPr>
        <p:spPr bwMode="auto">
          <a:xfrm>
            <a:off x="6858000" y="1981200"/>
            <a:ext cx="76200" cy="76200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329790" name="Oval 80"/>
          <p:cNvSpPr>
            <a:spLocks noChangeArrowheads="1"/>
          </p:cNvSpPr>
          <p:nvPr/>
        </p:nvSpPr>
        <p:spPr bwMode="auto">
          <a:xfrm>
            <a:off x="6553200" y="1905000"/>
            <a:ext cx="76200" cy="76200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329791" name="Oval 81"/>
          <p:cNvSpPr>
            <a:spLocks noChangeArrowheads="1"/>
          </p:cNvSpPr>
          <p:nvPr/>
        </p:nvSpPr>
        <p:spPr bwMode="auto">
          <a:xfrm>
            <a:off x="6553200" y="2057400"/>
            <a:ext cx="76200" cy="76200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329792" name="Oval 82"/>
          <p:cNvSpPr>
            <a:spLocks noChangeArrowheads="1"/>
          </p:cNvSpPr>
          <p:nvPr/>
        </p:nvSpPr>
        <p:spPr bwMode="auto">
          <a:xfrm>
            <a:off x="6553200" y="2209800"/>
            <a:ext cx="76200" cy="76200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329793" name="Oval 83"/>
          <p:cNvSpPr>
            <a:spLocks noChangeArrowheads="1"/>
          </p:cNvSpPr>
          <p:nvPr/>
        </p:nvSpPr>
        <p:spPr bwMode="auto">
          <a:xfrm>
            <a:off x="6858000" y="2387600"/>
            <a:ext cx="76200" cy="76200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329794" name="Oval 84"/>
          <p:cNvSpPr>
            <a:spLocks noChangeArrowheads="1"/>
          </p:cNvSpPr>
          <p:nvPr/>
        </p:nvSpPr>
        <p:spPr bwMode="auto">
          <a:xfrm>
            <a:off x="6858000" y="2197100"/>
            <a:ext cx="76200" cy="76200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329795" name="Line 85"/>
          <p:cNvSpPr>
            <a:spLocks noChangeShapeType="1"/>
          </p:cNvSpPr>
          <p:nvPr/>
        </p:nvSpPr>
        <p:spPr bwMode="auto">
          <a:xfrm>
            <a:off x="4419600" y="1676400"/>
            <a:ext cx="609600" cy="0"/>
          </a:xfrm>
          <a:prstGeom prst="line">
            <a:avLst/>
          </a:prstGeom>
          <a:noFill/>
          <a:ln w="19050">
            <a:solidFill>
              <a:srgbClr val="0000FF"/>
            </a:solidFill>
            <a:prstDash val="sysDot"/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29796" name="Rectangle 86"/>
          <p:cNvSpPr>
            <a:spLocks noChangeArrowheads="1"/>
          </p:cNvSpPr>
          <p:nvPr/>
        </p:nvSpPr>
        <p:spPr bwMode="auto">
          <a:xfrm>
            <a:off x="4411663" y="1295400"/>
            <a:ext cx="38893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2000">
                <a:solidFill>
                  <a:srgbClr val="0000FF"/>
                </a:solidFill>
                <a:latin typeface="Symbol" pitchFamily="18" charset="2"/>
                <a:sym typeface="Symbol" pitchFamily="18" charset="2"/>
              </a:rPr>
              <a:t>n</a:t>
            </a:r>
            <a:r>
              <a:rPr lang="en-US" altLang="ja-JP" sz="2000" baseline="-25000">
                <a:solidFill>
                  <a:srgbClr val="0000FF"/>
                </a:solidFill>
                <a:latin typeface="Symbol" pitchFamily="18" charset="2"/>
                <a:sym typeface="Symbol" pitchFamily="18" charset="2"/>
              </a:rPr>
              <a:t></a:t>
            </a:r>
            <a:endParaRPr lang="en-US" altLang="ja-JP" sz="2000">
              <a:solidFill>
                <a:srgbClr val="0000FF"/>
              </a:solidFill>
            </a:endParaRPr>
          </a:p>
        </p:txBody>
      </p:sp>
      <p:sp>
        <p:nvSpPr>
          <p:cNvPr id="329797" name="Rectangle 87"/>
          <p:cNvSpPr>
            <a:spLocks noChangeArrowheads="1"/>
          </p:cNvSpPr>
          <p:nvPr/>
        </p:nvSpPr>
        <p:spPr bwMode="auto">
          <a:xfrm>
            <a:off x="5181600" y="1752600"/>
            <a:ext cx="7096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200">
                <a:solidFill>
                  <a:srgbClr val="000000"/>
                </a:solidFill>
              </a:rPr>
              <a:t>Primary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200">
                <a:solidFill>
                  <a:srgbClr val="000000"/>
                </a:solidFill>
              </a:rPr>
              <a:t>vertex</a:t>
            </a:r>
          </a:p>
        </p:txBody>
      </p:sp>
      <p:sp>
        <p:nvSpPr>
          <p:cNvPr id="329798" name="Rectangle 88"/>
          <p:cNvSpPr>
            <a:spLocks noChangeArrowheads="1"/>
          </p:cNvSpPr>
          <p:nvPr/>
        </p:nvSpPr>
        <p:spPr bwMode="auto">
          <a:xfrm>
            <a:off x="6097588" y="1173163"/>
            <a:ext cx="989012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200">
                <a:solidFill>
                  <a:srgbClr val="000000"/>
                </a:solidFill>
              </a:rPr>
              <a:t>Decay point</a:t>
            </a:r>
            <a:endParaRPr lang="en-US" altLang="ja-JP" sz="1200">
              <a:solidFill>
                <a:srgbClr val="00FF00"/>
              </a:solidFill>
            </a:endParaRPr>
          </a:p>
        </p:txBody>
      </p:sp>
      <p:sp>
        <p:nvSpPr>
          <p:cNvPr id="329799" name="Rectangle 89"/>
          <p:cNvSpPr>
            <a:spLocks noChangeArrowheads="1"/>
          </p:cNvSpPr>
          <p:nvPr/>
        </p:nvSpPr>
        <p:spPr bwMode="auto">
          <a:xfrm>
            <a:off x="4570413" y="358775"/>
            <a:ext cx="1770062" cy="3397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600">
                <a:solidFill>
                  <a:srgbClr val="000000"/>
                </a:solidFill>
              </a:rPr>
              <a:t>Short flight decay</a:t>
            </a:r>
            <a:endParaRPr lang="ja-JP" altLang="en-US" sz="1600">
              <a:solidFill>
                <a:srgbClr val="000000"/>
              </a:solidFill>
            </a:endParaRPr>
          </a:p>
        </p:txBody>
      </p:sp>
      <p:sp>
        <p:nvSpPr>
          <p:cNvPr id="329800" name="Rectangle 90"/>
          <p:cNvSpPr>
            <a:spLocks noChangeArrowheads="1"/>
          </p:cNvSpPr>
          <p:nvPr/>
        </p:nvSpPr>
        <p:spPr bwMode="auto">
          <a:xfrm>
            <a:off x="6051550" y="1492250"/>
            <a:ext cx="2730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600">
                <a:solidFill>
                  <a:srgbClr val="000000"/>
                </a:solidFill>
                <a:latin typeface="Symbol" pitchFamily="18" charset="2"/>
                <a:sym typeface="Symbol" pitchFamily="18" charset="2"/>
              </a:rPr>
              <a:t></a:t>
            </a:r>
            <a:endParaRPr lang="en-US" altLang="ja-JP" sz="1600">
              <a:solidFill>
                <a:srgbClr val="000000"/>
              </a:solidFill>
            </a:endParaRPr>
          </a:p>
        </p:txBody>
      </p:sp>
      <p:sp>
        <p:nvSpPr>
          <p:cNvPr id="329801" name="Line 91"/>
          <p:cNvSpPr>
            <a:spLocks noChangeShapeType="1"/>
          </p:cNvSpPr>
          <p:nvPr/>
        </p:nvSpPr>
        <p:spPr bwMode="auto">
          <a:xfrm flipH="1" flipV="1">
            <a:off x="5638800" y="1401763"/>
            <a:ext cx="533400" cy="71437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29802" name="Oval 92"/>
          <p:cNvSpPr>
            <a:spLocks noChangeArrowheads="1"/>
          </p:cNvSpPr>
          <p:nvPr/>
        </p:nvSpPr>
        <p:spPr bwMode="auto">
          <a:xfrm>
            <a:off x="6324600" y="1460500"/>
            <a:ext cx="76200" cy="76200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329803" name="Line 93"/>
          <p:cNvSpPr>
            <a:spLocks noChangeShapeType="1"/>
          </p:cNvSpPr>
          <p:nvPr/>
        </p:nvSpPr>
        <p:spPr bwMode="auto">
          <a:xfrm flipH="1">
            <a:off x="5681663" y="1435100"/>
            <a:ext cx="22225" cy="214313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 type="arrow" w="med" len="sm"/>
            <a:tailEnd type="arrow" w="med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29804" name="Rectangle 94"/>
          <p:cNvSpPr>
            <a:spLocks noChangeArrowheads="1"/>
          </p:cNvSpPr>
          <p:nvPr/>
        </p:nvSpPr>
        <p:spPr bwMode="auto">
          <a:xfrm>
            <a:off x="5257800" y="1385888"/>
            <a:ext cx="43021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>
                <a:solidFill>
                  <a:srgbClr val="FF0000"/>
                </a:solidFill>
                <a:latin typeface="Century" pitchFamily="18" charset="0"/>
              </a:rPr>
              <a:t>IP</a:t>
            </a:r>
          </a:p>
        </p:txBody>
      </p:sp>
      <p:sp>
        <p:nvSpPr>
          <p:cNvPr id="329805" name="Rectangle 95"/>
          <p:cNvSpPr>
            <a:spLocks noChangeArrowheads="1"/>
          </p:cNvSpPr>
          <p:nvPr/>
        </p:nvSpPr>
        <p:spPr bwMode="auto">
          <a:xfrm>
            <a:off x="636588" y="185738"/>
            <a:ext cx="1989137" cy="40005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2000">
                <a:solidFill>
                  <a:srgbClr val="FFFFFF"/>
                </a:solidFill>
                <a:latin typeface="Symbol" pitchFamily="18" charset="2"/>
                <a:sym typeface="Symbol" pitchFamily="18" charset="2"/>
              </a:rPr>
              <a:t></a:t>
            </a:r>
            <a:r>
              <a:rPr lang="ja-JP" altLang="en-US" sz="2000" baseline="-25000">
                <a:solidFill>
                  <a:srgbClr val="FFFFFF"/>
                </a:solidFill>
                <a:latin typeface="Symbol" pitchFamily="18" charset="2"/>
                <a:sym typeface="Symbol" pitchFamily="18" charset="2"/>
              </a:rPr>
              <a:t></a:t>
            </a:r>
            <a:r>
              <a:rPr lang="ja-JP" altLang="en-US" sz="2000">
                <a:solidFill>
                  <a:srgbClr val="FFFFFF"/>
                </a:solidFill>
              </a:rPr>
              <a:t> </a:t>
            </a:r>
            <a:r>
              <a:rPr lang="en-US" altLang="ja-JP" sz="2000">
                <a:solidFill>
                  <a:srgbClr val="FFFFFF"/>
                </a:solidFill>
              </a:rPr>
              <a:t>CC</a:t>
            </a:r>
            <a:r>
              <a:rPr lang="ja-JP" altLang="en-US" sz="2000">
                <a:solidFill>
                  <a:srgbClr val="FFFFFF"/>
                </a:solidFill>
              </a:rPr>
              <a:t> </a:t>
            </a:r>
            <a:r>
              <a:rPr lang="en-US" altLang="ja-JP" sz="2000">
                <a:solidFill>
                  <a:srgbClr val="FFFFFF"/>
                </a:solidFill>
              </a:rPr>
              <a:t>Detection</a:t>
            </a:r>
            <a:endParaRPr lang="ja-JP" altLang="en-US" sz="2000">
              <a:solidFill>
                <a:srgbClr val="FFFFFF"/>
              </a:solidFill>
            </a:endParaRPr>
          </a:p>
        </p:txBody>
      </p:sp>
      <p:pic>
        <p:nvPicPr>
          <p:cNvPr id="329806" name="Picture 6" descr="IP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257300"/>
            <a:ext cx="3429000" cy="310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9807" name="Rectangle 97"/>
          <p:cNvSpPr>
            <a:spLocks noChangeArrowheads="1"/>
          </p:cNvSpPr>
          <p:nvPr/>
        </p:nvSpPr>
        <p:spPr bwMode="auto">
          <a:xfrm>
            <a:off x="2514600" y="1812925"/>
            <a:ext cx="1219200" cy="2286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000">
                <a:solidFill>
                  <a:srgbClr val="000000"/>
                </a:solidFill>
              </a:rPr>
              <a:t>(Mean 104.3 </a:t>
            </a:r>
            <a:r>
              <a:rPr lang="en-US" altLang="ja-JP" sz="1000">
                <a:solidFill>
                  <a:srgbClr val="000000"/>
                </a:solidFill>
                <a:latin typeface="Symbol" pitchFamily="18" charset="2"/>
                <a:sym typeface="Symbol" pitchFamily="18" charset="2"/>
              </a:rPr>
              <a:t></a:t>
            </a:r>
            <a:r>
              <a:rPr lang="en-US" altLang="ja-JP" sz="1000">
                <a:solidFill>
                  <a:srgbClr val="000000"/>
                </a:solidFill>
              </a:rPr>
              <a:t>m)</a:t>
            </a:r>
          </a:p>
        </p:txBody>
      </p:sp>
      <p:sp>
        <p:nvSpPr>
          <p:cNvPr id="329829" name="Rectangle 119"/>
          <p:cNvSpPr>
            <a:spLocks noChangeArrowheads="1"/>
          </p:cNvSpPr>
          <p:nvPr/>
        </p:nvSpPr>
        <p:spPr bwMode="auto">
          <a:xfrm>
            <a:off x="4419600" y="4572000"/>
            <a:ext cx="3889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2000">
                <a:solidFill>
                  <a:srgbClr val="0000FF"/>
                </a:solidFill>
                <a:latin typeface="Symbol" pitchFamily="18" charset="2"/>
                <a:sym typeface="Symbol" pitchFamily="18" charset="2"/>
              </a:rPr>
              <a:t>n</a:t>
            </a:r>
            <a:r>
              <a:rPr lang="en-US" altLang="ja-JP" sz="2000" baseline="-25000">
                <a:solidFill>
                  <a:srgbClr val="0000FF"/>
                </a:solidFill>
                <a:latin typeface="Symbol" pitchFamily="18" charset="2"/>
                <a:sym typeface="Symbol" pitchFamily="18" charset="2"/>
              </a:rPr>
              <a:t></a:t>
            </a:r>
            <a:endParaRPr lang="en-US" altLang="ja-JP" sz="2000">
              <a:solidFill>
                <a:srgbClr val="0000FF"/>
              </a:solidFill>
            </a:endParaRPr>
          </a:p>
        </p:txBody>
      </p:sp>
      <p:sp>
        <p:nvSpPr>
          <p:cNvPr id="329830" name="Rectangle 9"/>
          <p:cNvSpPr>
            <a:spLocks noChangeArrowheads="1"/>
          </p:cNvSpPr>
          <p:nvPr/>
        </p:nvSpPr>
        <p:spPr bwMode="auto">
          <a:xfrm>
            <a:off x="914400" y="1736725"/>
            <a:ext cx="3048000" cy="992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GB" altLang="ja-JP" b="1" dirty="0">
                <a:solidFill>
                  <a:srgbClr val="000090"/>
                </a:solidFill>
                <a:latin typeface="Symbol" pitchFamily="18" charset="2"/>
              </a:rPr>
              <a:t>n</a:t>
            </a:r>
            <a:r>
              <a:rPr kumimoji="0" lang="en-GB" altLang="ja-JP" b="1" baseline="-25000" dirty="0">
                <a:solidFill>
                  <a:srgbClr val="000090"/>
                </a:solidFill>
                <a:latin typeface="Symbol" pitchFamily="18" charset="2"/>
              </a:rPr>
              <a:t>t</a:t>
            </a:r>
            <a:r>
              <a:rPr kumimoji="0" lang="en-GB" altLang="ja-JP" b="1" dirty="0">
                <a:solidFill>
                  <a:srgbClr val="000090"/>
                </a:solidFill>
                <a:latin typeface="Symbol" pitchFamily="18" charset="2"/>
              </a:rPr>
              <a:t> </a:t>
            </a:r>
            <a:r>
              <a:rPr kumimoji="0" lang="en-GB" altLang="ja-JP" b="1" dirty="0">
                <a:solidFill>
                  <a:srgbClr val="000090"/>
                </a:solidFill>
              </a:rPr>
              <a:t>events (MC)</a:t>
            </a:r>
            <a:r>
              <a:rPr kumimoji="0" lang="en-GB" altLang="ja-JP" b="1" dirty="0">
                <a:solidFill>
                  <a:srgbClr val="FF0000"/>
                </a:solidFill>
              </a:rPr>
              <a:t>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GB" altLang="ja-JP" b="1" dirty="0">
                <a:solidFill>
                  <a:srgbClr val="FF0000"/>
                </a:solidFill>
              </a:rPr>
              <a:t>NC+CC </a:t>
            </a:r>
            <a:r>
              <a:rPr kumimoji="0" lang="en-GB" altLang="ja-JP" b="1" dirty="0">
                <a:solidFill>
                  <a:srgbClr val="FF0000"/>
                </a:solidFill>
                <a:latin typeface="Symbol" pitchFamily="18" charset="2"/>
              </a:rPr>
              <a:t>n</a:t>
            </a:r>
            <a:r>
              <a:rPr kumimoji="0" lang="en-GB" altLang="ja-JP" b="1" baseline="-25000" dirty="0">
                <a:solidFill>
                  <a:srgbClr val="FF0000"/>
                </a:solidFill>
                <a:latin typeface="Symbol" pitchFamily="18" charset="2"/>
              </a:rPr>
              <a:t>m</a:t>
            </a:r>
            <a:r>
              <a:rPr kumimoji="0" lang="en-GB" altLang="ja-JP" b="1" dirty="0">
                <a:solidFill>
                  <a:srgbClr val="FF0000"/>
                </a:solidFill>
              </a:rPr>
              <a:t> events (MC)</a:t>
            </a:r>
            <a:endParaRPr kumimoji="0" lang="ja-JP" altLang="ja-JP" b="1" dirty="0">
              <a:solidFill>
                <a:srgbClr val="FF0000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ts val="600"/>
              </a:spcAft>
            </a:pPr>
            <a:r>
              <a:rPr kumimoji="0" lang="en-GB" altLang="ja-JP" b="1" dirty="0">
                <a:solidFill>
                  <a:srgbClr val="000000"/>
                </a:solidFill>
              </a:rPr>
              <a:t>NC+CC </a:t>
            </a:r>
            <a:r>
              <a:rPr kumimoji="0" lang="en-GB" altLang="ja-JP" b="1" dirty="0">
                <a:solidFill>
                  <a:srgbClr val="000000"/>
                </a:solidFill>
                <a:latin typeface="Symbol" pitchFamily="18" charset="2"/>
              </a:rPr>
              <a:t>n</a:t>
            </a:r>
            <a:r>
              <a:rPr kumimoji="0" lang="en-GB" altLang="ja-JP" b="1" baseline="-25000" dirty="0">
                <a:solidFill>
                  <a:srgbClr val="000000"/>
                </a:solidFill>
                <a:latin typeface="Symbol" pitchFamily="18" charset="2"/>
              </a:rPr>
              <a:t>m</a:t>
            </a:r>
            <a:r>
              <a:rPr kumimoji="0" lang="en-GB" altLang="ja-JP" b="1" dirty="0">
                <a:solidFill>
                  <a:srgbClr val="000000"/>
                </a:solidFill>
              </a:rPr>
              <a:t> events (Data)</a:t>
            </a:r>
            <a:endParaRPr kumimoji="0" lang="en-US" altLang="ja-JP" b="1" dirty="0">
              <a:solidFill>
                <a:srgbClr val="000000"/>
              </a:solidFill>
            </a:endParaRPr>
          </a:p>
        </p:txBody>
      </p:sp>
      <p:sp>
        <p:nvSpPr>
          <p:cNvPr id="329831" name="Rectangle 124"/>
          <p:cNvSpPr>
            <a:spLocks noChangeArrowheads="1"/>
          </p:cNvSpPr>
          <p:nvPr/>
        </p:nvSpPr>
        <p:spPr bwMode="auto">
          <a:xfrm>
            <a:off x="525463" y="806450"/>
            <a:ext cx="3284537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>
                <a:solidFill>
                  <a:srgbClr val="FF8000"/>
                </a:solidFill>
              </a:rPr>
              <a:t>I</a:t>
            </a:r>
            <a:r>
              <a:rPr lang="en-US" altLang="ja-JP">
                <a:solidFill>
                  <a:srgbClr val="FFFFFF"/>
                </a:solidFill>
              </a:rPr>
              <a:t>mpact </a:t>
            </a:r>
            <a:r>
              <a:rPr lang="en-US" altLang="ja-JP">
                <a:solidFill>
                  <a:srgbClr val="FF8000"/>
                </a:solidFill>
              </a:rPr>
              <a:t>P</a:t>
            </a:r>
            <a:r>
              <a:rPr lang="en-US" altLang="ja-JP">
                <a:solidFill>
                  <a:srgbClr val="FFFFFF"/>
                </a:solidFill>
              </a:rPr>
              <a:t>arameter distribution</a:t>
            </a:r>
            <a:endParaRPr lang="ja-JP" altLang="en-US">
              <a:solidFill>
                <a:srgbClr val="FFFFFF"/>
              </a:solidFill>
            </a:endParaRPr>
          </a:p>
        </p:txBody>
      </p:sp>
      <p:sp>
        <p:nvSpPr>
          <p:cNvPr id="329832" name="Rectangle 120"/>
          <p:cNvSpPr>
            <a:spLocks noChangeArrowheads="1"/>
          </p:cNvSpPr>
          <p:nvPr/>
        </p:nvSpPr>
        <p:spPr bwMode="auto">
          <a:xfrm>
            <a:off x="525463" y="4500563"/>
            <a:ext cx="26670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5" tIns="45718" rIns="91435" bIns="45718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600">
                <a:solidFill>
                  <a:srgbClr val="FFFFFF"/>
                </a:solidFill>
              </a:rPr>
              <a:t>  10 </a:t>
            </a:r>
            <a:r>
              <a:rPr lang="en-US" altLang="ja-JP" sz="1600">
                <a:solidFill>
                  <a:srgbClr val="FFFFFF"/>
                </a:solidFill>
                <a:latin typeface="Symbol" pitchFamily="18" charset="2"/>
                <a:sym typeface="Symbol" pitchFamily="18" charset="2"/>
              </a:rPr>
              <a:t></a:t>
            </a:r>
            <a:r>
              <a:rPr lang="en-US" altLang="ja-JP" sz="1600">
                <a:solidFill>
                  <a:srgbClr val="FFFFFF"/>
                </a:solidFill>
              </a:rPr>
              <a:t>m    </a:t>
            </a:r>
            <a:r>
              <a:rPr lang="ja-JP" altLang="en-US" sz="1600">
                <a:solidFill>
                  <a:srgbClr val="FFFFFF"/>
                </a:solidFill>
              </a:rPr>
              <a:t>↔　　</a:t>
            </a:r>
            <a:r>
              <a:rPr lang="en-US" altLang="ja-JP" sz="1600">
                <a:solidFill>
                  <a:srgbClr val="FFFFFF"/>
                </a:solidFill>
              </a:rPr>
              <a:t>(c</a:t>
            </a:r>
            <a:r>
              <a:rPr lang="en-US" altLang="ja-JP" sz="1600">
                <a:solidFill>
                  <a:srgbClr val="FFFFFF"/>
                </a:solidFill>
                <a:latin typeface="Symbol" pitchFamily="18" charset="2"/>
                <a:sym typeface="Symbol" pitchFamily="18" charset="2"/>
              </a:rPr>
              <a:t></a:t>
            </a:r>
            <a:r>
              <a:rPr lang="en-US" altLang="ja-JP" sz="1600">
                <a:solidFill>
                  <a:srgbClr val="FFFFFF"/>
                </a:solidFill>
              </a:rPr>
              <a:t> = 87</a:t>
            </a:r>
            <a:r>
              <a:rPr lang="en-US" altLang="ja-JP" sz="1600">
                <a:solidFill>
                  <a:srgbClr val="FFFFFF"/>
                </a:solidFill>
                <a:latin typeface="Symbol" pitchFamily="18" charset="2"/>
                <a:sym typeface="Symbol" pitchFamily="18" charset="2"/>
              </a:rPr>
              <a:t></a:t>
            </a:r>
            <a:r>
              <a:rPr lang="en-US" altLang="ja-JP" sz="1600">
                <a:solidFill>
                  <a:srgbClr val="FFFFFF"/>
                </a:solidFill>
              </a:rPr>
              <a:t>m)</a:t>
            </a:r>
          </a:p>
        </p:txBody>
      </p:sp>
      <p:cxnSp>
        <p:nvCxnSpPr>
          <p:cNvPr id="105" name="直線矢印コネクタ 104"/>
          <p:cNvCxnSpPr/>
          <p:nvPr/>
        </p:nvCxnSpPr>
        <p:spPr>
          <a:xfrm flipV="1">
            <a:off x="971550" y="4149725"/>
            <a:ext cx="0" cy="392113"/>
          </a:xfrm>
          <a:prstGeom prst="straightConnector1">
            <a:avLst/>
          </a:prstGeom>
          <a:ln w="44450">
            <a:solidFill>
              <a:srgbClr val="FF000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33462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1" y="143635"/>
            <a:ext cx="6365050" cy="585065"/>
          </a:xfrm>
        </p:spPr>
        <p:txBody>
          <a:bodyPr>
            <a:normAutofit fontScale="90000"/>
          </a:bodyPr>
          <a:lstStyle/>
          <a:p>
            <a:r>
              <a:rPr lang="en-US" altLang="ja-JP" dirty="0" smtClean="0"/>
              <a:t>Analyzed sample</a:t>
            </a:r>
            <a:endParaRPr kumimoji="1" lang="ja-JP" altLang="en-US" dirty="0"/>
          </a:p>
        </p:txBody>
      </p:sp>
      <p:grpSp>
        <p:nvGrpSpPr>
          <p:cNvPr id="3" name="グループ化 2"/>
          <p:cNvGrpSpPr/>
          <p:nvPr/>
        </p:nvGrpSpPr>
        <p:grpSpPr>
          <a:xfrm>
            <a:off x="224517" y="3744035"/>
            <a:ext cx="8262918" cy="2970330"/>
            <a:chOff x="179512" y="2614822"/>
            <a:chExt cx="8459787" cy="3973512"/>
          </a:xfrm>
        </p:grpSpPr>
        <p:graphicFrame>
          <p:nvGraphicFramePr>
            <p:cNvPr id="5" name="Object 50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987930592"/>
                </p:ext>
              </p:extLst>
            </p:nvPr>
          </p:nvGraphicFramePr>
          <p:xfrm>
            <a:off x="179512" y="2614822"/>
            <a:ext cx="8459787" cy="397351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7444" r:id="rId4" imgW="7085714" imgH="3326984" progId="">
                    <p:embed/>
                  </p:oleObj>
                </mc:Choice>
                <mc:Fallback>
                  <p:oleObj r:id="rId4" imgW="7085714" imgH="3326984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79512" y="2614822"/>
                          <a:ext cx="8459787" cy="397351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6" name="Text Box 52"/>
            <p:cNvSpPr txBox="1">
              <a:spLocks noChangeArrowheads="1"/>
            </p:cNvSpPr>
            <p:nvPr/>
          </p:nvSpPr>
          <p:spPr bwMode="auto">
            <a:xfrm>
              <a:off x="5326187" y="2774082"/>
              <a:ext cx="3019425" cy="5191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kumimoji="0" lang="en-US" altLang="ja-JP" sz="2800">
                  <a:solidFill>
                    <a:prstClr val="black"/>
                  </a:solidFill>
                  <a:latin typeface="Symbol" pitchFamily="18" charset="2"/>
                  <a:sym typeface="Wingdings" pitchFamily="2" charset="2"/>
                </a:rPr>
                <a:t>nt</a:t>
              </a:r>
              <a:r>
                <a:rPr kumimoji="0" lang="en-US" altLang="ja-JP">
                  <a:solidFill>
                    <a:prstClr val="black"/>
                  </a:solidFill>
                  <a:sym typeface="Wingdings" pitchFamily="2" charset="2"/>
                </a:rPr>
                <a:t>CC DIS</a:t>
              </a:r>
              <a:r>
                <a:rPr kumimoji="0" lang="en-US" altLang="ja-JP">
                  <a:solidFill>
                    <a:prstClr val="black"/>
                  </a:solidFill>
                </a:rPr>
                <a:t> </a:t>
              </a:r>
              <a:r>
                <a:rPr kumimoji="0" lang="en-US" altLang="ja-JP">
                  <a:solidFill>
                    <a:prstClr val="black"/>
                  </a:solidFill>
                  <a:latin typeface="Symbol" pitchFamily="18" charset="2"/>
                </a:rPr>
                <a:t>t</a:t>
              </a:r>
              <a:r>
                <a:rPr kumimoji="0" lang="en-US" altLang="ja-JP">
                  <a:solidFill>
                    <a:prstClr val="black"/>
                  </a:solidFill>
                  <a:sym typeface="Wingdings" pitchFamily="2" charset="2"/>
                </a:rPr>
                <a:t></a:t>
              </a:r>
              <a:r>
                <a:rPr kumimoji="0" lang="en-US" altLang="ja-JP">
                  <a:solidFill>
                    <a:prstClr val="black"/>
                  </a:solidFill>
                  <a:latin typeface="Symbol" pitchFamily="18" charset="2"/>
                  <a:sym typeface="Wingdings" pitchFamily="2" charset="2"/>
                </a:rPr>
                <a:t>m </a:t>
              </a:r>
              <a:r>
                <a:rPr kumimoji="0" lang="en-US" altLang="ja-JP">
                  <a:solidFill>
                    <a:prstClr val="black"/>
                  </a:solidFill>
                  <a:sym typeface="Wingdings" pitchFamily="2" charset="2"/>
                </a:rPr>
                <a:t>momentum</a:t>
              </a:r>
            </a:p>
          </p:txBody>
        </p:sp>
        <p:sp>
          <p:nvSpPr>
            <p:cNvPr id="7" name="Text Box 53"/>
            <p:cNvSpPr txBox="1">
              <a:spLocks noChangeArrowheads="1"/>
            </p:cNvSpPr>
            <p:nvPr/>
          </p:nvSpPr>
          <p:spPr bwMode="auto">
            <a:xfrm>
              <a:off x="1654299" y="2824882"/>
              <a:ext cx="2689225" cy="457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kumimoji="0" lang="en-US" altLang="ja-JP" sz="2400" dirty="0" err="1">
                  <a:solidFill>
                    <a:prstClr val="black"/>
                  </a:solidFill>
                  <a:latin typeface="Symbol" pitchFamily="18" charset="2"/>
                  <a:sym typeface="Wingdings" pitchFamily="2" charset="2"/>
                </a:rPr>
                <a:t>nm</a:t>
              </a:r>
              <a:r>
                <a:rPr kumimoji="0" lang="en-US" altLang="ja-JP" dirty="0" err="1">
                  <a:solidFill>
                    <a:prstClr val="black"/>
                  </a:solidFill>
                  <a:sym typeface="Wingdings" pitchFamily="2" charset="2"/>
                </a:rPr>
                <a:t>CC</a:t>
              </a:r>
              <a:r>
                <a:rPr kumimoji="0" lang="en-US" altLang="ja-JP" dirty="0">
                  <a:solidFill>
                    <a:prstClr val="black"/>
                  </a:solidFill>
                  <a:sym typeface="Wingdings" pitchFamily="2" charset="2"/>
                </a:rPr>
                <a:t> DIS</a:t>
              </a:r>
              <a:r>
                <a:rPr kumimoji="0" lang="en-US" altLang="ja-JP" dirty="0">
                  <a:solidFill>
                    <a:prstClr val="black"/>
                  </a:solidFill>
                </a:rPr>
                <a:t> </a:t>
              </a:r>
              <a:r>
                <a:rPr kumimoji="0" lang="en-US" altLang="ja-JP" dirty="0">
                  <a:solidFill>
                    <a:prstClr val="black"/>
                  </a:solidFill>
                  <a:latin typeface="Symbol" pitchFamily="18" charset="2"/>
                  <a:sym typeface="Wingdings" pitchFamily="2" charset="2"/>
                </a:rPr>
                <a:t>m </a:t>
              </a:r>
              <a:r>
                <a:rPr kumimoji="0" lang="en-US" altLang="ja-JP" dirty="0">
                  <a:solidFill>
                    <a:prstClr val="black"/>
                  </a:solidFill>
                  <a:sym typeface="Wingdings" pitchFamily="2" charset="2"/>
                </a:rPr>
                <a:t>momentum</a:t>
              </a:r>
            </a:p>
          </p:txBody>
        </p:sp>
        <p:sp>
          <p:nvSpPr>
            <p:cNvPr id="8" name="Line 54"/>
            <p:cNvSpPr>
              <a:spLocks noChangeShapeType="1"/>
            </p:cNvSpPr>
            <p:nvPr/>
          </p:nvSpPr>
          <p:spPr bwMode="auto">
            <a:xfrm flipV="1">
              <a:off x="2014662" y="4339357"/>
              <a:ext cx="0" cy="1727200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9" name="Line 55"/>
            <p:cNvSpPr>
              <a:spLocks noChangeShapeType="1"/>
            </p:cNvSpPr>
            <p:nvPr/>
          </p:nvSpPr>
          <p:spPr bwMode="auto">
            <a:xfrm flipV="1">
              <a:off x="5986587" y="5888757"/>
              <a:ext cx="0" cy="142875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10" name="Text Box 56"/>
            <p:cNvSpPr txBox="1">
              <a:spLocks noChangeArrowheads="1"/>
            </p:cNvSpPr>
            <p:nvPr/>
          </p:nvSpPr>
          <p:spPr bwMode="auto">
            <a:xfrm>
              <a:off x="2267744" y="3879050"/>
              <a:ext cx="2397388" cy="12311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ja-JP" dirty="0">
                  <a:solidFill>
                    <a:prstClr val="black"/>
                  </a:solidFill>
                </a:rPr>
                <a:t>background</a:t>
              </a:r>
              <a:endParaRPr lang="en-US" altLang="ja-JP" sz="2800" dirty="0">
                <a:solidFill>
                  <a:prstClr val="black"/>
                </a:solidFill>
              </a:endParaRPr>
            </a:p>
            <a:p>
              <a:r>
                <a:rPr lang="ja-JP" altLang="en-US" sz="2800" dirty="0">
                  <a:solidFill>
                    <a:prstClr val="black"/>
                  </a:solidFill>
                </a:rPr>
                <a:t>　</a:t>
              </a:r>
              <a:r>
                <a:rPr lang="en-US" altLang="ja-JP" sz="2800" dirty="0" smtClean="0">
                  <a:solidFill>
                    <a:prstClr val="black"/>
                  </a:solidFill>
                </a:rPr>
                <a:t>P</a:t>
              </a:r>
              <a:r>
                <a:rPr lang="en-US" altLang="ja-JP" sz="2800" dirty="0" smtClean="0">
                  <a:solidFill>
                    <a:prstClr val="black"/>
                  </a:solidFill>
                  <a:latin typeface="Symbol" panose="05050102010706020507" pitchFamily="18" charset="2"/>
                </a:rPr>
                <a:t>m</a:t>
              </a:r>
              <a:r>
                <a:rPr lang="en-US" altLang="ja-JP" sz="2800" dirty="0" smtClean="0">
                  <a:solidFill>
                    <a:prstClr val="black"/>
                  </a:solidFill>
                </a:rPr>
                <a:t>&gt;15 </a:t>
              </a:r>
              <a:r>
                <a:rPr lang="en-US" altLang="ja-JP" sz="2800" dirty="0" err="1" smtClean="0">
                  <a:solidFill>
                    <a:prstClr val="black"/>
                  </a:solidFill>
                </a:rPr>
                <a:t>GeV</a:t>
              </a:r>
              <a:r>
                <a:rPr lang="en-US" altLang="ja-JP" sz="2800" dirty="0" smtClean="0">
                  <a:solidFill>
                    <a:prstClr val="black"/>
                  </a:solidFill>
                </a:rPr>
                <a:t>/c</a:t>
              </a:r>
            </a:p>
            <a:p>
              <a:r>
                <a:rPr lang="en-US" altLang="ja-JP" sz="2800" dirty="0">
                  <a:solidFill>
                    <a:prstClr val="black"/>
                  </a:solidFill>
                </a:rPr>
                <a:t> </a:t>
              </a:r>
              <a:r>
                <a:rPr lang="en-US" altLang="ja-JP" sz="2800" dirty="0" smtClean="0">
                  <a:solidFill>
                    <a:prstClr val="black"/>
                  </a:solidFill>
                </a:rPr>
                <a:t>   23.7</a:t>
              </a:r>
              <a:r>
                <a:rPr lang="en-US" altLang="ja-JP" sz="2800" dirty="0">
                  <a:solidFill>
                    <a:prstClr val="black"/>
                  </a:solidFill>
                </a:rPr>
                <a:t>%</a:t>
              </a:r>
            </a:p>
          </p:txBody>
        </p:sp>
        <p:sp>
          <p:nvSpPr>
            <p:cNvPr id="11" name="Text Box 57"/>
            <p:cNvSpPr txBox="1">
              <a:spLocks noChangeArrowheads="1"/>
            </p:cNvSpPr>
            <p:nvPr/>
          </p:nvSpPr>
          <p:spPr bwMode="auto">
            <a:xfrm>
              <a:off x="5364088" y="3789040"/>
              <a:ext cx="2419830" cy="12311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ja-JP" dirty="0">
                  <a:solidFill>
                    <a:prstClr val="black"/>
                  </a:solidFill>
                </a:rPr>
                <a:t>signal</a:t>
              </a:r>
            </a:p>
            <a:p>
              <a:r>
                <a:rPr lang="ja-JP" altLang="en-US" sz="2800" dirty="0">
                  <a:solidFill>
                    <a:prstClr val="black"/>
                  </a:solidFill>
                </a:rPr>
                <a:t> </a:t>
              </a:r>
              <a:r>
                <a:rPr lang="ja-JP" altLang="en-US" sz="2800" dirty="0" smtClean="0">
                  <a:solidFill>
                    <a:prstClr val="black"/>
                  </a:solidFill>
                </a:rPr>
                <a:t> </a:t>
              </a:r>
              <a:r>
                <a:rPr lang="en-US" altLang="ja-JP" sz="2800" dirty="0" smtClean="0">
                  <a:solidFill>
                    <a:prstClr val="black"/>
                  </a:solidFill>
                </a:rPr>
                <a:t>P</a:t>
              </a:r>
              <a:r>
                <a:rPr lang="en-US" altLang="ja-JP" sz="2800" dirty="0" smtClean="0">
                  <a:solidFill>
                    <a:prstClr val="black"/>
                  </a:solidFill>
                  <a:latin typeface="Symbol" panose="05050102010706020507" pitchFamily="18" charset="2"/>
                </a:rPr>
                <a:t>m</a:t>
              </a:r>
              <a:r>
                <a:rPr lang="en-US" altLang="ja-JP" sz="2800" dirty="0" smtClean="0">
                  <a:solidFill>
                    <a:prstClr val="black"/>
                  </a:solidFill>
                </a:rPr>
                <a:t>&lt;=15GeV/c</a:t>
              </a:r>
            </a:p>
            <a:p>
              <a:r>
                <a:rPr lang="ja-JP" altLang="en-US" sz="2800" dirty="0">
                  <a:solidFill>
                    <a:prstClr val="black"/>
                  </a:solidFill>
                </a:rPr>
                <a:t>　</a:t>
              </a:r>
              <a:r>
                <a:rPr lang="en-US" altLang="ja-JP" sz="2800" dirty="0">
                  <a:solidFill>
                    <a:prstClr val="black"/>
                  </a:solidFill>
                </a:rPr>
                <a:t>97.7%</a:t>
              </a:r>
            </a:p>
          </p:txBody>
        </p:sp>
        <p:sp>
          <p:nvSpPr>
            <p:cNvPr id="12" name="Text Box 58"/>
            <p:cNvSpPr txBox="1">
              <a:spLocks noChangeArrowheads="1"/>
            </p:cNvSpPr>
            <p:nvPr/>
          </p:nvSpPr>
          <p:spPr bwMode="auto">
            <a:xfrm>
              <a:off x="1849562" y="6158632"/>
              <a:ext cx="895350" cy="366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ja-JP">
                  <a:solidFill>
                    <a:srgbClr val="FF0000"/>
                  </a:solidFill>
                </a:rPr>
                <a:t>15GeV</a:t>
              </a:r>
            </a:p>
          </p:txBody>
        </p:sp>
        <p:sp>
          <p:nvSpPr>
            <p:cNvPr id="13" name="Text Box 59"/>
            <p:cNvSpPr txBox="1">
              <a:spLocks noChangeArrowheads="1"/>
            </p:cNvSpPr>
            <p:nvPr/>
          </p:nvSpPr>
          <p:spPr bwMode="auto">
            <a:xfrm>
              <a:off x="5611865" y="6167633"/>
              <a:ext cx="895350" cy="366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ja-JP" dirty="0">
                  <a:solidFill>
                    <a:srgbClr val="FF0000"/>
                  </a:solidFill>
                </a:rPr>
                <a:t>15GeV</a:t>
              </a:r>
            </a:p>
          </p:txBody>
        </p:sp>
      </p:grpSp>
      <p:sp>
        <p:nvSpPr>
          <p:cNvPr id="14" name="スライド番号プレースホルダー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D0257-CFF7-4161-BAD0-376184C1A49D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21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161510" y="953725"/>
            <a:ext cx="697577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ja-JP" sz="2000" dirty="0"/>
              <a:t>Minimum bias analysis for 2008-2009 runs</a:t>
            </a:r>
          </a:p>
          <a:p>
            <a:r>
              <a:rPr lang="en-US" altLang="ja-JP" sz="2000" dirty="0"/>
              <a:t>    - no kinematical pre-selection for analysis. </a:t>
            </a:r>
          </a:p>
          <a:p>
            <a:r>
              <a:rPr lang="en-US" altLang="ja-JP" sz="2000" dirty="0"/>
              <a:t>    - up to 2 ECC extraction for each event analysis.</a:t>
            </a:r>
          </a:p>
          <a:p>
            <a:endParaRPr lang="en-US" altLang="ja-JP" sz="2000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ja-JP" sz="2000" dirty="0"/>
              <a:t> Kinematical cut for sample 2010-2012 </a:t>
            </a:r>
          </a:p>
          <a:p>
            <a:r>
              <a:rPr lang="en-US" altLang="ja-JP" sz="2000" dirty="0"/>
              <a:t>     - 1</a:t>
            </a:r>
            <a:r>
              <a:rPr lang="en-US" altLang="ja-JP" sz="2000" baseline="30000" dirty="0"/>
              <a:t>st</a:t>
            </a:r>
            <a:r>
              <a:rPr lang="en-US" altLang="ja-JP" sz="2000" dirty="0"/>
              <a:t> ECC for 0mu events and 1mu with Pm&lt;15GeV/c.</a:t>
            </a:r>
          </a:p>
          <a:p>
            <a:r>
              <a:rPr lang="en-US" altLang="ja-JP" sz="2000" dirty="0"/>
              <a:t>     - </a:t>
            </a:r>
            <a:r>
              <a:rPr lang="en-US" altLang="ja-JP" sz="2000" dirty="0" smtClean="0"/>
              <a:t>24 </a:t>
            </a:r>
            <a:r>
              <a:rPr lang="en-US" altLang="ja-JP" sz="2000" dirty="0"/>
              <a:t>% reduction of </a:t>
            </a:r>
            <a:r>
              <a:rPr lang="en-US" altLang="ja-JP" sz="2000" dirty="0" smtClean="0"/>
              <a:t> </a:t>
            </a:r>
            <a:r>
              <a:rPr lang="en-US" altLang="ja-JP" sz="2000" dirty="0"/>
              <a:t>1mu </a:t>
            </a:r>
            <a:r>
              <a:rPr lang="en-US" altLang="ja-JP" sz="2000" dirty="0" smtClean="0"/>
              <a:t>sample </a:t>
            </a:r>
            <a:endParaRPr lang="en-US" altLang="ja-JP" sz="2000" dirty="0"/>
          </a:p>
          <a:p>
            <a:r>
              <a:rPr lang="en-US" altLang="ja-JP" sz="2000" dirty="0" smtClean="0"/>
              <a:t>        with keeping 98% </a:t>
            </a:r>
            <a:r>
              <a:rPr lang="en-US" altLang="ja-JP" sz="2000" dirty="0"/>
              <a:t>tau</a:t>
            </a:r>
            <a:r>
              <a:rPr lang="en-US" altLang="ja-JP" sz="2000" dirty="0">
                <a:sym typeface="Wingdings" panose="05000000000000000000" pitchFamily="2" charset="2"/>
              </a:rPr>
              <a:t> </a:t>
            </a:r>
            <a:r>
              <a:rPr lang="en-US" altLang="ja-JP" sz="2000" dirty="0" smtClean="0">
                <a:sym typeface="Wingdings" panose="05000000000000000000" pitchFamily="2" charset="2"/>
              </a:rPr>
              <a:t>mu signal</a:t>
            </a:r>
            <a:endParaRPr lang="en-US" altLang="ja-JP" sz="2000" dirty="0"/>
          </a:p>
        </p:txBody>
      </p:sp>
      <p:graphicFrame>
        <p:nvGraphicFramePr>
          <p:cNvPr id="16" name="表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29227920"/>
              </p:ext>
            </p:extLst>
          </p:nvPr>
        </p:nvGraphicFramePr>
        <p:xfrm>
          <a:off x="6507215" y="614704"/>
          <a:ext cx="2340260" cy="2904306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945105"/>
                <a:gridCol w="1395155"/>
              </a:tblGrid>
              <a:tr h="451256">
                <a:tc>
                  <a:txBody>
                    <a:bodyPr/>
                    <a:lstStyle/>
                    <a:p>
                      <a:pPr algn="ctr"/>
                      <a:r>
                        <a:rPr lang="en-US" altLang="ja-JP" sz="1800" dirty="0" smtClean="0"/>
                        <a:t>Year</a:t>
                      </a:r>
                      <a:endParaRPr kumimoji="1" lang="ja-JP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ja-JP" sz="1800" dirty="0" smtClean="0"/>
                        <a:t>P.O.T.(10</a:t>
                      </a:r>
                      <a:r>
                        <a:rPr lang="en-US" altLang="ja-JP" sz="1800" baseline="30000" dirty="0" smtClean="0"/>
                        <a:t>19</a:t>
                      </a:r>
                      <a:r>
                        <a:rPr lang="en-US" altLang="ja-JP" sz="1800" dirty="0" smtClean="0"/>
                        <a:t>)</a:t>
                      </a:r>
                      <a:endParaRPr lang="en-US" altLang="ja-JP" sz="1800" b="1" dirty="0" smtClean="0"/>
                    </a:p>
                  </a:txBody>
                  <a:tcPr/>
                </a:tc>
              </a:tr>
              <a:tr h="417458">
                <a:tc>
                  <a:txBody>
                    <a:bodyPr/>
                    <a:lstStyle/>
                    <a:p>
                      <a:pPr algn="ctr"/>
                      <a:r>
                        <a:rPr lang="en-US" altLang="ja-JP" sz="1800" dirty="0" smtClean="0"/>
                        <a:t>2008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ja-JP" sz="1800" dirty="0" smtClean="0"/>
                        <a:t>1.74</a:t>
                      </a:r>
                      <a:endParaRPr kumimoji="1" lang="ja-JP" altLang="en-US" sz="1800" dirty="0"/>
                    </a:p>
                  </a:txBody>
                  <a:tcPr/>
                </a:tc>
              </a:tr>
              <a:tr h="417458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 smtClean="0"/>
                        <a:t>2009</a:t>
                      </a:r>
                      <a:endParaRPr kumimoji="1" lang="ja-JP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ja-JP" sz="1800" dirty="0" smtClean="0"/>
                        <a:t>3.53</a:t>
                      </a:r>
                      <a:endParaRPr kumimoji="1" lang="ja-JP" altLang="en-US" sz="1800" dirty="0"/>
                    </a:p>
                  </a:txBody>
                  <a:tcPr/>
                </a:tc>
              </a:tr>
              <a:tr h="417458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 smtClean="0"/>
                        <a:t>2010</a:t>
                      </a:r>
                      <a:endParaRPr kumimoji="1" lang="ja-JP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800" dirty="0" smtClean="0"/>
                        <a:t>4.09</a:t>
                      </a:r>
                    </a:p>
                  </a:txBody>
                  <a:tcPr/>
                </a:tc>
              </a:tr>
              <a:tr h="417458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 smtClean="0"/>
                        <a:t>2011</a:t>
                      </a:r>
                      <a:endParaRPr kumimoji="1" lang="ja-JP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ja-JP" sz="1800" dirty="0" smtClean="0"/>
                        <a:t>4.75</a:t>
                      </a:r>
                      <a:endParaRPr kumimoji="1" lang="ja-JP" altLang="en-US" sz="1800" dirty="0"/>
                    </a:p>
                  </a:txBody>
                  <a:tcPr/>
                </a:tc>
              </a:tr>
              <a:tr h="41745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800" dirty="0" smtClean="0"/>
                        <a:t>2012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800" dirty="0" smtClean="0"/>
                        <a:t>3.86</a:t>
                      </a:r>
                    </a:p>
                  </a:txBody>
                  <a:tcPr/>
                </a:tc>
              </a:tr>
              <a:tr h="25786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800" dirty="0" smtClean="0"/>
                        <a:t>Total</a:t>
                      </a:r>
                      <a:endParaRPr kumimoji="1" lang="ja-JP" altLang="en-US" sz="18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800" dirty="0" smtClean="0"/>
                        <a:t>17.97</a:t>
                      </a:r>
                      <a:endParaRPr lang="ja-JP" altLang="en-US" sz="1800" dirty="0" smtClean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38119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180"/>
    </mc:Choice>
    <mc:Fallback xmlns="">
      <p:transition spd="slow" advTm="21180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Segnaposto numero diapositiva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eaLnBrk="1" hangingPunct="1"/>
            <a:fld id="{68BFEC3A-6E20-492E-B2C8-C229831A183E}" type="slidenum">
              <a:rPr lang="en-GB" altLang="ja-JP" sz="1000" smtClean="0">
                <a:solidFill>
                  <a:srgbClr val="FFFFFF"/>
                </a:solidFill>
                <a:latin typeface="Arial" pitchFamily="34" charset="0"/>
              </a:rPr>
              <a:pPr eaLnBrk="1" hangingPunct="1"/>
              <a:t>22</a:t>
            </a:fld>
            <a:endParaRPr lang="en-GB" altLang="ja-JP" sz="1000" smtClean="0">
              <a:solidFill>
                <a:srgbClr val="FFFFFF"/>
              </a:solidFill>
              <a:latin typeface="Arial" pitchFamily="34" charset="0"/>
            </a:endParaRPr>
          </a:p>
        </p:txBody>
      </p:sp>
      <p:sp>
        <p:nvSpPr>
          <p:cNvPr id="193539" name="Text Box 3"/>
          <p:cNvSpPr txBox="1">
            <a:spLocks noChangeArrowheads="1"/>
          </p:cNvSpPr>
          <p:nvPr/>
        </p:nvSpPr>
        <p:spPr bwMode="auto">
          <a:xfrm>
            <a:off x="2667000" y="152400"/>
            <a:ext cx="3962400" cy="831850"/>
          </a:xfrm>
          <a:prstGeom prst="rect">
            <a:avLst/>
          </a:prstGeom>
          <a:solidFill>
            <a:schemeClr val="tx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/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algn="ctr" eaLnBrk="1" hangingPunct="1"/>
            <a:r>
              <a:rPr kumimoji="0" lang="en-GB" altLang="ja-JP" dirty="0">
                <a:solidFill>
                  <a:srgbClr val="FFFFFF"/>
                </a:solidFill>
                <a:latin typeface="Tahoma" pitchFamily="34" charset="0"/>
                <a:sym typeface="Symbol" pitchFamily="18" charset="2"/>
              </a:rPr>
              <a:t></a:t>
            </a:r>
            <a:r>
              <a:rPr kumimoji="0" lang="en-GB" altLang="ja-JP" baseline="-25000" dirty="0">
                <a:solidFill>
                  <a:srgbClr val="FFFFFF"/>
                </a:solidFill>
                <a:latin typeface="Tahoma" pitchFamily="34" charset="0"/>
                <a:sym typeface="Symbol" pitchFamily="18" charset="2"/>
              </a:rPr>
              <a:t></a:t>
            </a:r>
            <a:r>
              <a:rPr kumimoji="0" lang="en-GB" altLang="ja-JP" dirty="0">
                <a:solidFill>
                  <a:srgbClr val="FFFFFF"/>
                </a:solidFill>
                <a:latin typeface="Tahoma" pitchFamily="34" charset="0"/>
                <a:sym typeface="Symbol" pitchFamily="18" charset="2"/>
              </a:rPr>
              <a:t>  </a:t>
            </a:r>
            <a:r>
              <a:rPr kumimoji="0" lang="en-GB" altLang="ja-JP" baseline="-25000" dirty="0">
                <a:solidFill>
                  <a:srgbClr val="FFFFFF"/>
                </a:solidFill>
                <a:latin typeface="Tahoma" pitchFamily="34" charset="0"/>
                <a:sym typeface="Symbol" pitchFamily="18" charset="2"/>
              </a:rPr>
              <a:t></a:t>
            </a:r>
            <a:r>
              <a:rPr kumimoji="0" lang="en-GB" altLang="ja-JP" b="1" i="1" dirty="0">
                <a:solidFill>
                  <a:srgbClr val="FFFFFF"/>
                </a:solidFill>
                <a:latin typeface="Tahoma" pitchFamily="34" charset="0"/>
                <a:sym typeface="Symbol" pitchFamily="18" charset="2"/>
              </a:rPr>
              <a:t> </a:t>
            </a:r>
            <a:r>
              <a:rPr kumimoji="0" lang="en-GB" altLang="ja-JP" dirty="0">
                <a:solidFill>
                  <a:srgbClr val="FFFFFF"/>
                </a:solidFill>
                <a:latin typeface="Tahoma" pitchFamily="34" charset="0"/>
              </a:rPr>
              <a:t>oscillation search:</a:t>
            </a:r>
          </a:p>
          <a:p>
            <a:pPr algn="ctr" eaLnBrk="1" hangingPunct="1"/>
            <a:r>
              <a:rPr kumimoji="0" lang="en-GB" altLang="ja-JP" dirty="0">
                <a:solidFill>
                  <a:srgbClr val="FFFFFF"/>
                </a:solidFill>
                <a:latin typeface="Tahoma" pitchFamily="34" charset="0"/>
              </a:rPr>
              <a:t>summary</a:t>
            </a:r>
          </a:p>
        </p:txBody>
      </p:sp>
      <p:graphicFrame>
        <p:nvGraphicFramePr>
          <p:cNvPr id="2" name="表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67049623"/>
              </p:ext>
            </p:extLst>
          </p:nvPr>
        </p:nvGraphicFramePr>
        <p:xfrm>
          <a:off x="296525" y="1579275"/>
          <a:ext cx="8505948" cy="4460015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417658"/>
                <a:gridCol w="1417658"/>
                <a:gridCol w="1417658"/>
                <a:gridCol w="1417658"/>
                <a:gridCol w="1417658"/>
                <a:gridCol w="1417658"/>
              </a:tblGrid>
              <a:tr h="1618901"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2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Run</a:t>
                      </a:r>
                    </a:p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2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Sample</a:t>
                      </a:r>
                      <a:endParaRPr kumimoji="0" lang="en-US" altLang="ja-JP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pitchFamily="34" charset="0"/>
                        <a:ea typeface="ＭＳ Ｐゴシック" pitchFamily="50" charset="-128"/>
                      </a:endParaRPr>
                    </a:p>
                  </a:txBody>
                  <a:tcPr marL="90000" marR="90000" marT="46799" marB="46799" anchor="ctr" anchorCtr="1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2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Status</a:t>
                      </a:r>
                      <a:endParaRPr kumimoji="0" lang="en-US" altLang="ja-JP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pitchFamily="34" charset="0"/>
                        <a:ea typeface="ＭＳ Ｐゴシック" pitchFamily="50" charset="-128"/>
                      </a:endParaRPr>
                    </a:p>
                  </a:txBody>
                  <a:tcPr marL="90000" marR="90000" marT="46799" marB="46799" anchor="ctr" anchorCtr="1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2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kumimoji="0" lang="en-GB" altLang="ja-JP" sz="2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Analysed</a:t>
                      </a:r>
                      <a:r>
                        <a:rPr kumimoji="0" lang="en-US" altLang="ja-JP" sz="2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events </a:t>
                      </a:r>
                      <a:endParaRPr kumimoji="0" lang="ja-JP" alt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pitchFamily="34" charset="0"/>
                        <a:ea typeface="ＭＳ Ｐゴシック" pitchFamily="50" charset="-128"/>
                      </a:endParaRPr>
                    </a:p>
                  </a:txBody>
                  <a:tcPr marL="90000" marR="90000" marT="46799" marB="46799" anchor="ctr" anchorCtr="1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ja-JP" sz="2400" u="none" strike="noStrike" cap="none" normalizeH="0" baseline="0" dirty="0" smtClean="0">
                        <a:ln>
                          <a:noFill/>
                        </a:ln>
                        <a:effectLst/>
                      </a:endParaRPr>
                    </a:p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2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Expected </a:t>
                      </a:r>
                    </a:p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ja-JP" sz="2400" u="none" strike="noStrike" cap="none" normalizeH="0" baseline="0" dirty="0" smtClean="0">
                          <a:ln>
                            <a:noFill/>
                          </a:ln>
                          <a:effectLst/>
                          <a:sym typeface="Symbol" pitchFamily="18" charset="2"/>
                        </a:rPr>
                        <a:t></a:t>
                      </a:r>
                      <a:r>
                        <a:rPr kumimoji="0" lang="en-GB" altLang="ja-JP" sz="2400" u="none" strike="noStrike" cap="none" normalizeH="0" baseline="-25000" dirty="0" smtClean="0">
                          <a:ln>
                            <a:noFill/>
                          </a:ln>
                          <a:effectLst/>
                        </a:rPr>
                        <a:t>τ </a:t>
                      </a:r>
                      <a:r>
                        <a:rPr kumimoji="0" lang="en-GB" altLang="ja-JP" sz="2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events</a:t>
                      </a:r>
                    </a:p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ja-JP" sz="2400" u="none" strike="noStrike" cap="none" normalizeH="0" baseline="0" dirty="0" smtClean="0">
                        <a:ln>
                          <a:noFill/>
                        </a:ln>
                        <a:effectLst/>
                      </a:endParaRPr>
                    </a:p>
                  </a:txBody>
                  <a:tcPr marL="90000" marR="90000" marT="46799" marB="46799" anchor="ctr" anchorCtr="1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ja-JP" sz="2400" u="none" strike="noStrike" cap="none" normalizeH="0" baseline="0" dirty="0" smtClean="0">
                        <a:ln>
                          <a:noFill/>
                        </a:ln>
                        <a:effectLst/>
                      </a:endParaRPr>
                    </a:p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2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Expected </a:t>
                      </a:r>
                    </a:p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2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BG </a:t>
                      </a:r>
                      <a:endParaRPr kumimoji="0" lang="en-US" altLang="ja-JP" sz="2400" u="none" strike="noStrike" cap="none" normalizeH="0" baseline="-25000" dirty="0" smtClean="0">
                        <a:ln>
                          <a:noFill/>
                        </a:ln>
                        <a:effectLst/>
                      </a:endParaRPr>
                    </a:p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ja-JP" sz="2400" u="none" strike="noStrike" cap="none" normalizeH="0" baseline="0" dirty="0" smtClean="0">
                        <a:ln>
                          <a:noFill/>
                        </a:ln>
                        <a:effectLst/>
                      </a:endParaRPr>
                    </a:p>
                  </a:txBody>
                  <a:tcPr marL="90000" marR="90000" marT="46799" marB="46799" anchor="ctr" anchorCtr="1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2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Observed</a:t>
                      </a:r>
                    </a:p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ja-JP" sz="2400" u="none" strike="noStrike" cap="none" normalizeH="0" baseline="0" dirty="0" smtClean="0">
                          <a:ln>
                            <a:noFill/>
                          </a:ln>
                          <a:effectLst/>
                          <a:sym typeface="Symbol" pitchFamily="18" charset="2"/>
                        </a:rPr>
                        <a:t></a:t>
                      </a:r>
                      <a:r>
                        <a:rPr kumimoji="0" lang="en-GB" altLang="ja-JP" sz="2400" u="none" strike="noStrike" cap="none" normalizeH="0" baseline="-25000" dirty="0" smtClean="0">
                          <a:ln>
                            <a:noFill/>
                          </a:ln>
                          <a:effectLst/>
                        </a:rPr>
                        <a:t>τ</a:t>
                      </a:r>
                      <a:endParaRPr kumimoji="0" lang="en-US" altLang="ja-JP" sz="2400" u="none" strike="noStrike" cap="none" normalizeH="0" baseline="0" dirty="0" smtClean="0">
                        <a:ln>
                          <a:noFill/>
                        </a:ln>
                        <a:effectLst/>
                      </a:endParaRPr>
                    </a:p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2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events</a:t>
                      </a:r>
                      <a:endParaRPr kumimoji="0" lang="ja-JP" alt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pitchFamily="34" charset="0"/>
                        <a:ea typeface="ＭＳ Ｐゴシック" pitchFamily="50" charset="-128"/>
                      </a:endParaRPr>
                    </a:p>
                  </a:txBody>
                  <a:tcPr marL="90000" marR="90000" marT="46799" marB="46799" anchor="ctr" anchorCtr="1" horzOverflow="overflow"/>
                </a:tc>
              </a:tr>
              <a:tr h="945531">
                <a:tc>
                  <a:txBody>
                    <a:bodyPr/>
                    <a:lstStyle/>
                    <a:p>
                      <a:pPr marL="0" marR="0" lvl="0" indent="0" algn="l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2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2008 -2009</a:t>
                      </a:r>
                      <a:endParaRPr kumimoji="0" lang="en-US" altLang="ja-JP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Helvetica" pitchFamily="34" charset="0"/>
                        <a:ea typeface="ＭＳ Ｐゴシック" pitchFamily="50" charset="-128"/>
                      </a:endParaRPr>
                    </a:p>
                  </a:txBody>
                  <a:tcPr marL="90000" marR="90000" marT="46799" marB="46799" anchor="ctr" anchorCtr="1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2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Finish</a:t>
                      </a:r>
                    </a:p>
                  </a:txBody>
                  <a:tcPr marL="90000" marR="90000" marT="46799" marB="46799" anchor="ctr" anchorCtr="1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2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2767</a:t>
                      </a:r>
                      <a:endParaRPr kumimoji="0" lang="en-US" altLang="ja-JP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Helvetica" pitchFamily="34" charset="0"/>
                        <a:ea typeface="ＭＳ Ｐゴシック" pitchFamily="50" charset="-128"/>
                      </a:endParaRPr>
                    </a:p>
                  </a:txBody>
                  <a:tcPr marL="90000" marR="90000" marT="46799" marB="46799" anchor="ctr" anchorCtr="1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ja-JP" altLang="en-US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Helvetica" pitchFamily="34" charset="0"/>
                        <a:ea typeface="ＭＳ Ｐゴシック" pitchFamily="50" charset="-128"/>
                      </a:endParaRPr>
                    </a:p>
                  </a:txBody>
                  <a:tcPr marL="90000" marR="90000" marT="46799" marB="46799" anchor="ctr" anchorCtr="1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ja-JP" altLang="en-US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Helvetica" pitchFamily="34" charset="0"/>
                        <a:ea typeface="ＭＳ Ｐゴシック" pitchFamily="50" charset="-128"/>
                      </a:endParaRPr>
                    </a:p>
                  </a:txBody>
                  <a:tcPr marL="90000" marR="90000" marT="46799" marB="46799" anchor="ctr" anchorCtr="1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ja-JP" sz="2800" u="none" strike="noStrike" cap="none" normalizeH="0" baseline="0" dirty="0" smtClean="0">
                        <a:ln>
                          <a:noFill/>
                        </a:ln>
                        <a:effectLst/>
                      </a:endParaRPr>
                    </a:p>
                    <a:p>
                      <a:pPr marL="0" marR="0" lvl="0" indent="0" algn="l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2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</a:t>
                      </a:r>
                      <a:endParaRPr kumimoji="0" lang="en-US" altLang="ja-JP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Helvetica" pitchFamily="34" charset="0"/>
                        <a:ea typeface="ＭＳ Ｐゴシック" pitchFamily="50" charset="-128"/>
                      </a:endParaRPr>
                    </a:p>
                  </a:txBody>
                  <a:tcPr marL="90000" marR="90000" marT="46799" marB="46799" anchor="ctr" anchorCtr="1" horzOverflow="overflow"/>
                </a:tc>
              </a:tr>
              <a:tr h="945531">
                <a:tc>
                  <a:txBody>
                    <a:bodyPr/>
                    <a:lstStyle/>
                    <a:p>
                      <a:pPr marL="0" marR="0" lvl="0" indent="0" algn="l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2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2010 - 2012</a:t>
                      </a:r>
                      <a:endParaRPr kumimoji="0" lang="en-US" altLang="ja-JP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Helvetica" pitchFamily="34" charset="0"/>
                        <a:ea typeface="ＭＳ Ｐゴシック" pitchFamily="50" charset="-128"/>
                      </a:endParaRPr>
                    </a:p>
                  </a:txBody>
                  <a:tcPr marL="90000" marR="90000" marT="46799" marB="46799" anchor="ctr" anchorCtr="1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2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1</a:t>
                      </a:r>
                      <a:r>
                        <a:rPr kumimoji="0" lang="en-US" altLang="ja-JP" sz="2800" u="none" strike="noStrike" cap="none" normalizeH="0" baseline="30000" dirty="0" smtClean="0">
                          <a:ln>
                            <a:noFill/>
                          </a:ln>
                          <a:effectLst/>
                        </a:rPr>
                        <a:t>st</a:t>
                      </a:r>
                      <a:r>
                        <a:rPr kumimoji="0" lang="en-US" altLang="ja-JP" sz="2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ECC</a:t>
                      </a:r>
                    </a:p>
                  </a:txBody>
                  <a:tcPr marL="90000" marR="90000" marT="46799" marB="46799" anchor="ctr" anchorCtr="1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2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2505</a:t>
                      </a:r>
                      <a:endParaRPr kumimoji="0" lang="ja-JP" altLang="en-US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Helvetica" pitchFamily="34" charset="0"/>
                        <a:ea typeface="ＭＳ Ｐゴシック" pitchFamily="50" charset="-128"/>
                      </a:endParaRPr>
                    </a:p>
                  </a:txBody>
                  <a:tcPr marL="90000" marR="90000" marT="46799" marB="46799" anchor="ctr" anchorCtr="1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ja-JP" altLang="en-US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Helvetica" pitchFamily="34" charset="0"/>
                        <a:ea typeface="ＭＳ Ｐゴシック" pitchFamily="50" charset="-128"/>
                      </a:endParaRPr>
                    </a:p>
                  </a:txBody>
                  <a:tcPr marL="90000" marR="90000" marT="46799" marB="46799" anchor="ctr" anchorCtr="1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ja-JP" altLang="en-US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Helvetica" pitchFamily="34" charset="0"/>
                        <a:ea typeface="ＭＳ Ｐゴシック" pitchFamily="50" charset="-128"/>
                      </a:endParaRPr>
                    </a:p>
                  </a:txBody>
                  <a:tcPr marL="90000" marR="90000" marT="46799" marB="46799" anchor="ctr" anchorCtr="1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2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</a:t>
                      </a:r>
                      <a:endParaRPr kumimoji="0" lang="ja-JP" altLang="en-US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Helvetica" pitchFamily="34" charset="0"/>
                        <a:ea typeface="ＭＳ Ｐゴシック" pitchFamily="50" charset="-128"/>
                      </a:endParaRPr>
                    </a:p>
                  </a:txBody>
                  <a:tcPr marL="90000" marR="90000" marT="46799" marB="46799" anchor="ctr" anchorCtr="1" horzOverflow="overflow"/>
                </a:tc>
              </a:tr>
              <a:tr h="945531">
                <a:tc>
                  <a:txBody>
                    <a:bodyPr/>
                    <a:lstStyle/>
                    <a:p>
                      <a:pPr marL="0" marR="0" lvl="0" indent="0" algn="l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2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Current Total</a:t>
                      </a:r>
                      <a:endParaRPr kumimoji="0" lang="en-US" altLang="ja-JP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Helvetica" pitchFamily="34" charset="0"/>
                        <a:ea typeface="ＭＳ Ｐゴシック" pitchFamily="50" charset="-128"/>
                      </a:endParaRPr>
                    </a:p>
                  </a:txBody>
                  <a:tcPr marL="90000" marR="90000" marT="46799" marB="46799" anchor="ctr" anchorCtr="1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2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~70% </a:t>
                      </a:r>
                    </a:p>
                    <a:p>
                      <a:pPr marL="0" marR="0" lvl="0" indent="0" algn="l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2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of All</a:t>
                      </a:r>
                      <a:endParaRPr kumimoji="0" lang="en-US" altLang="ja-JP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Helvetica" pitchFamily="34" charset="0"/>
                        <a:ea typeface="ＭＳ Ｐゴシック" pitchFamily="50" charset="-128"/>
                      </a:endParaRPr>
                    </a:p>
                  </a:txBody>
                  <a:tcPr marL="90000" marR="90000" marT="46799" marB="46799" anchor="ctr" anchorCtr="1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2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5272</a:t>
                      </a:r>
                      <a:endParaRPr kumimoji="0" lang="ja-JP" altLang="en-US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Helvetica" pitchFamily="34" charset="0"/>
                        <a:ea typeface="ＭＳ Ｐゴシック" pitchFamily="50" charset="-128"/>
                      </a:endParaRPr>
                    </a:p>
                  </a:txBody>
                  <a:tcPr marL="90000" marR="90000" marT="46799" marB="46799" anchor="ctr" anchorCtr="1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2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1.7</a:t>
                      </a:r>
                      <a:endParaRPr kumimoji="0" lang="ja-JP" altLang="en-US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Helvetica" pitchFamily="34" charset="0"/>
                        <a:ea typeface="ＭＳ Ｐゴシック" pitchFamily="50" charset="-128"/>
                      </a:endParaRPr>
                    </a:p>
                  </a:txBody>
                  <a:tcPr marL="90000" marR="90000" marT="46799" marB="46799" anchor="ctr" anchorCtr="1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2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0.185</a:t>
                      </a:r>
                      <a:endParaRPr kumimoji="0" lang="ja-JP" altLang="en-US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Helvetica" pitchFamily="34" charset="0"/>
                        <a:ea typeface="ＭＳ Ｐゴシック" pitchFamily="50" charset="-128"/>
                      </a:endParaRPr>
                    </a:p>
                  </a:txBody>
                  <a:tcPr marL="90000" marR="90000" marT="46799" marB="46799" anchor="ctr" anchorCtr="1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2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3</a:t>
                      </a:r>
                      <a:endParaRPr kumimoji="0" lang="ja-JP" altLang="en-US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Helvetica" pitchFamily="34" charset="0"/>
                        <a:ea typeface="ＭＳ Ｐゴシック" pitchFamily="50" charset="-128"/>
                      </a:endParaRPr>
                    </a:p>
                  </a:txBody>
                  <a:tcPr marL="90000" marR="90000" marT="46799" marB="46799" anchor="ctr" anchorCtr="1" horzOverflow="overflow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51962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450" name="Slide Number Placeholder 4"/>
          <p:cNvSpPr txBox="1">
            <a:spLocks noGrp="1"/>
          </p:cNvSpPr>
          <p:nvPr/>
        </p:nvSpPr>
        <p:spPr bwMode="auto">
          <a:xfrm>
            <a:off x="7162800" y="6553200"/>
            <a:ext cx="1905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algn="r">
              <a:lnSpc>
                <a:spcPct val="190000"/>
              </a:lnSpc>
            </a:pPr>
            <a:fld id="{6F5B4ECE-DEAE-4AD8-B5B9-25E59EC4465A}" type="slidenum">
              <a:rPr kumimoji="0" lang="ja-JP" altLang="en-US" sz="800">
                <a:solidFill>
                  <a:srgbClr val="FFFFFF"/>
                </a:solidFill>
                <a:latin typeface="Arial" pitchFamily="34" charset="0"/>
              </a:rPr>
              <a:pPr algn="r">
                <a:lnSpc>
                  <a:spcPct val="190000"/>
                </a:lnSpc>
              </a:pPr>
              <a:t>23</a:t>
            </a:fld>
            <a:endParaRPr kumimoji="0" lang="ja-JP" altLang="en-US" sz="800">
              <a:solidFill>
                <a:srgbClr val="FFFFFF"/>
              </a:solidFill>
              <a:latin typeface="Arial" pitchFamily="34" charset="0"/>
            </a:endParaRPr>
          </a:p>
        </p:txBody>
      </p:sp>
      <p:sp>
        <p:nvSpPr>
          <p:cNvPr id="360451" name="Rectangle 5"/>
          <p:cNvSpPr>
            <a:spLocks noChangeArrowheads="1"/>
          </p:cNvSpPr>
          <p:nvPr/>
        </p:nvSpPr>
        <p:spPr bwMode="auto">
          <a:xfrm>
            <a:off x="539552" y="0"/>
            <a:ext cx="792948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ja-JP" sz="2400" b="1" dirty="0" smtClean="0">
                <a:solidFill>
                  <a:srgbClr val="FFFFFF"/>
                </a:solidFill>
                <a:latin typeface="Arial" pitchFamily="34" charset="0"/>
              </a:rPr>
              <a:t>The first  </a:t>
            </a:r>
            <a:r>
              <a:rPr lang="en-US" altLang="ja-JP" sz="4800" b="1" dirty="0" smtClean="0">
                <a:solidFill>
                  <a:srgbClr val="FFFFFF"/>
                </a:solidFill>
                <a:latin typeface="Symbol" pitchFamily="18" charset="2"/>
                <a:ea typeface="ＭＳ 明朝" pitchFamily="17" charset="-128"/>
              </a:rPr>
              <a:t>n</a:t>
            </a:r>
            <a:r>
              <a:rPr lang="en-US" altLang="ja-JP" sz="4800" b="1" baseline="-25000" dirty="0" smtClean="0">
                <a:solidFill>
                  <a:srgbClr val="FFFFFF"/>
                </a:solidFill>
                <a:latin typeface="Symbol" pitchFamily="18" charset="2"/>
                <a:ea typeface="ＭＳ 明朝" pitchFamily="17" charset="-128"/>
              </a:rPr>
              <a:t>t</a:t>
            </a:r>
            <a:r>
              <a:rPr lang="en-US" altLang="ja-JP" sz="4800" b="1" dirty="0">
                <a:solidFill>
                  <a:srgbClr val="FFFFFF"/>
                </a:solidFill>
                <a:latin typeface="ＭＳ 明朝" pitchFamily="17" charset="-128"/>
                <a:ea typeface="ＭＳ 明朝" pitchFamily="17" charset="-128"/>
              </a:rPr>
              <a:t> </a:t>
            </a:r>
            <a:r>
              <a:rPr lang="en-US" altLang="ja-JP" sz="2400" b="1" dirty="0" smtClean="0">
                <a:solidFill>
                  <a:srgbClr val="FFFFFF"/>
                </a:solidFill>
                <a:latin typeface="Arial" pitchFamily="34" charset="0"/>
              </a:rPr>
              <a:t>event      NEUTRINO2010 </a:t>
            </a:r>
            <a:r>
              <a:rPr lang="ja-JP" altLang="en-US" sz="2400" b="1" dirty="0" smtClean="0">
                <a:solidFill>
                  <a:srgbClr val="FFFFFF"/>
                </a:solidFill>
                <a:latin typeface="Arial" pitchFamily="34" charset="0"/>
              </a:rPr>
              <a:t> </a:t>
            </a:r>
            <a:r>
              <a:rPr lang="en-US" altLang="ja-JP" sz="2400" b="1" dirty="0" smtClean="0">
                <a:solidFill>
                  <a:srgbClr val="FFFFFF"/>
                </a:solidFill>
                <a:latin typeface="Arial" pitchFamily="34" charset="0"/>
              </a:rPr>
              <a:t>(</a:t>
            </a:r>
            <a:r>
              <a:rPr lang="en-US" altLang="ja-JP" sz="2400" b="1" dirty="0" err="1" smtClean="0">
                <a:solidFill>
                  <a:srgbClr val="FFFFFF"/>
                </a:solidFill>
                <a:latin typeface="Arial" pitchFamily="34" charset="0"/>
              </a:rPr>
              <a:t>O.Sato</a:t>
            </a:r>
            <a:r>
              <a:rPr lang="en-US" altLang="ja-JP" sz="2400" b="1" dirty="0" smtClean="0">
                <a:solidFill>
                  <a:srgbClr val="FFFFFF"/>
                </a:solidFill>
                <a:latin typeface="Arial" pitchFamily="34" charset="0"/>
              </a:rPr>
              <a:t>)  </a:t>
            </a:r>
            <a:endParaRPr kumimoji="0" lang="en-US" altLang="ja-JP" sz="3600" dirty="0">
              <a:solidFill>
                <a:srgbClr val="FFFF00"/>
              </a:solidFill>
              <a:latin typeface="Arial" pitchFamily="34" charset="0"/>
            </a:endParaRPr>
          </a:p>
        </p:txBody>
      </p:sp>
      <p:sp>
        <p:nvSpPr>
          <p:cNvPr id="360452" name="Rectangle 29"/>
          <p:cNvSpPr>
            <a:spLocks noChangeArrowheads="1"/>
          </p:cNvSpPr>
          <p:nvPr/>
        </p:nvSpPr>
        <p:spPr bwMode="auto">
          <a:xfrm>
            <a:off x="1151619" y="1547841"/>
            <a:ext cx="1134709" cy="654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0" hangingPunct="0"/>
            <a:r>
              <a:rPr kumimoji="0" lang="en-US" altLang="ja-JP" sz="1800" dirty="0">
                <a:solidFill>
                  <a:srgbClr val="FFFFFF"/>
                </a:solidFill>
                <a:latin typeface="Arial" pitchFamily="34" charset="0"/>
              </a:rPr>
              <a:t>Side view</a:t>
            </a:r>
            <a:endParaRPr kumimoji="0" lang="en-US" altLang="ja-JP" sz="1800" dirty="0">
              <a:solidFill>
                <a:srgbClr val="000000"/>
              </a:solidFill>
              <a:latin typeface="Arial" pitchFamily="34" charset="0"/>
            </a:endParaRPr>
          </a:p>
        </p:txBody>
      </p:sp>
      <p:grpSp>
        <p:nvGrpSpPr>
          <p:cNvPr id="360453" name="Group 17"/>
          <p:cNvGrpSpPr>
            <a:grpSpLocks/>
          </p:cNvGrpSpPr>
          <p:nvPr/>
        </p:nvGrpSpPr>
        <p:grpSpPr bwMode="auto">
          <a:xfrm>
            <a:off x="296525" y="1133745"/>
            <a:ext cx="8595953" cy="3812965"/>
            <a:chOff x="914400" y="1752600"/>
            <a:chExt cx="7562210" cy="4362450"/>
          </a:xfrm>
        </p:grpSpPr>
        <p:pic>
          <p:nvPicPr>
            <p:cNvPr id="360455" name="Picture 1" descr="L:\ariga\OPERA\Napoli\b072693\side_z10_l1.gif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4400" y="1752600"/>
              <a:ext cx="7258050" cy="4362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60456" name="TextBox 19"/>
            <p:cNvSpPr txBox="1">
              <a:spLocks noChangeArrowheads="1"/>
            </p:cNvSpPr>
            <p:nvPr/>
          </p:nvSpPr>
          <p:spPr bwMode="auto">
            <a:xfrm>
              <a:off x="3262306" y="4667250"/>
              <a:ext cx="928694" cy="4195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9pPr>
            </a:lstStyle>
            <a:p>
              <a:r>
                <a:rPr kumimoji="0" lang="ja-JP" altLang="en-US">
                  <a:solidFill>
                    <a:srgbClr val="FFFFFF"/>
                  </a:solidFill>
                  <a:cs typeface="Times New Roman" pitchFamily="18" charset="0"/>
                </a:rPr>
                <a:t>2</a:t>
              </a:r>
            </a:p>
          </p:txBody>
        </p:sp>
        <p:sp>
          <p:nvSpPr>
            <p:cNvPr id="360457" name="TextBox 20"/>
            <p:cNvSpPr txBox="1">
              <a:spLocks noChangeArrowheads="1"/>
            </p:cNvSpPr>
            <p:nvPr/>
          </p:nvSpPr>
          <p:spPr bwMode="auto">
            <a:xfrm>
              <a:off x="2957506" y="3771900"/>
              <a:ext cx="928694" cy="4195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9pPr>
            </a:lstStyle>
            <a:p>
              <a:r>
                <a:rPr kumimoji="0" lang="en-US" altLang="ja-JP">
                  <a:solidFill>
                    <a:srgbClr val="FFFFFF"/>
                  </a:solidFill>
                  <a:latin typeface="Symbol" pitchFamily="18" charset="2"/>
                  <a:cs typeface="Times New Roman" pitchFamily="18" charset="0"/>
                </a:rPr>
                <a:t>g</a:t>
              </a:r>
              <a:r>
                <a:rPr kumimoji="0" lang="en-US" altLang="ja-JP">
                  <a:solidFill>
                    <a:srgbClr val="FFFFFF"/>
                  </a:solidFill>
                  <a:cs typeface="Times New Roman" pitchFamily="18" charset="0"/>
                </a:rPr>
                <a:t>1</a:t>
              </a:r>
            </a:p>
          </p:txBody>
        </p:sp>
        <p:sp>
          <p:nvSpPr>
            <p:cNvPr id="360458" name="TextBox 21"/>
            <p:cNvSpPr txBox="1">
              <a:spLocks noChangeArrowheads="1"/>
            </p:cNvSpPr>
            <p:nvPr/>
          </p:nvSpPr>
          <p:spPr bwMode="auto">
            <a:xfrm>
              <a:off x="3124200" y="2819400"/>
              <a:ext cx="928694" cy="4195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9pPr>
            </a:lstStyle>
            <a:p>
              <a:r>
                <a:rPr kumimoji="0" lang="ja-JP" altLang="en-US">
                  <a:solidFill>
                    <a:srgbClr val="FFFFFF"/>
                  </a:solidFill>
                  <a:cs typeface="Times New Roman" pitchFamily="18" charset="0"/>
                </a:rPr>
                <a:t>3</a:t>
              </a:r>
            </a:p>
          </p:txBody>
        </p:sp>
        <p:sp>
          <p:nvSpPr>
            <p:cNvPr id="360459" name="TextBox 22"/>
            <p:cNvSpPr txBox="1">
              <a:spLocks noChangeArrowheads="1"/>
            </p:cNvSpPr>
            <p:nvPr/>
          </p:nvSpPr>
          <p:spPr bwMode="auto">
            <a:xfrm>
              <a:off x="3733800" y="2971800"/>
              <a:ext cx="928694" cy="4195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9pPr>
            </a:lstStyle>
            <a:p>
              <a:r>
                <a:rPr kumimoji="0" lang="en-US" altLang="ja-JP">
                  <a:solidFill>
                    <a:srgbClr val="FFFFFF"/>
                  </a:solidFill>
                  <a:latin typeface="Symbol" pitchFamily="18" charset="2"/>
                  <a:cs typeface="Times New Roman" pitchFamily="18" charset="0"/>
                </a:rPr>
                <a:t>g</a:t>
              </a:r>
              <a:r>
                <a:rPr kumimoji="0" lang="en-US" altLang="ja-JP">
                  <a:solidFill>
                    <a:srgbClr val="FFFFFF"/>
                  </a:solidFill>
                  <a:cs typeface="Times New Roman" pitchFamily="18" charset="0"/>
                </a:rPr>
                <a:t>2</a:t>
              </a:r>
            </a:p>
          </p:txBody>
        </p:sp>
        <p:sp>
          <p:nvSpPr>
            <p:cNvPr id="360460" name="TextBox 23"/>
            <p:cNvSpPr txBox="1">
              <a:spLocks noChangeArrowheads="1"/>
            </p:cNvSpPr>
            <p:nvPr/>
          </p:nvSpPr>
          <p:spPr bwMode="auto">
            <a:xfrm>
              <a:off x="2247900" y="2057400"/>
              <a:ext cx="928694" cy="4195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9pPr>
            </a:lstStyle>
            <a:p>
              <a:r>
                <a:rPr kumimoji="0" lang="ja-JP" altLang="en-US">
                  <a:solidFill>
                    <a:srgbClr val="FFFFFF"/>
                  </a:solidFill>
                  <a:cs typeface="Times New Roman" pitchFamily="18" charset="0"/>
                </a:rPr>
                <a:t>7</a:t>
              </a:r>
            </a:p>
          </p:txBody>
        </p:sp>
        <p:sp>
          <p:nvSpPr>
            <p:cNvPr id="360461" name="TextBox 24"/>
            <p:cNvSpPr txBox="1">
              <a:spLocks noChangeArrowheads="1"/>
            </p:cNvSpPr>
            <p:nvPr/>
          </p:nvSpPr>
          <p:spPr bwMode="auto">
            <a:xfrm>
              <a:off x="2590800" y="2667000"/>
              <a:ext cx="928694" cy="4195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9pPr>
            </a:lstStyle>
            <a:p>
              <a:r>
                <a:rPr kumimoji="0" lang="ja-JP" altLang="en-US">
                  <a:solidFill>
                    <a:srgbClr val="FFFFFF"/>
                  </a:solidFill>
                  <a:cs typeface="Times New Roman" pitchFamily="18" charset="0"/>
                </a:rPr>
                <a:t>5</a:t>
              </a:r>
            </a:p>
          </p:txBody>
        </p:sp>
        <p:sp>
          <p:nvSpPr>
            <p:cNvPr id="360462" name="TextBox 25"/>
            <p:cNvSpPr txBox="1">
              <a:spLocks noChangeArrowheads="1"/>
            </p:cNvSpPr>
            <p:nvPr/>
          </p:nvSpPr>
          <p:spPr bwMode="auto">
            <a:xfrm>
              <a:off x="2447925" y="2373868"/>
              <a:ext cx="928694" cy="4195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9pPr>
            </a:lstStyle>
            <a:p>
              <a:r>
                <a:rPr kumimoji="0" lang="ja-JP" altLang="en-US">
                  <a:solidFill>
                    <a:srgbClr val="FFFFFF"/>
                  </a:solidFill>
                  <a:cs typeface="Times New Roman" pitchFamily="18" charset="0"/>
                </a:rPr>
                <a:t>1</a:t>
              </a:r>
            </a:p>
          </p:txBody>
        </p:sp>
        <p:sp>
          <p:nvSpPr>
            <p:cNvPr id="360463" name="TextBox 26"/>
            <p:cNvSpPr txBox="1">
              <a:spLocks noChangeArrowheads="1"/>
            </p:cNvSpPr>
            <p:nvPr/>
          </p:nvSpPr>
          <p:spPr bwMode="auto">
            <a:xfrm>
              <a:off x="2209800" y="5105400"/>
              <a:ext cx="928694" cy="4195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9pPr>
            </a:lstStyle>
            <a:p>
              <a:r>
                <a:rPr kumimoji="0" lang="ja-JP" altLang="en-US">
                  <a:solidFill>
                    <a:srgbClr val="FFFFFF"/>
                  </a:solidFill>
                  <a:cs typeface="Times New Roman" pitchFamily="18" charset="0"/>
                </a:rPr>
                <a:t>6</a:t>
              </a:r>
            </a:p>
          </p:txBody>
        </p:sp>
        <p:sp>
          <p:nvSpPr>
            <p:cNvPr id="360464" name="TextBox 27"/>
            <p:cNvSpPr txBox="1">
              <a:spLocks noChangeArrowheads="1"/>
            </p:cNvSpPr>
            <p:nvPr/>
          </p:nvSpPr>
          <p:spPr bwMode="auto">
            <a:xfrm>
              <a:off x="6857999" y="4648200"/>
              <a:ext cx="1618611" cy="5281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9pPr>
            </a:lstStyle>
            <a:p>
              <a:r>
                <a:rPr kumimoji="0" lang="ja-JP" altLang="en-US" dirty="0" smtClean="0">
                  <a:solidFill>
                    <a:srgbClr val="FFFFFF"/>
                  </a:solidFill>
                  <a:cs typeface="Times New Roman" pitchFamily="18" charset="0"/>
                </a:rPr>
                <a:t>8 </a:t>
              </a:r>
              <a:r>
                <a:rPr kumimoji="0" lang="en-US" altLang="ja-JP" dirty="0" smtClean="0">
                  <a:solidFill>
                    <a:srgbClr val="FFFFFF"/>
                  </a:solidFill>
                  <a:cs typeface="Times New Roman" pitchFamily="18" charset="0"/>
                </a:rPr>
                <a:t>daughter</a:t>
              </a:r>
              <a:endParaRPr kumimoji="0" lang="en-US" altLang="ja-JP" dirty="0">
                <a:solidFill>
                  <a:srgbClr val="FFFFFF"/>
                </a:solidFill>
                <a:cs typeface="Times New Roman" pitchFamily="18" charset="0"/>
              </a:endParaRPr>
            </a:p>
          </p:txBody>
        </p:sp>
      </p:grpSp>
      <p:sp>
        <p:nvSpPr>
          <p:cNvPr id="360454" name="Rectangle 16"/>
          <p:cNvSpPr>
            <a:spLocks noChangeArrowheads="1"/>
          </p:cNvSpPr>
          <p:nvPr/>
        </p:nvSpPr>
        <p:spPr bwMode="auto">
          <a:xfrm>
            <a:off x="1575483" y="3293985"/>
            <a:ext cx="323984" cy="3737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0" hangingPunct="0"/>
            <a:r>
              <a:rPr kumimoji="0" lang="ja-JP" altLang="en-US" dirty="0">
                <a:solidFill>
                  <a:srgbClr val="FFFFFF"/>
                </a:solidFill>
                <a:cs typeface="Times New Roman" pitchFamily="18" charset="0"/>
              </a:rPr>
              <a:t>4</a:t>
            </a:r>
            <a:endParaRPr kumimoji="0" lang="ja-JP" altLang="en-US" dirty="0">
              <a:solidFill>
                <a:srgbClr val="000000"/>
              </a:solidFill>
              <a:latin typeface="Arial" pitchFamily="34" charset="0"/>
            </a:endParaRPr>
          </a:p>
        </p:txBody>
      </p:sp>
      <p:pic>
        <p:nvPicPr>
          <p:cNvPr id="18" name="Picture 9" descr="brick_1072693_Event9234119599_12.gi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4388" y="4104075"/>
            <a:ext cx="4328092" cy="26162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11"/>
          <a:stretch>
            <a:fillRect/>
          </a:stretch>
        </p:blipFill>
        <p:spPr bwMode="auto">
          <a:xfrm>
            <a:off x="26495" y="5265633"/>
            <a:ext cx="4500500" cy="11787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97001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474" name="Slide Number Placeholder 4"/>
          <p:cNvSpPr txBox="1">
            <a:spLocks noGrp="1"/>
          </p:cNvSpPr>
          <p:nvPr/>
        </p:nvSpPr>
        <p:spPr bwMode="auto">
          <a:xfrm>
            <a:off x="7162800" y="6553200"/>
            <a:ext cx="1905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algn="r">
              <a:lnSpc>
                <a:spcPct val="190000"/>
              </a:lnSpc>
            </a:pPr>
            <a:fld id="{217AEE09-B135-4052-8180-FF3DDF710675}" type="slidenum">
              <a:rPr kumimoji="0" lang="en-US" altLang="ja-JP" sz="800">
                <a:solidFill>
                  <a:schemeClr val="bg1"/>
                </a:solidFill>
                <a:latin typeface="Arial" pitchFamily="34" charset="0"/>
              </a:rPr>
              <a:pPr algn="r">
                <a:lnSpc>
                  <a:spcPct val="190000"/>
                </a:lnSpc>
              </a:pPr>
              <a:t>24</a:t>
            </a:fld>
            <a:endParaRPr kumimoji="0" lang="en-US" altLang="ja-JP" sz="800">
              <a:solidFill>
                <a:schemeClr val="bg1"/>
              </a:solidFill>
              <a:latin typeface="Arial" pitchFamily="34" charset="0"/>
            </a:endParaRPr>
          </a:p>
        </p:txBody>
      </p:sp>
      <p:grpSp>
        <p:nvGrpSpPr>
          <p:cNvPr id="361475" name="Group 106"/>
          <p:cNvGrpSpPr>
            <a:grpSpLocks/>
          </p:cNvGrpSpPr>
          <p:nvPr/>
        </p:nvGrpSpPr>
        <p:grpSpPr bwMode="auto">
          <a:xfrm>
            <a:off x="0" y="0"/>
            <a:ext cx="9215438" cy="6858000"/>
            <a:chOff x="-428625" y="-7938"/>
            <a:chExt cx="9644063" cy="6865938"/>
          </a:xfrm>
        </p:grpSpPr>
        <p:sp>
          <p:nvSpPr>
            <p:cNvPr id="361477" name="Rectangle 2"/>
            <p:cNvSpPr>
              <a:spLocks noChangeArrowheads="1"/>
            </p:cNvSpPr>
            <p:nvPr/>
          </p:nvSpPr>
          <p:spPr bwMode="auto">
            <a:xfrm>
              <a:off x="-428625" y="0"/>
              <a:ext cx="9144000" cy="6858000"/>
            </a:xfrm>
            <a:prstGeom prst="rect">
              <a:avLst/>
            </a:prstGeom>
            <a:solidFill>
              <a:srgbClr val="CC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0" hangingPunct="0"/>
              <a:endParaRPr kumimoji="0" lang="ja-JP" altLang="ja-JP">
                <a:latin typeface="Arial" pitchFamily="34" charset="0"/>
              </a:endParaRPr>
            </a:p>
          </p:txBody>
        </p:sp>
        <p:sp>
          <p:nvSpPr>
            <p:cNvPr id="361478" name="Rectangle 3"/>
            <p:cNvSpPr>
              <a:spLocks noChangeArrowheads="1"/>
            </p:cNvSpPr>
            <p:nvPr/>
          </p:nvSpPr>
          <p:spPr bwMode="auto">
            <a:xfrm>
              <a:off x="7234238" y="0"/>
              <a:ext cx="381000" cy="6858000"/>
            </a:xfrm>
            <a:prstGeom prst="rect">
              <a:avLst/>
            </a:prstGeom>
            <a:solidFill>
              <a:srgbClr val="FFFF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0" hangingPunct="0"/>
              <a:endParaRPr kumimoji="0" lang="ja-JP" altLang="ja-JP">
                <a:latin typeface="Arial" pitchFamily="34" charset="0"/>
              </a:endParaRPr>
            </a:p>
          </p:txBody>
        </p:sp>
        <p:sp>
          <p:nvSpPr>
            <p:cNvPr id="361479" name="Rectangle 4"/>
            <p:cNvSpPr>
              <a:spLocks noChangeArrowheads="1"/>
            </p:cNvSpPr>
            <p:nvPr/>
          </p:nvSpPr>
          <p:spPr bwMode="auto">
            <a:xfrm>
              <a:off x="7234238" y="0"/>
              <a:ext cx="76200" cy="6858000"/>
            </a:xfrm>
            <a:prstGeom prst="rect">
              <a:avLst/>
            </a:prstGeom>
            <a:solidFill>
              <a:srgbClr val="D2D7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0" hangingPunct="0"/>
              <a:endParaRPr kumimoji="0" lang="ja-JP" altLang="ja-JP">
                <a:latin typeface="Arial" pitchFamily="34" charset="0"/>
              </a:endParaRPr>
            </a:p>
          </p:txBody>
        </p:sp>
        <p:sp>
          <p:nvSpPr>
            <p:cNvPr id="361480" name="Rectangle 5"/>
            <p:cNvSpPr>
              <a:spLocks noChangeArrowheads="1"/>
            </p:cNvSpPr>
            <p:nvPr/>
          </p:nvSpPr>
          <p:spPr bwMode="auto">
            <a:xfrm>
              <a:off x="7602538" y="0"/>
              <a:ext cx="88900" cy="6858000"/>
            </a:xfrm>
            <a:prstGeom prst="rect">
              <a:avLst/>
            </a:prstGeom>
            <a:solidFill>
              <a:srgbClr val="D2D7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0" hangingPunct="0"/>
              <a:endParaRPr kumimoji="0" lang="ja-JP" altLang="ja-JP">
                <a:latin typeface="Arial" pitchFamily="34" charset="0"/>
              </a:endParaRPr>
            </a:p>
          </p:txBody>
        </p:sp>
        <p:sp>
          <p:nvSpPr>
            <p:cNvPr id="361481" name="Rectangle 6"/>
            <p:cNvSpPr>
              <a:spLocks noChangeArrowheads="1"/>
            </p:cNvSpPr>
            <p:nvPr/>
          </p:nvSpPr>
          <p:spPr bwMode="auto">
            <a:xfrm>
              <a:off x="5557838" y="0"/>
              <a:ext cx="381000" cy="6858000"/>
            </a:xfrm>
            <a:prstGeom prst="rect">
              <a:avLst/>
            </a:prstGeom>
            <a:solidFill>
              <a:srgbClr val="FFFF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0" hangingPunct="0"/>
              <a:endParaRPr kumimoji="0" lang="ja-JP" altLang="ja-JP">
                <a:latin typeface="Arial" pitchFamily="34" charset="0"/>
              </a:endParaRPr>
            </a:p>
          </p:txBody>
        </p:sp>
        <p:sp>
          <p:nvSpPr>
            <p:cNvPr id="361482" name="Rectangle 7"/>
            <p:cNvSpPr>
              <a:spLocks noChangeArrowheads="1"/>
            </p:cNvSpPr>
            <p:nvPr/>
          </p:nvSpPr>
          <p:spPr bwMode="auto">
            <a:xfrm>
              <a:off x="5468938" y="0"/>
              <a:ext cx="88900" cy="6858000"/>
            </a:xfrm>
            <a:prstGeom prst="rect">
              <a:avLst/>
            </a:prstGeom>
            <a:solidFill>
              <a:srgbClr val="D2D7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0" hangingPunct="0"/>
              <a:endParaRPr kumimoji="0" lang="ja-JP" altLang="ja-JP">
                <a:latin typeface="Arial" pitchFamily="34" charset="0"/>
              </a:endParaRPr>
            </a:p>
          </p:txBody>
        </p:sp>
        <p:sp>
          <p:nvSpPr>
            <p:cNvPr id="361483" name="Rectangle 8"/>
            <p:cNvSpPr>
              <a:spLocks noChangeArrowheads="1"/>
            </p:cNvSpPr>
            <p:nvPr/>
          </p:nvSpPr>
          <p:spPr bwMode="auto">
            <a:xfrm>
              <a:off x="5862638" y="0"/>
              <a:ext cx="76200" cy="6858000"/>
            </a:xfrm>
            <a:prstGeom prst="rect">
              <a:avLst/>
            </a:prstGeom>
            <a:solidFill>
              <a:srgbClr val="D2D7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0" hangingPunct="0"/>
              <a:endParaRPr kumimoji="0" lang="ja-JP" altLang="ja-JP">
                <a:latin typeface="Arial" pitchFamily="34" charset="0"/>
              </a:endParaRPr>
            </a:p>
          </p:txBody>
        </p:sp>
        <p:sp>
          <p:nvSpPr>
            <p:cNvPr id="361484" name="Rectangle 9"/>
            <p:cNvSpPr>
              <a:spLocks noChangeArrowheads="1"/>
            </p:cNvSpPr>
            <p:nvPr/>
          </p:nvSpPr>
          <p:spPr bwMode="auto">
            <a:xfrm>
              <a:off x="3805238" y="0"/>
              <a:ext cx="381000" cy="6858000"/>
            </a:xfrm>
            <a:prstGeom prst="rect">
              <a:avLst/>
            </a:prstGeom>
            <a:solidFill>
              <a:srgbClr val="FFFF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0" hangingPunct="0"/>
              <a:endParaRPr kumimoji="0" lang="ja-JP" altLang="ja-JP">
                <a:latin typeface="Arial" pitchFamily="34" charset="0"/>
              </a:endParaRPr>
            </a:p>
          </p:txBody>
        </p:sp>
        <p:sp>
          <p:nvSpPr>
            <p:cNvPr id="361485" name="Rectangle 10"/>
            <p:cNvSpPr>
              <a:spLocks noChangeArrowheads="1"/>
            </p:cNvSpPr>
            <p:nvPr/>
          </p:nvSpPr>
          <p:spPr bwMode="auto">
            <a:xfrm>
              <a:off x="3716338" y="0"/>
              <a:ext cx="88900" cy="6858000"/>
            </a:xfrm>
            <a:prstGeom prst="rect">
              <a:avLst/>
            </a:prstGeom>
            <a:solidFill>
              <a:srgbClr val="D2D7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0" hangingPunct="0"/>
              <a:endParaRPr kumimoji="0" lang="ja-JP" altLang="ja-JP">
                <a:latin typeface="Arial" pitchFamily="34" charset="0"/>
              </a:endParaRPr>
            </a:p>
          </p:txBody>
        </p:sp>
        <p:sp>
          <p:nvSpPr>
            <p:cNvPr id="361486" name="Rectangle 11"/>
            <p:cNvSpPr>
              <a:spLocks noChangeArrowheads="1"/>
            </p:cNvSpPr>
            <p:nvPr/>
          </p:nvSpPr>
          <p:spPr bwMode="auto">
            <a:xfrm>
              <a:off x="4110038" y="0"/>
              <a:ext cx="76200" cy="6858000"/>
            </a:xfrm>
            <a:prstGeom prst="rect">
              <a:avLst/>
            </a:prstGeom>
            <a:solidFill>
              <a:srgbClr val="D2D7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0" hangingPunct="0"/>
              <a:endParaRPr kumimoji="0" lang="ja-JP" altLang="ja-JP">
                <a:latin typeface="Arial" pitchFamily="34" charset="0"/>
              </a:endParaRPr>
            </a:p>
          </p:txBody>
        </p:sp>
        <p:sp>
          <p:nvSpPr>
            <p:cNvPr id="361487" name="Rectangle 12"/>
            <p:cNvSpPr>
              <a:spLocks noChangeArrowheads="1"/>
            </p:cNvSpPr>
            <p:nvPr/>
          </p:nvSpPr>
          <p:spPr bwMode="auto">
            <a:xfrm>
              <a:off x="223838" y="0"/>
              <a:ext cx="381000" cy="6858000"/>
            </a:xfrm>
            <a:prstGeom prst="rect">
              <a:avLst/>
            </a:prstGeom>
            <a:solidFill>
              <a:srgbClr val="FFFF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0" hangingPunct="0"/>
              <a:endParaRPr kumimoji="0" lang="ja-JP" altLang="ja-JP">
                <a:latin typeface="Arial" pitchFamily="34" charset="0"/>
              </a:endParaRPr>
            </a:p>
          </p:txBody>
        </p:sp>
        <p:sp>
          <p:nvSpPr>
            <p:cNvPr id="361488" name="Rectangle 13"/>
            <p:cNvSpPr>
              <a:spLocks noChangeArrowheads="1"/>
            </p:cNvSpPr>
            <p:nvPr/>
          </p:nvSpPr>
          <p:spPr bwMode="auto">
            <a:xfrm>
              <a:off x="592138" y="0"/>
              <a:ext cx="88900" cy="6858000"/>
            </a:xfrm>
            <a:prstGeom prst="rect">
              <a:avLst/>
            </a:prstGeom>
            <a:solidFill>
              <a:srgbClr val="D2D7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0" hangingPunct="0"/>
              <a:endParaRPr kumimoji="0" lang="ja-JP" altLang="ja-JP">
                <a:latin typeface="Arial" pitchFamily="34" charset="0"/>
              </a:endParaRPr>
            </a:p>
          </p:txBody>
        </p:sp>
        <p:sp>
          <p:nvSpPr>
            <p:cNvPr id="361489" name="Line 14"/>
            <p:cNvSpPr>
              <a:spLocks noChangeShapeType="1"/>
            </p:cNvSpPr>
            <p:nvPr/>
          </p:nvSpPr>
          <p:spPr bwMode="auto">
            <a:xfrm flipV="1">
              <a:off x="2662238" y="3194050"/>
              <a:ext cx="1828800" cy="234950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61490" name="Rectangle 22"/>
            <p:cNvSpPr>
              <a:spLocks noChangeArrowheads="1"/>
            </p:cNvSpPr>
            <p:nvPr/>
          </p:nvSpPr>
          <p:spPr bwMode="auto">
            <a:xfrm>
              <a:off x="7851480" y="2714597"/>
              <a:ext cx="730988" cy="4577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000" tIns="46800" rIns="90000" bIns="46800">
              <a:spAutoFit/>
            </a:bodyPr>
            <a:lstStyle/>
            <a:p>
              <a:pPr defTabSz="449263" eaLnBrk="0" hangingPunct="0">
                <a:buClr>
                  <a:srgbClr val="000000"/>
                </a:buClr>
                <a:buSzPct val="100000"/>
                <a:buFont typeface="Times New Roman" pitchFamily="18" charset="0"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kumimoji="0" lang="en-US" altLang="ja-JP">
                  <a:solidFill>
                    <a:schemeClr val="accent2"/>
                  </a:solidFill>
                  <a:latin typeface="Arial" pitchFamily="34" charset="0"/>
                  <a:sym typeface="Symbol" pitchFamily="18" charset="2"/>
                </a:rPr>
                <a:t></a:t>
              </a:r>
              <a:r>
                <a:rPr kumimoji="0" lang="en-US" altLang="ja-JP">
                  <a:solidFill>
                    <a:schemeClr val="accent2"/>
                  </a:solidFill>
                  <a:latin typeface="Arial" pitchFamily="34" charset="0"/>
                </a:rPr>
                <a:t>1</a:t>
              </a:r>
            </a:p>
          </p:txBody>
        </p:sp>
        <p:sp>
          <p:nvSpPr>
            <p:cNvPr id="361491" name="Rectangle 23"/>
            <p:cNvSpPr>
              <a:spLocks noChangeArrowheads="1"/>
            </p:cNvSpPr>
            <p:nvPr/>
          </p:nvSpPr>
          <p:spPr bwMode="auto">
            <a:xfrm>
              <a:off x="2601654" y="6486095"/>
              <a:ext cx="1152968" cy="2749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000" tIns="46800" rIns="90000" bIns="46800">
              <a:spAutoFit/>
            </a:bodyPr>
            <a:lstStyle/>
            <a:p>
              <a:pPr defTabSz="449263" eaLnBrk="0" hangingPunct="0">
                <a:buClr>
                  <a:srgbClr val="000000"/>
                </a:buClr>
                <a:buSzPct val="100000"/>
                <a:buFont typeface="Times New Roman" pitchFamily="18" charset="0"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kumimoji="0" lang="en-US" altLang="ja-JP" sz="1200">
                  <a:solidFill>
                    <a:srgbClr val="000000"/>
                  </a:solidFill>
                  <a:latin typeface="Arial" pitchFamily="34" charset="0"/>
                </a:rPr>
                <a:t>1mm lead</a:t>
              </a:r>
            </a:p>
          </p:txBody>
        </p:sp>
        <p:sp>
          <p:nvSpPr>
            <p:cNvPr id="361492" name="Rectangle 27"/>
            <p:cNvSpPr>
              <a:spLocks noChangeArrowheads="1"/>
            </p:cNvSpPr>
            <p:nvPr/>
          </p:nvSpPr>
          <p:spPr bwMode="auto">
            <a:xfrm>
              <a:off x="3576859" y="76297"/>
              <a:ext cx="938656" cy="3973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000" tIns="46800" rIns="90000" bIns="46800">
              <a:spAutoFit/>
            </a:bodyPr>
            <a:lstStyle/>
            <a:p>
              <a:pPr defTabSz="449263" eaLnBrk="0" hangingPunct="0">
                <a:buClr>
                  <a:srgbClr val="000000"/>
                </a:buClr>
                <a:buSzPct val="100000"/>
                <a:buFont typeface="Times New Roman" pitchFamily="18" charset="0"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kumimoji="0" lang="en-US" altLang="ja-JP" sz="2000">
                  <a:solidFill>
                    <a:srgbClr val="000000"/>
                  </a:solidFill>
                  <a:latin typeface="Arial" pitchFamily="34" charset="0"/>
                </a:rPr>
                <a:t>PL19</a:t>
              </a:r>
            </a:p>
          </p:txBody>
        </p:sp>
        <p:sp>
          <p:nvSpPr>
            <p:cNvPr id="361493" name="Rectangle 28"/>
            <p:cNvSpPr>
              <a:spLocks noChangeArrowheads="1"/>
            </p:cNvSpPr>
            <p:nvPr/>
          </p:nvSpPr>
          <p:spPr bwMode="auto">
            <a:xfrm>
              <a:off x="5329570" y="76297"/>
              <a:ext cx="1020061" cy="3973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000" tIns="46800" rIns="90000" bIns="46800">
              <a:spAutoFit/>
            </a:bodyPr>
            <a:lstStyle/>
            <a:p>
              <a:pPr defTabSz="449263" eaLnBrk="0" hangingPunct="0">
                <a:buClr>
                  <a:srgbClr val="000000"/>
                </a:buClr>
                <a:buSzPct val="100000"/>
                <a:buFont typeface="Times New Roman" pitchFamily="18" charset="0"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kumimoji="0" lang="en-US" altLang="ja-JP" sz="2000">
                  <a:solidFill>
                    <a:srgbClr val="000000"/>
                  </a:solidFill>
                  <a:latin typeface="Arial" pitchFamily="34" charset="0"/>
                </a:rPr>
                <a:t>PL20</a:t>
              </a:r>
            </a:p>
          </p:txBody>
        </p:sp>
        <p:sp>
          <p:nvSpPr>
            <p:cNvPr id="361494" name="Rectangle 29"/>
            <p:cNvSpPr>
              <a:spLocks noChangeArrowheads="1"/>
            </p:cNvSpPr>
            <p:nvPr/>
          </p:nvSpPr>
          <p:spPr bwMode="auto">
            <a:xfrm>
              <a:off x="7082281" y="76297"/>
              <a:ext cx="1021722" cy="3973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000" tIns="46800" rIns="90000" bIns="46800">
              <a:spAutoFit/>
            </a:bodyPr>
            <a:lstStyle/>
            <a:p>
              <a:pPr defTabSz="449263" eaLnBrk="0" hangingPunct="0">
                <a:buClr>
                  <a:srgbClr val="000000"/>
                </a:buClr>
                <a:buSzPct val="100000"/>
                <a:buFont typeface="Times New Roman" pitchFamily="18" charset="0"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kumimoji="0" lang="en-US" altLang="ja-JP" sz="2000">
                  <a:solidFill>
                    <a:srgbClr val="000000"/>
                  </a:solidFill>
                  <a:latin typeface="Arial" pitchFamily="34" charset="0"/>
                </a:rPr>
                <a:t>PL21</a:t>
              </a:r>
            </a:p>
          </p:txBody>
        </p:sp>
        <p:sp>
          <p:nvSpPr>
            <p:cNvPr id="361495" name="Line 32"/>
            <p:cNvSpPr>
              <a:spLocks noChangeShapeType="1"/>
            </p:cNvSpPr>
            <p:nvPr/>
          </p:nvSpPr>
          <p:spPr bwMode="auto">
            <a:xfrm>
              <a:off x="2681288" y="3429000"/>
              <a:ext cx="3962400" cy="3429000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61496" name="Oval 34"/>
            <p:cNvSpPr>
              <a:spLocks noChangeArrowheads="1"/>
            </p:cNvSpPr>
            <p:nvPr/>
          </p:nvSpPr>
          <p:spPr bwMode="auto">
            <a:xfrm>
              <a:off x="4081463" y="2590800"/>
              <a:ext cx="104775" cy="74613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0" hangingPunct="0"/>
              <a:endParaRPr kumimoji="0" lang="ja-JP" altLang="ja-JP">
                <a:latin typeface="Arial" pitchFamily="34" charset="0"/>
              </a:endParaRPr>
            </a:p>
          </p:txBody>
        </p:sp>
        <p:sp>
          <p:nvSpPr>
            <p:cNvPr id="361497" name="Oval 35"/>
            <p:cNvSpPr>
              <a:spLocks noChangeArrowheads="1"/>
            </p:cNvSpPr>
            <p:nvPr/>
          </p:nvSpPr>
          <p:spPr bwMode="auto">
            <a:xfrm>
              <a:off x="2662238" y="3403600"/>
              <a:ext cx="76200" cy="762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0" hangingPunct="0"/>
              <a:endParaRPr kumimoji="0" lang="ja-JP" altLang="ja-JP">
                <a:latin typeface="Arial" pitchFamily="34" charset="0"/>
              </a:endParaRPr>
            </a:p>
          </p:txBody>
        </p:sp>
        <p:sp>
          <p:nvSpPr>
            <p:cNvPr id="361498" name="Rectangle 36"/>
            <p:cNvSpPr>
              <a:spLocks noChangeArrowheads="1"/>
            </p:cNvSpPr>
            <p:nvPr/>
          </p:nvSpPr>
          <p:spPr bwMode="auto">
            <a:xfrm>
              <a:off x="223838" y="0"/>
              <a:ext cx="76200" cy="6858000"/>
            </a:xfrm>
            <a:prstGeom prst="rect">
              <a:avLst/>
            </a:prstGeom>
            <a:solidFill>
              <a:srgbClr val="D2D7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0" hangingPunct="0"/>
              <a:endParaRPr kumimoji="0" lang="ja-JP" altLang="ja-JP">
                <a:latin typeface="Arial" pitchFamily="34" charset="0"/>
              </a:endParaRPr>
            </a:p>
          </p:txBody>
        </p:sp>
        <p:sp>
          <p:nvSpPr>
            <p:cNvPr id="361499" name="Rectangle 37"/>
            <p:cNvSpPr>
              <a:spLocks noChangeArrowheads="1"/>
            </p:cNvSpPr>
            <p:nvPr/>
          </p:nvSpPr>
          <p:spPr bwMode="auto">
            <a:xfrm>
              <a:off x="71438" y="76297"/>
              <a:ext cx="935332" cy="3973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000" tIns="46800" rIns="90000" bIns="46800">
              <a:spAutoFit/>
            </a:bodyPr>
            <a:lstStyle/>
            <a:p>
              <a:pPr defTabSz="449263" eaLnBrk="0" hangingPunct="0">
                <a:buClr>
                  <a:srgbClr val="000000"/>
                </a:buClr>
                <a:buSzPct val="100000"/>
                <a:buFont typeface="Times New Roman" pitchFamily="18" charset="0"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kumimoji="0" lang="en-US" altLang="ja-JP" sz="2000">
                  <a:solidFill>
                    <a:srgbClr val="000000"/>
                  </a:solidFill>
                  <a:latin typeface="Arial" pitchFamily="34" charset="0"/>
                </a:rPr>
                <a:t>PL17</a:t>
              </a:r>
            </a:p>
          </p:txBody>
        </p:sp>
        <p:sp>
          <p:nvSpPr>
            <p:cNvPr id="361500" name="Rectangle 38"/>
            <p:cNvSpPr>
              <a:spLocks noChangeArrowheads="1"/>
            </p:cNvSpPr>
            <p:nvPr/>
          </p:nvSpPr>
          <p:spPr bwMode="auto">
            <a:xfrm>
              <a:off x="2052638" y="0"/>
              <a:ext cx="381000" cy="6858000"/>
            </a:xfrm>
            <a:prstGeom prst="rect">
              <a:avLst/>
            </a:prstGeom>
            <a:solidFill>
              <a:srgbClr val="FFFF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0" hangingPunct="0"/>
              <a:endParaRPr kumimoji="0" lang="ja-JP" altLang="ja-JP">
                <a:latin typeface="Arial" pitchFamily="34" charset="0"/>
              </a:endParaRPr>
            </a:p>
          </p:txBody>
        </p:sp>
        <p:sp>
          <p:nvSpPr>
            <p:cNvPr id="361501" name="Rectangle 39"/>
            <p:cNvSpPr>
              <a:spLocks noChangeArrowheads="1"/>
            </p:cNvSpPr>
            <p:nvPr/>
          </p:nvSpPr>
          <p:spPr bwMode="auto">
            <a:xfrm>
              <a:off x="1976438" y="0"/>
              <a:ext cx="76200" cy="6858000"/>
            </a:xfrm>
            <a:prstGeom prst="rect">
              <a:avLst/>
            </a:prstGeom>
            <a:solidFill>
              <a:srgbClr val="D2D7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0" hangingPunct="0"/>
              <a:endParaRPr kumimoji="0" lang="ja-JP" altLang="ja-JP">
                <a:latin typeface="Arial" pitchFamily="34" charset="0"/>
              </a:endParaRPr>
            </a:p>
          </p:txBody>
        </p:sp>
        <p:sp>
          <p:nvSpPr>
            <p:cNvPr id="361502" name="Rectangle 40"/>
            <p:cNvSpPr>
              <a:spLocks noChangeArrowheads="1"/>
            </p:cNvSpPr>
            <p:nvPr/>
          </p:nvSpPr>
          <p:spPr bwMode="auto">
            <a:xfrm>
              <a:off x="2357438" y="0"/>
              <a:ext cx="76200" cy="6858000"/>
            </a:xfrm>
            <a:prstGeom prst="rect">
              <a:avLst/>
            </a:prstGeom>
            <a:solidFill>
              <a:srgbClr val="D2D7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0" hangingPunct="0"/>
              <a:endParaRPr kumimoji="0" lang="ja-JP" altLang="ja-JP">
                <a:latin typeface="Arial" pitchFamily="34" charset="0"/>
              </a:endParaRPr>
            </a:p>
          </p:txBody>
        </p:sp>
        <p:sp>
          <p:nvSpPr>
            <p:cNvPr id="361503" name="Rectangle 43"/>
            <p:cNvSpPr>
              <a:spLocks noChangeArrowheads="1"/>
            </p:cNvSpPr>
            <p:nvPr/>
          </p:nvSpPr>
          <p:spPr bwMode="auto">
            <a:xfrm>
              <a:off x="1825810" y="76297"/>
              <a:ext cx="1015077" cy="3973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000" tIns="46800" rIns="90000" bIns="46800">
              <a:spAutoFit/>
            </a:bodyPr>
            <a:lstStyle/>
            <a:p>
              <a:pPr defTabSz="449263" eaLnBrk="0" hangingPunct="0">
                <a:buClr>
                  <a:srgbClr val="000000"/>
                </a:buClr>
                <a:buSzPct val="100000"/>
                <a:buFont typeface="Times New Roman" pitchFamily="18" charset="0"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kumimoji="0" lang="en-US" altLang="ja-JP" sz="2000">
                  <a:solidFill>
                    <a:srgbClr val="000000"/>
                  </a:solidFill>
                  <a:latin typeface="Arial" pitchFamily="34" charset="0"/>
                </a:rPr>
                <a:t>PL18</a:t>
              </a:r>
            </a:p>
          </p:txBody>
        </p:sp>
        <p:sp>
          <p:nvSpPr>
            <p:cNvPr id="361504" name="Oval 44"/>
            <p:cNvSpPr>
              <a:spLocks noChangeArrowheads="1"/>
            </p:cNvSpPr>
            <p:nvPr/>
          </p:nvSpPr>
          <p:spPr bwMode="auto">
            <a:xfrm>
              <a:off x="3729038" y="2794000"/>
              <a:ext cx="104775" cy="74613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0" hangingPunct="0"/>
              <a:endParaRPr kumimoji="0" lang="ja-JP" altLang="ja-JP">
                <a:latin typeface="Arial" pitchFamily="34" charset="0"/>
              </a:endParaRPr>
            </a:p>
          </p:txBody>
        </p:sp>
        <p:sp>
          <p:nvSpPr>
            <p:cNvPr id="361505" name="Oval 45"/>
            <p:cNvSpPr>
              <a:spLocks noChangeArrowheads="1"/>
            </p:cNvSpPr>
            <p:nvPr/>
          </p:nvSpPr>
          <p:spPr bwMode="auto">
            <a:xfrm>
              <a:off x="3729038" y="2884488"/>
              <a:ext cx="104775" cy="74612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0" hangingPunct="0"/>
              <a:endParaRPr kumimoji="0" lang="ja-JP" altLang="ja-JP">
                <a:latin typeface="Arial" pitchFamily="34" charset="0"/>
              </a:endParaRPr>
            </a:p>
          </p:txBody>
        </p:sp>
        <p:sp>
          <p:nvSpPr>
            <p:cNvPr id="361506" name="Oval 46"/>
            <p:cNvSpPr>
              <a:spLocks noChangeArrowheads="1"/>
            </p:cNvSpPr>
            <p:nvPr/>
          </p:nvSpPr>
          <p:spPr bwMode="auto">
            <a:xfrm>
              <a:off x="4081463" y="2717800"/>
              <a:ext cx="104775" cy="74613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0" hangingPunct="0"/>
              <a:endParaRPr kumimoji="0" lang="ja-JP" altLang="ja-JP">
                <a:latin typeface="Arial" pitchFamily="34" charset="0"/>
              </a:endParaRPr>
            </a:p>
          </p:txBody>
        </p:sp>
        <p:sp>
          <p:nvSpPr>
            <p:cNvPr id="361507" name="Oval 47"/>
            <p:cNvSpPr>
              <a:spLocks noChangeArrowheads="1"/>
            </p:cNvSpPr>
            <p:nvPr/>
          </p:nvSpPr>
          <p:spPr bwMode="auto">
            <a:xfrm>
              <a:off x="3713163" y="3060700"/>
              <a:ext cx="104775" cy="74613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0" hangingPunct="0"/>
              <a:endParaRPr kumimoji="0" lang="ja-JP" altLang="ja-JP">
                <a:latin typeface="Arial" pitchFamily="34" charset="0"/>
              </a:endParaRPr>
            </a:p>
          </p:txBody>
        </p:sp>
        <p:sp>
          <p:nvSpPr>
            <p:cNvPr id="361508" name="Oval 48"/>
            <p:cNvSpPr>
              <a:spLocks noChangeArrowheads="1"/>
            </p:cNvSpPr>
            <p:nvPr/>
          </p:nvSpPr>
          <p:spPr bwMode="auto">
            <a:xfrm>
              <a:off x="4081463" y="2947988"/>
              <a:ext cx="104775" cy="74612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0" hangingPunct="0"/>
              <a:endParaRPr kumimoji="0" lang="ja-JP" altLang="ja-JP">
                <a:latin typeface="Arial" pitchFamily="34" charset="0"/>
              </a:endParaRPr>
            </a:p>
          </p:txBody>
        </p:sp>
        <p:sp>
          <p:nvSpPr>
            <p:cNvPr id="361509" name="Oval 49"/>
            <p:cNvSpPr>
              <a:spLocks noChangeArrowheads="1"/>
            </p:cNvSpPr>
            <p:nvPr/>
          </p:nvSpPr>
          <p:spPr bwMode="auto">
            <a:xfrm>
              <a:off x="3729038" y="3252788"/>
              <a:ext cx="104775" cy="74612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0" hangingPunct="0"/>
              <a:endParaRPr kumimoji="0" lang="ja-JP" altLang="ja-JP">
                <a:latin typeface="Arial" pitchFamily="34" charset="0"/>
              </a:endParaRPr>
            </a:p>
          </p:txBody>
        </p:sp>
        <p:sp>
          <p:nvSpPr>
            <p:cNvPr id="361510" name="Oval 50"/>
            <p:cNvSpPr>
              <a:spLocks noChangeArrowheads="1"/>
            </p:cNvSpPr>
            <p:nvPr/>
          </p:nvSpPr>
          <p:spPr bwMode="auto">
            <a:xfrm>
              <a:off x="4081463" y="3200400"/>
              <a:ext cx="104775" cy="74613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0" hangingPunct="0"/>
              <a:endParaRPr kumimoji="0" lang="ja-JP" altLang="ja-JP">
                <a:latin typeface="Arial" pitchFamily="34" charset="0"/>
              </a:endParaRPr>
            </a:p>
          </p:txBody>
        </p:sp>
        <p:sp>
          <p:nvSpPr>
            <p:cNvPr id="361511" name="Oval 51"/>
            <p:cNvSpPr>
              <a:spLocks noChangeArrowheads="1"/>
            </p:cNvSpPr>
            <p:nvPr/>
          </p:nvSpPr>
          <p:spPr bwMode="auto">
            <a:xfrm>
              <a:off x="3729038" y="4357688"/>
              <a:ext cx="104775" cy="74612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0" hangingPunct="0"/>
              <a:endParaRPr kumimoji="0" lang="ja-JP" altLang="ja-JP">
                <a:latin typeface="Arial" pitchFamily="34" charset="0"/>
              </a:endParaRPr>
            </a:p>
          </p:txBody>
        </p:sp>
        <p:sp>
          <p:nvSpPr>
            <p:cNvPr id="361512" name="Oval 52"/>
            <p:cNvSpPr>
              <a:spLocks noChangeArrowheads="1"/>
            </p:cNvSpPr>
            <p:nvPr/>
          </p:nvSpPr>
          <p:spPr bwMode="auto">
            <a:xfrm>
              <a:off x="4081463" y="4662488"/>
              <a:ext cx="104775" cy="74612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0" hangingPunct="0"/>
              <a:endParaRPr kumimoji="0" lang="ja-JP" altLang="ja-JP">
                <a:latin typeface="Arial" pitchFamily="34" charset="0"/>
              </a:endParaRPr>
            </a:p>
          </p:txBody>
        </p:sp>
        <p:sp>
          <p:nvSpPr>
            <p:cNvPr id="361513" name="Oval 53"/>
            <p:cNvSpPr>
              <a:spLocks noChangeArrowheads="1"/>
            </p:cNvSpPr>
            <p:nvPr/>
          </p:nvSpPr>
          <p:spPr bwMode="auto">
            <a:xfrm>
              <a:off x="5834063" y="1638300"/>
              <a:ext cx="104775" cy="74613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0" hangingPunct="0"/>
              <a:endParaRPr kumimoji="0" lang="ja-JP" altLang="ja-JP">
                <a:latin typeface="Arial" pitchFamily="34" charset="0"/>
              </a:endParaRPr>
            </a:p>
          </p:txBody>
        </p:sp>
        <p:sp>
          <p:nvSpPr>
            <p:cNvPr id="361514" name="Oval 54"/>
            <p:cNvSpPr>
              <a:spLocks noChangeArrowheads="1"/>
            </p:cNvSpPr>
            <p:nvPr/>
          </p:nvSpPr>
          <p:spPr bwMode="auto">
            <a:xfrm>
              <a:off x="5481638" y="1841500"/>
              <a:ext cx="104775" cy="74613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0" hangingPunct="0"/>
              <a:endParaRPr kumimoji="0" lang="ja-JP" altLang="ja-JP">
                <a:latin typeface="Arial" pitchFamily="34" charset="0"/>
              </a:endParaRPr>
            </a:p>
          </p:txBody>
        </p:sp>
        <p:sp>
          <p:nvSpPr>
            <p:cNvPr id="361515" name="Oval 55"/>
            <p:cNvSpPr>
              <a:spLocks noChangeArrowheads="1"/>
            </p:cNvSpPr>
            <p:nvPr/>
          </p:nvSpPr>
          <p:spPr bwMode="auto">
            <a:xfrm>
              <a:off x="7586663" y="685800"/>
              <a:ext cx="104775" cy="74613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0" hangingPunct="0"/>
              <a:endParaRPr kumimoji="0" lang="ja-JP" altLang="ja-JP">
                <a:latin typeface="Arial" pitchFamily="34" charset="0"/>
              </a:endParaRPr>
            </a:p>
          </p:txBody>
        </p:sp>
        <p:sp>
          <p:nvSpPr>
            <p:cNvPr id="361516" name="Oval 56"/>
            <p:cNvSpPr>
              <a:spLocks noChangeArrowheads="1"/>
            </p:cNvSpPr>
            <p:nvPr/>
          </p:nvSpPr>
          <p:spPr bwMode="auto">
            <a:xfrm>
              <a:off x="7234238" y="889000"/>
              <a:ext cx="104775" cy="74613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0" hangingPunct="0"/>
              <a:endParaRPr kumimoji="0" lang="ja-JP" altLang="ja-JP">
                <a:latin typeface="Arial" pitchFamily="34" charset="0"/>
              </a:endParaRPr>
            </a:p>
          </p:txBody>
        </p:sp>
        <p:sp>
          <p:nvSpPr>
            <p:cNvPr id="361517" name="Oval 57"/>
            <p:cNvSpPr>
              <a:spLocks noChangeArrowheads="1"/>
            </p:cNvSpPr>
            <p:nvPr/>
          </p:nvSpPr>
          <p:spPr bwMode="auto">
            <a:xfrm>
              <a:off x="5481638" y="2071688"/>
              <a:ext cx="104775" cy="74612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0" hangingPunct="0"/>
              <a:endParaRPr kumimoji="0" lang="ja-JP" altLang="ja-JP">
                <a:latin typeface="Arial" pitchFamily="34" charset="0"/>
              </a:endParaRPr>
            </a:p>
          </p:txBody>
        </p:sp>
        <p:sp>
          <p:nvSpPr>
            <p:cNvPr id="361518" name="Oval 58"/>
            <p:cNvSpPr>
              <a:spLocks noChangeArrowheads="1"/>
            </p:cNvSpPr>
            <p:nvPr/>
          </p:nvSpPr>
          <p:spPr bwMode="auto">
            <a:xfrm>
              <a:off x="5834063" y="1905000"/>
              <a:ext cx="104775" cy="74613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0" hangingPunct="0"/>
              <a:endParaRPr kumimoji="0" lang="ja-JP" altLang="ja-JP">
                <a:latin typeface="Arial" pitchFamily="34" charset="0"/>
              </a:endParaRPr>
            </a:p>
          </p:txBody>
        </p:sp>
        <p:sp>
          <p:nvSpPr>
            <p:cNvPr id="361519" name="Oval 59"/>
            <p:cNvSpPr>
              <a:spLocks noChangeArrowheads="1"/>
            </p:cNvSpPr>
            <p:nvPr/>
          </p:nvSpPr>
          <p:spPr bwMode="auto">
            <a:xfrm>
              <a:off x="7234238" y="1233488"/>
              <a:ext cx="104775" cy="74612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0" hangingPunct="0"/>
              <a:endParaRPr kumimoji="0" lang="ja-JP" altLang="ja-JP">
                <a:latin typeface="Arial" pitchFamily="34" charset="0"/>
              </a:endParaRPr>
            </a:p>
          </p:txBody>
        </p:sp>
        <p:sp>
          <p:nvSpPr>
            <p:cNvPr id="361520" name="Oval 60"/>
            <p:cNvSpPr>
              <a:spLocks noChangeArrowheads="1"/>
            </p:cNvSpPr>
            <p:nvPr/>
          </p:nvSpPr>
          <p:spPr bwMode="auto">
            <a:xfrm>
              <a:off x="7586663" y="1066800"/>
              <a:ext cx="104775" cy="74613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0" hangingPunct="0"/>
              <a:endParaRPr kumimoji="0" lang="ja-JP" altLang="ja-JP">
                <a:latin typeface="Arial" pitchFamily="34" charset="0"/>
              </a:endParaRPr>
            </a:p>
          </p:txBody>
        </p:sp>
        <p:sp>
          <p:nvSpPr>
            <p:cNvPr id="361521" name="Oval 61"/>
            <p:cNvSpPr>
              <a:spLocks noChangeArrowheads="1"/>
            </p:cNvSpPr>
            <p:nvPr/>
          </p:nvSpPr>
          <p:spPr bwMode="auto">
            <a:xfrm>
              <a:off x="5465763" y="2525713"/>
              <a:ext cx="104775" cy="74612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0" hangingPunct="0"/>
              <a:endParaRPr kumimoji="0" lang="ja-JP" altLang="ja-JP">
                <a:latin typeface="Arial" pitchFamily="34" charset="0"/>
              </a:endParaRPr>
            </a:p>
          </p:txBody>
        </p:sp>
        <p:sp>
          <p:nvSpPr>
            <p:cNvPr id="361522" name="Oval 62"/>
            <p:cNvSpPr>
              <a:spLocks noChangeArrowheads="1"/>
            </p:cNvSpPr>
            <p:nvPr/>
          </p:nvSpPr>
          <p:spPr bwMode="auto">
            <a:xfrm>
              <a:off x="5834063" y="2413000"/>
              <a:ext cx="104775" cy="74613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0" hangingPunct="0"/>
              <a:endParaRPr kumimoji="0" lang="ja-JP" altLang="ja-JP">
                <a:latin typeface="Arial" pitchFamily="34" charset="0"/>
              </a:endParaRPr>
            </a:p>
          </p:txBody>
        </p:sp>
        <p:sp>
          <p:nvSpPr>
            <p:cNvPr id="361523" name="Oval 63"/>
            <p:cNvSpPr>
              <a:spLocks noChangeArrowheads="1"/>
            </p:cNvSpPr>
            <p:nvPr/>
          </p:nvSpPr>
          <p:spPr bwMode="auto">
            <a:xfrm>
              <a:off x="7218363" y="2008188"/>
              <a:ext cx="104775" cy="74612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0" hangingPunct="0"/>
              <a:endParaRPr kumimoji="0" lang="ja-JP" altLang="ja-JP">
                <a:latin typeface="Arial" pitchFamily="34" charset="0"/>
              </a:endParaRPr>
            </a:p>
          </p:txBody>
        </p:sp>
        <p:sp>
          <p:nvSpPr>
            <p:cNvPr id="361524" name="Oval 64"/>
            <p:cNvSpPr>
              <a:spLocks noChangeArrowheads="1"/>
            </p:cNvSpPr>
            <p:nvPr/>
          </p:nvSpPr>
          <p:spPr bwMode="auto">
            <a:xfrm>
              <a:off x="7586663" y="1895475"/>
              <a:ext cx="104775" cy="74613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0" hangingPunct="0"/>
              <a:endParaRPr kumimoji="0" lang="ja-JP" altLang="ja-JP">
                <a:latin typeface="Arial" pitchFamily="34" charset="0"/>
              </a:endParaRPr>
            </a:p>
          </p:txBody>
        </p:sp>
        <p:sp>
          <p:nvSpPr>
            <p:cNvPr id="361525" name="Oval 65"/>
            <p:cNvSpPr>
              <a:spLocks noChangeArrowheads="1"/>
            </p:cNvSpPr>
            <p:nvPr/>
          </p:nvSpPr>
          <p:spPr bwMode="auto">
            <a:xfrm>
              <a:off x="5453063" y="3263900"/>
              <a:ext cx="104775" cy="74613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0" hangingPunct="0"/>
              <a:endParaRPr kumimoji="0" lang="ja-JP" altLang="ja-JP">
                <a:latin typeface="Arial" pitchFamily="34" charset="0"/>
              </a:endParaRPr>
            </a:p>
          </p:txBody>
        </p:sp>
        <p:sp>
          <p:nvSpPr>
            <p:cNvPr id="361526" name="Oval 66"/>
            <p:cNvSpPr>
              <a:spLocks noChangeArrowheads="1"/>
            </p:cNvSpPr>
            <p:nvPr/>
          </p:nvSpPr>
          <p:spPr bwMode="auto">
            <a:xfrm>
              <a:off x="5834063" y="3289300"/>
              <a:ext cx="104775" cy="74613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0" hangingPunct="0"/>
              <a:endParaRPr kumimoji="0" lang="ja-JP" altLang="ja-JP">
                <a:latin typeface="Arial" pitchFamily="34" charset="0"/>
              </a:endParaRPr>
            </a:p>
          </p:txBody>
        </p:sp>
        <p:sp>
          <p:nvSpPr>
            <p:cNvPr id="361527" name="Oval 67"/>
            <p:cNvSpPr>
              <a:spLocks noChangeArrowheads="1"/>
            </p:cNvSpPr>
            <p:nvPr/>
          </p:nvSpPr>
          <p:spPr bwMode="auto">
            <a:xfrm>
              <a:off x="7234238" y="3416300"/>
              <a:ext cx="104775" cy="74613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0" hangingPunct="0"/>
              <a:endParaRPr kumimoji="0" lang="ja-JP" altLang="ja-JP">
                <a:latin typeface="Arial" pitchFamily="34" charset="0"/>
              </a:endParaRPr>
            </a:p>
          </p:txBody>
        </p:sp>
        <p:sp>
          <p:nvSpPr>
            <p:cNvPr id="361528" name="Oval 68"/>
            <p:cNvSpPr>
              <a:spLocks noChangeArrowheads="1"/>
            </p:cNvSpPr>
            <p:nvPr/>
          </p:nvSpPr>
          <p:spPr bwMode="auto">
            <a:xfrm>
              <a:off x="7586663" y="3454400"/>
              <a:ext cx="104775" cy="74613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0" hangingPunct="0"/>
              <a:endParaRPr kumimoji="0" lang="ja-JP" altLang="ja-JP">
                <a:latin typeface="Arial" pitchFamily="34" charset="0"/>
              </a:endParaRPr>
            </a:p>
          </p:txBody>
        </p:sp>
        <p:sp>
          <p:nvSpPr>
            <p:cNvPr id="361529" name="Oval 69"/>
            <p:cNvSpPr>
              <a:spLocks noChangeArrowheads="1"/>
            </p:cNvSpPr>
            <p:nvPr/>
          </p:nvSpPr>
          <p:spPr bwMode="auto">
            <a:xfrm>
              <a:off x="5481638" y="5880100"/>
              <a:ext cx="104775" cy="74613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0" hangingPunct="0"/>
              <a:endParaRPr kumimoji="0" lang="ja-JP" altLang="ja-JP">
                <a:latin typeface="Arial" pitchFamily="34" charset="0"/>
              </a:endParaRPr>
            </a:p>
          </p:txBody>
        </p:sp>
        <p:sp>
          <p:nvSpPr>
            <p:cNvPr id="361530" name="Oval 70"/>
            <p:cNvSpPr>
              <a:spLocks noChangeArrowheads="1"/>
            </p:cNvSpPr>
            <p:nvPr/>
          </p:nvSpPr>
          <p:spPr bwMode="auto">
            <a:xfrm>
              <a:off x="5834063" y="6184900"/>
              <a:ext cx="104775" cy="74613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0" hangingPunct="0"/>
              <a:endParaRPr kumimoji="0" lang="ja-JP" altLang="ja-JP">
                <a:latin typeface="Arial" pitchFamily="34" charset="0"/>
              </a:endParaRPr>
            </a:p>
          </p:txBody>
        </p:sp>
        <p:sp>
          <p:nvSpPr>
            <p:cNvPr id="361531" name="Oval 71"/>
            <p:cNvSpPr>
              <a:spLocks noChangeArrowheads="1"/>
            </p:cNvSpPr>
            <p:nvPr/>
          </p:nvSpPr>
          <p:spPr bwMode="auto">
            <a:xfrm>
              <a:off x="7234238" y="3162300"/>
              <a:ext cx="104775" cy="74613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0" hangingPunct="0"/>
              <a:endParaRPr kumimoji="0" lang="ja-JP" altLang="ja-JP">
                <a:latin typeface="Arial" pitchFamily="34" charset="0"/>
              </a:endParaRPr>
            </a:p>
          </p:txBody>
        </p:sp>
        <p:sp>
          <p:nvSpPr>
            <p:cNvPr id="361532" name="Oval 72"/>
            <p:cNvSpPr>
              <a:spLocks noChangeArrowheads="1"/>
            </p:cNvSpPr>
            <p:nvPr/>
          </p:nvSpPr>
          <p:spPr bwMode="auto">
            <a:xfrm>
              <a:off x="7586663" y="3162300"/>
              <a:ext cx="104775" cy="74613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0" hangingPunct="0"/>
              <a:endParaRPr kumimoji="0" lang="ja-JP" altLang="ja-JP">
                <a:latin typeface="Arial" pitchFamily="34" charset="0"/>
              </a:endParaRPr>
            </a:p>
          </p:txBody>
        </p:sp>
        <p:sp>
          <p:nvSpPr>
            <p:cNvPr id="361533" name="Oval 96"/>
            <p:cNvSpPr>
              <a:spLocks noChangeArrowheads="1"/>
            </p:cNvSpPr>
            <p:nvPr/>
          </p:nvSpPr>
          <p:spPr bwMode="auto">
            <a:xfrm>
              <a:off x="4465638" y="3175000"/>
              <a:ext cx="76200" cy="762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0" hangingPunct="0"/>
              <a:endParaRPr kumimoji="0" lang="ja-JP" altLang="ja-JP">
                <a:latin typeface="Arial" pitchFamily="34" charset="0"/>
              </a:endParaRPr>
            </a:p>
          </p:txBody>
        </p:sp>
        <p:sp>
          <p:nvSpPr>
            <p:cNvPr id="361534" name="Rectangle 99"/>
            <p:cNvSpPr>
              <a:spLocks noChangeArrowheads="1"/>
            </p:cNvSpPr>
            <p:nvPr/>
          </p:nvSpPr>
          <p:spPr bwMode="auto">
            <a:xfrm>
              <a:off x="4385930" y="2922800"/>
              <a:ext cx="1006771" cy="2749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000" tIns="46800" rIns="90000" bIns="46800">
              <a:spAutoFit/>
            </a:bodyPr>
            <a:lstStyle/>
            <a:p>
              <a:pPr defTabSz="449263" eaLnBrk="0" hangingPunct="0">
                <a:buClr>
                  <a:srgbClr val="000000"/>
                </a:buClr>
                <a:buSzPct val="100000"/>
                <a:buFont typeface="Times New Roman" pitchFamily="18" charset="0"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kumimoji="0" lang="en-US" altLang="ja-JP" sz="1200">
                  <a:solidFill>
                    <a:srgbClr val="000000"/>
                  </a:solidFill>
                  <a:latin typeface="Arial" pitchFamily="34" charset="0"/>
                </a:rPr>
                <a:t>kink  point</a:t>
              </a:r>
            </a:p>
          </p:txBody>
        </p:sp>
        <p:sp>
          <p:nvSpPr>
            <p:cNvPr id="361535" name="Rectangle 100"/>
            <p:cNvSpPr>
              <a:spLocks noChangeArrowheads="1"/>
            </p:cNvSpPr>
            <p:nvPr/>
          </p:nvSpPr>
          <p:spPr bwMode="auto">
            <a:xfrm>
              <a:off x="6015702" y="5944131"/>
              <a:ext cx="355527" cy="4577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eaLnBrk="0" hangingPunct="0"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r>
                <a:rPr kumimoji="0" lang="en-US" altLang="ja-JP">
                  <a:solidFill>
                    <a:srgbClr val="0000FF"/>
                  </a:solidFill>
                  <a:latin typeface="Arial" pitchFamily="34" charset="0"/>
                </a:rPr>
                <a:t>6</a:t>
              </a:r>
            </a:p>
          </p:txBody>
        </p:sp>
        <p:sp>
          <p:nvSpPr>
            <p:cNvPr id="361536" name="Oval 52"/>
            <p:cNvSpPr>
              <a:spLocks noChangeArrowheads="1"/>
            </p:cNvSpPr>
            <p:nvPr/>
          </p:nvSpPr>
          <p:spPr bwMode="auto">
            <a:xfrm>
              <a:off x="4076700" y="3714750"/>
              <a:ext cx="104775" cy="74613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0" hangingPunct="0"/>
              <a:endParaRPr kumimoji="0" lang="ja-JP" altLang="ja-JP">
                <a:latin typeface="Arial" pitchFamily="34" charset="0"/>
              </a:endParaRPr>
            </a:p>
          </p:txBody>
        </p:sp>
        <p:sp>
          <p:nvSpPr>
            <p:cNvPr id="361537" name="Oval 52"/>
            <p:cNvSpPr>
              <a:spLocks noChangeArrowheads="1"/>
            </p:cNvSpPr>
            <p:nvPr/>
          </p:nvSpPr>
          <p:spPr bwMode="auto">
            <a:xfrm>
              <a:off x="3709988" y="3630613"/>
              <a:ext cx="104775" cy="74612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0" hangingPunct="0"/>
              <a:endParaRPr kumimoji="0" lang="ja-JP" altLang="ja-JP">
                <a:latin typeface="Arial" pitchFamily="34" charset="0"/>
              </a:endParaRPr>
            </a:p>
          </p:txBody>
        </p:sp>
        <p:sp>
          <p:nvSpPr>
            <p:cNvPr id="361538" name="Oval 52"/>
            <p:cNvSpPr>
              <a:spLocks noChangeArrowheads="1"/>
            </p:cNvSpPr>
            <p:nvPr/>
          </p:nvSpPr>
          <p:spPr bwMode="auto">
            <a:xfrm>
              <a:off x="5434013" y="4014788"/>
              <a:ext cx="104775" cy="74612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0" hangingPunct="0"/>
              <a:endParaRPr kumimoji="0" lang="ja-JP" altLang="ja-JP">
                <a:latin typeface="Arial" pitchFamily="34" charset="0"/>
              </a:endParaRPr>
            </a:p>
          </p:txBody>
        </p:sp>
        <p:sp>
          <p:nvSpPr>
            <p:cNvPr id="361539" name="Oval 52"/>
            <p:cNvSpPr>
              <a:spLocks noChangeArrowheads="1"/>
            </p:cNvSpPr>
            <p:nvPr/>
          </p:nvSpPr>
          <p:spPr bwMode="auto">
            <a:xfrm>
              <a:off x="5824538" y="4140200"/>
              <a:ext cx="104775" cy="74613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0" hangingPunct="0"/>
              <a:endParaRPr kumimoji="0" lang="ja-JP" altLang="ja-JP">
                <a:latin typeface="Arial" pitchFamily="34" charset="0"/>
              </a:endParaRPr>
            </a:p>
          </p:txBody>
        </p:sp>
        <p:sp>
          <p:nvSpPr>
            <p:cNvPr id="361540" name="Oval 52"/>
            <p:cNvSpPr>
              <a:spLocks noChangeArrowheads="1"/>
            </p:cNvSpPr>
            <p:nvPr/>
          </p:nvSpPr>
          <p:spPr bwMode="auto">
            <a:xfrm>
              <a:off x="7219950" y="4425950"/>
              <a:ext cx="104775" cy="74613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0" hangingPunct="0"/>
              <a:endParaRPr kumimoji="0" lang="ja-JP" altLang="ja-JP">
                <a:latin typeface="Arial" pitchFamily="34" charset="0"/>
              </a:endParaRPr>
            </a:p>
          </p:txBody>
        </p:sp>
        <p:sp>
          <p:nvSpPr>
            <p:cNvPr id="361541" name="Oval 52"/>
            <p:cNvSpPr>
              <a:spLocks noChangeArrowheads="1"/>
            </p:cNvSpPr>
            <p:nvPr/>
          </p:nvSpPr>
          <p:spPr bwMode="auto">
            <a:xfrm>
              <a:off x="7610475" y="4497388"/>
              <a:ext cx="104775" cy="74612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0" hangingPunct="0"/>
              <a:endParaRPr kumimoji="0" lang="ja-JP" altLang="ja-JP">
                <a:latin typeface="Arial" pitchFamily="34" charset="0"/>
              </a:endParaRPr>
            </a:p>
          </p:txBody>
        </p:sp>
        <p:sp>
          <p:nvSpPr>
            <p:cNvPr id="361542" name="Rectangle 100"/>
            <p:cNvSpPr>
              <a:spLocks noChangeArrowheads="1"/>
            </p:cNvSpPr>
            <p:nvPr/>
          </p:nvSpPr>
          <p:spPr bwMode="auto">
            <a:xfrm>
              <a:off x="6826435" y="4429492"/>
              <a:ext cx="355526" cy="4577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eaLnBrk="0" hangingPunct="0"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r>
                <a:rPr kumimoji="0" lang="en-US" altLang="ja-JP">
                  <a:solidFill>
                    <a:srgbClr val="0000FF"/>
                  </a:solidFill>
                  <a:latin typeface="Arial" pitchFamily="34" charset="0"/>
                </a:rPr>
                <a:t>2</a:t>
              </a:r>
            </a:p>
          </p:txBody>
        </p:sp>
        <p:sp>
          <p:nvSpPr>
            <p:cNvPr id="361543" name="Rectangle 100"/>
            <p:cNvSpPr>
              <a:spLocks noChangeArrowheads="1"/>
            </p:cNvSpPr>
            <p:nvPr/>
          </p:nvSpPr>
          <p:spPr bwMode="auto">
            <a:xfrm>
              <a:off x="6824774" y="3396423"/>
              <a:ext cx="355526" cy="4577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eaLnBrk="0" hangingPunct="0"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r>
                <a:rPr kumimoji="0" lang="en-US" altLang="ja-JP">
                  <a:solidFill>
                    <a:srgbClr val="0000FF"/>
                  </a:solidFill>
                  <a:latin typeface="Arial" pitchFamily="34" charset="0"/>
                </a:rPr>
                <a:t>8</a:t>
              </a:r>
            </a:p>
          </p:txBody>
        </p:sp>
        <p:sp>
          <p:nvSpPr>
            <p:cNvPr id="361544" name="Rectangle 100"/>
            <p:cNvSpPr>
              <a:spLocks noChangeArrowheads="1"/>
            </p:cNvSpPr>
            <p:nvPr/>
          </p:nvSpPr>
          <p:spPr bwMode="auto">
            <a:xfrm>
              <a:off x="3752961" y="3215238"/>
              <a:ext cx="355526" cy="4577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eaLnBrk="0" hangingPunct="0"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r>
                <a:rPr kumimoji="0" lang="en-US" altLang="ja-JP">
                  <a:solidFill>
                    <a:srgbClr val="0000FF"/>
                  </a:solidFill>
                  <a:latin typeface="Arial" pitchFamily="34" charset="0"/>
                </a:rPr>
                <a:t>4</a:t>
              </a:r>
            </a:p>
          </p:txBody>
        </p:sp>
        <p:sp>
          <p:nvSpPr>
            <p:cNvPr id="361545" name="Rectangle 100"/>
            <p:cNvSpPr>
              <a:spLocks noChangeArrowheads="1"/>
            </p:cNvSpPr>
            <p:nvPr/>
          </p:nvSpPr>
          <p:spPr bwMode="auto">
            <a:xfrm>
              <a:off x="7969435" y="1721261"/>
              <a:ext cx="355526" cy="4577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eaLnBrk="0" hangingPunct="0"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r>
                <a:rPr kumimoji="0" lang="en-US" altLang="ja-JP">
                  <a:solidFill>
                    <a:srgbClr val="0000FF"/>
                  </a:solidFill>
                  <a:latin typeface="Arial" pitchFamily="34" charset="0"/>
                </a:rPr>
                <a:t>3</a:t>
              </a:r>
            </a:p>
          </p:txBody>
        </p:sp>
        <p:sp>
          <p:nvSpPr>
            <p:cNvPr id="361546" name="Rectangle 100"/>
            <p:cNvSpPr>
              <a:spLocks noChangeArrowheads="1"/>
            </p:cNvSpPr>
            <p:nvPr/>
          </p:nvSpPr>
          <p:spPr bwMode="auto">
            <a:xfrm>
              <a:off x="7785027" y="526079"/>
              <a:ext cx="355526" cy="4577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eaLnBrk="0" hangingPunct="0"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r>
                <a:rPr kumimoji="0" lang="en-US" altLang="ja-JP">
                  <a:solidFill>
                    <a:srgbClr val="0000FF"/>
                  </a:solidFill>
                  <a:latin typeface="Arial" pitchFamily="34" charset="0"/>
                </a:rPr>
                <a:t>5</a:t>
              </a:r>
            </a:p>
          </p:txBody>
        </p:sp>
        <p:sp>
          <p:nvSpPr>
            <p:cNvPr id="361547" name="Rectangle 100"/>
            <p:cNvSpPr>
              <a:spLocks noChangeArrowheads="1"/>
            </p:cNvSpPr>
            <p:nvPr/>
          </p:nvSpPr>
          <p:spPr bwMode="auto">
            <a:xfrm>
              <a:off x="6040622" y="966326"/>
              <a:ext cx="355527" cy="4577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eaLnBrk="0" hangingPunct="0"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r>
                <a:rPr kumimoji="0" lang="en-US" altLang="ja-JP">
                  <a:solidFill>
                    <a:srgbClr val="0000FF"/>
                  </a:solidFill>
                  <a:latin typeface="Arial" pitchFamily="34" charset="0"/>
                </a:rPr>
                <a:t>1</a:t>
              </a:r>
            </a:p>
          </p:txBody>
        </p:sp>
        <p:sp>
          <p:nvSpPr>
            <p:cNvPr id="361548" name="Rectangle 36"/>
            <p:cNvSpPr>
              <a:spLocks noChangeArrowheads="1"/>
            </p:cNvSpPr>
            <p:nvPr/>
          </p:nvSpPr>
          <p:spPr bwMode="auto">
            <a:xfrm>
              <a:off x="8675688" y="0"/>
              <a:ext cx="76200" cy="6858000"/>
            </a:xfrm>
            <a:prstGeom prst="rect">
              <a:avLst/>
            </a:prstGeom>
            <a:solidFill>
              <a:srgbClr val="D2D7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0" hangingPunct="0"/>
              <a:endParaRPr kumimoji="0" lang="ja-JP" altLang="ja-JP">
                <a:latin typeface="Arial" pitchFamily="34" charset="0"/>
              </a:endParaRPr>
            </a:p>
          </p:txBody>
        </p:sp>
        <p:sp>
          <p:nvSpPr>
            <p:cNvPr id="361549" name="Rectangle 12"/>
            <p:cNvSpPr>
              <a:spLocks noChangeArrowheads="1"/>
            </p:cNvSpPr>
            <p:nvPr/>
          </p:nvSpPr>
          <p:spPr bwMode="auto">
            <a:xfrm>
              <a:off x="8753475" y="-7938"/>
              <a:ext cx="381000" cy="6858001"/>
            </a:xfrm>
            <a:prstGeom prst="rect">
              <a:avLst/>
            </a:prstGeom>
            <a:solidFill>
              <a:srgbClr val="FFFF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0" hangingPunct="0"/>
              <a:endParaRPr kumimoji="0" lang="ja-JP" altLang="ja-JP">
                <a:latin typeface="Arial" pitchFamily="34" charset="0"/>
              </a:endParaRPr>
            </a:p>
          </p:txBody>
        </p:sp>
        <p:sp>
          <p:nvSpPr>
            <p:cNvPr id="361550" name="Rectangle 13"/>
            <p:cNvSpPr>
              <a:spLocks noChangeArrowheads="1"/>
            </p:cNvSpPr>
            <p:nvPr/>
          </p:nvSpPr>
          <p:spPr bwMode="auto">
            <a:xfrm>
              <a:off x="9053513" y="0"/>
              <a:ext cx="88900" cy="6858000"/>
            </a:xfrm>
            <a:prstGeom prst="rect">
              <a:avLst/>
            </a:prstGeom>
            <a:solidFill>
              <a:srgbClr val="D2D7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0" hangingPunct="0"/>
              <a:endParaRPr kumimoji="0" lang="ja-JP" altLang="ja-JP">
                <a:latin typeface="Arial" pitchFamily="34" charset="0"/>
              </a:endParaRPr>
            </a:p>
          </p:txBody>
        </p:sp>
        <p:sp>
          <p:nvSpPr>
            <p:cNvPr id="361551" name="Line 21"/>
            <p:cNvSpPr>
              <a:spLocks noChangeShapeType="1"/>
            </p:cNvSpPr>
            <p:nvPr/>
          </p:nvSpPr>
          <p:spPr bwMode="auto">
            <a:xfrm>
              <a:off x="7234238" y="3200400"/>
              <a:ext cx="1876425" cy="46038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61552" name="Oval 68"/>
            <p:cNvSpPr>
              <a:spLocks noChangeArrowheads="1"/>
            </p:cNvSpPr>
            <p:nvPr/>
          </p:nvSpPr>
          <p:spPr bwMode="auto">
            <a:xfrm>
              <a:off x="8680507" y="3214688"/>
              <a:ext cx="104775" cy="74612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0" hangingPunct="0"/>
              <a:endParaRPr kumimoji="0" lang="ja-JP" altLang="ja-JP">
                <a:latin typeface="Arial" pitchFamily="34" charset="0"/>
              </a:endParaRPr>
            </a:p>
          </p:txBody>
        </p:sp>
        <p:sp>
          <p:nvSpPr>
            <p:cNvPr id="361553" name="Oval 68"/>
            <p:cNvSpPr>
              <a:spLocks noChangeArrowheads="1"/>
            </p:cNvSpPr>
            <p:nvPr/>
          </p:nvSpPr>
          <p:spPr bwMode="auto">
            <a:xfrm>
              <a:off x="9061507" y="3211513"/>
              <a:ext cx="104775" cy="74612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0" hangingPunct="0"/>
              <a:endParaRPr kumimoji="0" lang="ja-JP" altLang="ja-JP">
                <a:latin typeface="Arial" pitchFamily="34" charset="0"/>
              </a:endParaRPr>
            </a:p>
          </p:txBody>
        </p:sp>
        <p:sp>
          <p:nvSpPr>
            <p:cNvPr id="361554" name="Line 15"/>
            <p:cNvSpPr>
              <a:spLocks noChangeShapeType="1"/>
            </p:cNvSpPr>
            <p:nvPr/>
          </p:nvSpPr>
          <p:spPr bwMode="auto">
            <a:xfrm>
              <a:off x="4502905" y="3200400"/>
              <a:ext cx="4619625" cy="442913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61555" name="Line 15"/>
            <p:cNvSpPr>
              <a:spLocks noChangeShapeType="1"/>
            </p:cNvSpPr>
            <p:nvPr/>
          </p:nvSpPr>
          <p:spPr bwMode="auto">
            <a:xfrm>
              <a:off x="2738438" y="3448050"/>
              <a:ext cx="6477000" cy="1409700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61556" name="Oval 68"/>
            <p:cNvSpPr>
              <a:spLocks noChangeArrowheads="1"/>
            </p:cNvSpPr>
            <p:nvPr/>
          </p:nvSpPr>
          <p:spPr bwMode="auto">
            <a:xfrm>
              <a:off x="8677446" y="3568700"/>
              <a:ext cx="104775" cy="74613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0" hangingPunct="0"/>
              <a:endParaRPr kumimoji="0" lang="ja-JP" altLang="ja-JP">
                <a:latin typeface="Arial" pitchFamily="34" charset="0"/>
              </a:endParaRPr>
            </a:p>
          </p:txBody>
        </p:sp>
        <p:sp>
          <p:nvSpPr>
            <p:cNvPr id="361557" name="Oval 68"/>
            <p:cNvSpPr>
              <a:spLocks noChangeArrowheads="1"/>
            </p:cNvSpPr>
            <p:nvPr/>
          </p:nvSpPr>
          <p:spPr bwMode="auto">
            <a:xfrm>
              <a:off x="8648700" y="4714875"/>
              <a:ext cx="104775" cy="74613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0" hangingPunct="0"/>
              <a:endParaRPr kumimoji="0" lang="ja-JP" altLang="ja-JP">
                <a:latin typeface="Arial" pitchFamily="34" charset="0"/>
              </a:endParaRPr>
            </a:p>
          </p:txBody>
        </p:sp>
        <p:sp>
          <p:nvSpPr>
            <p:cNvPr id="361558" name="Oval 68"/>
            <p:cNvSpPr>
              <a:spLocks noChangeArrowheads="1"/>
            </p:cNvSpPr>
            <p:nvPr/>
          </p:nvSpPr>
          <p:spPr bwMode="auto">
            <a:xfrm>
              <a:off x="9039225" y="4786313"/>
              <a:ext cx="104775" cy="74612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0" hangingPunct="0"/>
              <a:endParaRPr kumimoji="0" lang="ja-JP" altLang="ja-JP">
                <a:latin typeface="Arial" pitchFamily="34" charset="0"/>
              </a:endParaRPr>
            </a:p>
          </p:txBody>
        </p:sp>
        <p:sp>
          <p:nvSpPr>
            <p:cNvPr id="361559" name="Oval 68"/>
            <p:cNvSpPr>
              <a:spLocks noChangeArrowheads="1"/>
            </p:cNvSpPr>
            <p:nvPr/>
          </p:nvSpPr>
          <p:spPr bwMode="auto">
            <a:xfrm>
              <a:off x="9039225" y="3571875"/>
              <a:ext cx="104775" cy="74613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0" hangingPunct="0"/>
              <a:endParaRPr kumimoji="0" lang="ja-JP" altLang="ja-JP">
                <a:latin typeface="Arial" pitchFamily="34" charset="0"/>
              </a:endParaRPr>
            </a:p>
          </p:txBody>
        </p:sp>
        <p:sp>
          <p:nvSpPr>
            <p:cNvPr id="361560" name="Oval 68"/>
            <p:cNvSpPr>
              <a:spLocks noChangeArrowheads="1"/>
            </p:cNvSpPr>
            <p:nvPr/>
          </p:nvSpPr>
          <p:spPr bwMode="auto">
            <a:xfrm>
              <a:off x="9039225" y="1497013"/>
              <a:ext cx="104775" cy="74612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0" hangingPunct="0"/>
              <a:endParaRPr kumimoji="0" lang="ja-JP" altLang="ja-JP">
                <a:latin typeface="Arial" pitchFamily="34" charset="0"/>
              </a:endParaRPr>
            </a:p>
          </p:txBody>
        </p:sp>
        <p:sp>
          <p:nvSpPr>
            <p:cNvPr id="361561" name="Oval 68"/>
            <p:cNvSpPr>
              <a:spLocks noChangeArrowheads="1"/>
            </p:cNvSpPr>
            <p:nvPr/>
          </p:nvSpPr>
          <p:spPr bwMode="auto">
            <a:xfrm>
              <a:off x="9039225" y="0"/>
              <a:ext cx="104775" cy="74613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0" hangingPunct="0"/>
              <a:endParaRPr kumimoji="0" lang="ja-JP" altLang="ja-JP">
                <a:latin typeface="Arial" pitchFamily="34" charset="0"/>
              </a:endParaRPr>
            </a:p>
          </p:txBody>
        </p:sp>
        <p:sp>
          <p:nvSpPr>
            <p:cNvPr id="361562" name="Oval 68"/>
            <p:cNvSpPr>
              <a:spLocks noChangeArrowheads="1"/>
            </p:cNvSpPr>
            <p:nvPr/>
          </p:nvSpPr>
          <p:spPr bwMode="auto">
            <a:xfrm>
              <a:off x="9039225" y="428625"/>
              <a:ext cx="104775" cy="74613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0" hangingPunct="0"/>
              <a:endParaRPr kumimoji="0" lang="ja-JP" altLang="ja-JP">
                <a:latin typeface="Arial" pitchFamily="34" charset="0"/>
              </a:endParaRPr>
            </a:p>
          </p:txBody>
        </p:sp>
        <p:sp>
          <p:nvSpPr>
            <p:cNvPr id="361563" name="Oval 68"/>
            <p:cNvSpPr>
              <a:spLocks noChangeArrowheads="1"/>
            </p:cNvSpPr>
            <p:nvPr/>
          </p:nvSpPr>
          <p:spPr bwMode="auto">
            <a:xfrm>
              <a:off x="8648700" y="1582738"/>
              <a:ext cx="104775" cy="74612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0" hangingPunct="0"/>
              <a:endParaRPr kumimoji="0" lang="ja-JP" altLang="ja-JP">
                <a:latin typeface="Arial" pitchFamily="34" charset="0"/>
              </a:endParaRPr>
            </a:p>
          </p:txBody>
        </p:sp>
        <p:sp>
          <p:nvSpPr>
            <p:cNvPr id="361564" name="Line 33"/>
            <p:cNvSpPr>
              <a:spLocks noChangeShapeType="1"/>
            </p:cNvSpPr>
            <p:nvPr/>
          </p:nvSpPr>
          <p:spPr bwMode="auto">
            <a:xfrm flipV="1">
              <a:off x="2662238" y="1500188"/>
              <a:ext cx="6448425" cy="1928812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61565" name="Line 31"/>
            <p:cNvSpPr>
              <a:spLocks noChangeShapeType="1"/>
            </p:cNvSpPr>
            <p:nvPr/>
          </p:nvSpPr>
          <p:spPr bwMode="auto">
            <a:xfrm flipV="1">
              <a:off x="2662238" y="428625"/>
              <a:ext cx="6448425" cy="3000375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61566" name="Line 30"/>
            <p:cNvSpPr>
              <a:spLocks noChangeShapeType="1"/>
            </p:cNvSpPr>
            <p:nvPr/>
          </p:nvSpPr>
          <p:spPr bwMode="auto">
            <a:xfrm flipV="1">
              <a:off x="2662238" y="0"/>
              <a:ext cx="6376987" cy="3429000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61567" name="Oval 68"/>
            <p:cNvSpPr>
              <a:spLocks noChangeArrowheads="1"/>
            </p:cNvSpPr>
            <p:nvPr/>
          </p:nvSpPr>
          <p:spPr bwMode="auto">
            <a:xfrm>
              <a:off x="8639175" y="611188"/>
              <a:ext cx="104775" cy="74612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0" hangingPunct="0"/>
              <a:endParaRPr kumimoji="0" lang="ja-JP" altLang="ja-JP">
                <a:latin typeface="Arial" pitchFamily="34" charset="0"/>
              </a:endParaRPr>
            </a:p>
          </p:txBody>
        </p:sp>
        <p:sp>
          <p:nvSpPr>
            <p:cNvPr id="361568" name="Oval 68"/>
            <p:cNvSpPr>
              <a:spLocks noChangeArrowheads="1"/>
            </p:cNvSpPr>
            <p:nvPr/>
          </p:nvSpPr>
          <p:spPr bwMode="auto">
            <a:xfrm>
              <a:off x="8648700" y="139700"/>
              <a:ext cx="104775" cy="74613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0" hangingPunct="0"/>
              <a:endParaRPr kumimoji="0" lang="ja-JP" altLang="ja-JP">
                <a:latin typeface="Arial" pitchFamily="34" charset="0"/>
              </a:endParaRPr>
            </a:p>
          </p:txBody>
        </p:sp>
        <p:sp>
          <p:nvSpPr>
            <p:cNvPr id="361569" name="Line 21"/>
            <p:cNvSpPr>
              <a:spLocks noChangeShapeType="1"/>
            </p:cNvSpPr>
            <p:nvPr/>
          </p:nvSpPr>
          <p:spPr bwMode="auto">
            <a:xfrm flipV="1">
              <a:off x="6697663" y="960438"/>
              <a:ext cx="2438400" cy="954087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61570" name="Oval 68"/>
            <p:cNvSpPr>
              <a:spLocks noChangeArrowheads="1"/>
            </p:cNvSpPr>
            <p:nvPr/>
          </p:nvSpPr>
          <p:spPr bwMode="auto">
            <a:xfrm>
              <a:off x="7219950" y="1639888"/>
              <a:ext cx="104775" cy="74612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0" hangingPunct="0"/>
              <a:endParaRPr kumimoji="0" lang="ja-JP" altLang="ja-JP">
                <a:latin typeface="Arial" pitchFamily="34" charset="0"/>
              </a:endParaRPr>
            </a:p>
          </p:txBody>
        </p:sp>
        <p:sp>
          <p:nvSpPr>
            <p:cNvPr id="361571" name="Oval 68"/>
            <p:cNvSpPr>
              <a:spLocks noChangeArrowheads="1"/>
            </p:cNvSpPr>
            <p:nvPr/>
          </p:nvSpPr>
          <p:spPr bwMode="auto">
            <a:xfrm>
              <a:off x="7577138" y="1500188"/>
              <a:ext cx="104775" cy="74612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0" hangingPunct="0"/>
              <a:endParaRPr kumimoji="0" lang="ja-JP" altLang="ja-JP">
                <a:latin typeface="Arial" pitchFamily="34" charset="0"/>
              </a:endParaRPr>
            </a:p>
          </p:txBody>
        </p:sp>
        <p:sp>
          <p:nvSpPr>
            <p:cNvPr id="361572" name="Oval 68"/>
            <p:cNvSpPr>
              <a:spLocks noChangeArrowheads="1"/>
            </p:cNvSpPr>
            <p:nvPr/>
          </p:nvSpPr>
          <p:spPr bwMode="auto">
            <a:xfrm>
              <a:off x="8648700" y="1071563"/>
              <a:ext cx="104775" cy="74612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0" hangingPunct="0"/>
              <a:endParaRPr kumimoji="0" lang="ja-JP" altLang="ja-JP">
                <a:latin typeface="Arial" pitchFamily="34" charset="0"/>
              </a:endParaRPr>
            </a:p>
          </p:txBody>
        </p:sp>
        <p:sp>
          <p:nvSpPr>
            <p:cNvPr id="361573" name="Oval 68"/>
            <p:cNvSpPr>
              <a:spLocks noChangeArrowheads="1"/>
            </p:cNvSpPr>
            <p:nvPr/>
          </p:nvSpPr>
          <p:spPr bwMode="auto">
            <a:xfrm>
              <a:off x="9039225" y="925513"/>
              <a:ext cx="104775" cy="74612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0" hangingPunct="0"/>
              <a:endParaRPr kumimoji="0" lang="ja-JP" altLang="ja-JP">
                <a:latin typeface="Arial" pitchFamily="34" charset="0"/>
              </a:endParaRPr>
            </a:p>
          </p:txBody>
        </p:sp>
        <p:sp>
          <p:nvSpPr>
            <p:cNvPr id="361574" name="Rectangle 100"/>
            <p:cNvSpPr>
              <a:spLocks noChangeArrowheads="1"/>
            </p:cNvSpPr>
            <p:nvPr/>
          </p:nvSpPr>
          <p:spPr bwMode="auto">
            <a:xfrm>
              <a:off x="8049179" y="853483"/>
              <a:ext cx="355526" cy="4577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eaLnBrk="0" hangingPunct="0"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r>
                <a:rPr kumimoji="0" lang="en-US" altLang="ja-JP">
                  <a:solidFill>
                    <a:srgbClr val="0000FF"/>
                  </a:solidFill>
                  <a:latin typeface="Arial" pitchFamily="34" charset="0"/>
                </a:rPr>
                <a:t>7</a:t>
              </a:r>
            </a:p>
          </p:txBody>
        </p:sp>
        <p:cxnSp>
          <p:nvCxnSpPr>
            <p:cNvPr id="206" name="Straight Arrow Connector 205"/>
            <p:cNvCxnSpPr/>
            <p:nvPr/>
          </p:nvCxnSpPr>
          <p:spPr>
            <a:xfrm>
              <a:off x="2500313" y="6498810"/>
              <a:ext cx="1143000" cy="1590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61576" name="Rectangle 99"/>
            <p:cNvSpPr>
              <a:spLocks noChangeArrowheads="1"/>
            </p:cNvSpPr>
            <p:nvPr/>
          </p:nvSpPr>
          <p:spPr bwMode="auto">
            <a:xfrm>
              <a:off x="2357438" y="2751152"/>
              <a:ext cx="1231051" cy="4577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000" tIns="46800" rIns="90000" bIns="46800">
              <a:spAutoFit/>
            </a:bodyPr>
            <a:lstStyle/>
            <a:p>
              <a:pPr defTabSz="449263" eaLnBrk="0" hangingPunct="0">
                <a:buClr>
                  <a:srgbClr val="000000"/>
                </a:buClr>
                <a:buSzPct val="100000"/>
                <a:buFont typeface="Times New Roman" pitchFamily="18" charset="0"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kumimoji="0" lang="en-US" altLang="ja-JP" sz="1200">
                  <a:solidFill>
                    <a:srgbClr val="000000"/>
                  </a:solidFill>
                  <a:latin typeface="Arial" pitchFamily="34" charset="0"/>
                </a:rPr>
                <a:t>Primary vertex </a:t>
              </a:r>
            </a:p>
            <a:p>
              <a:pPr defTabSz="449263" eaLnBrk="0" hangingPunct="0">
                <a:buClr>
                  <a:srgbClr val="000000"/>
                </a:buClr>
                <a:buSzPct val="100000"/>
                <a:buFont typeface="Times New Roman" pitchFamily="18" charset="0"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endParaRPr kumimoji="0" lang="en-US" altLang="ja-JP" sz="1200">
                <a:solidFill>
                  <a:srgbClr val="000000"/>
                </a:solidFill>
                <a:latin typeface="Arial" pitchFamily="34" charset="0"/>
              </a:endParaRPr>
            </a:p>
          </p:txBody>
        </p:sp>
      </p:grpSp>
      <p:sp>
        <p:nvSpPr>
          <p:cNvPr id="361476" name="Rectangle 50"/>
          <p:cNvSpPr>
            <a:spLocks noChangeArrowheads="1"/>
          </p:cNvSpPr>
          <p:nvPr/>
        </p:nvSpPr>
        <p:spPr bwMode="auto">
          <a:xfrm>
            <a:off x="76200" y="3962400"/>
            <a:ext cx="3276600" cy="2032000"/>
          </a:xfrm>
          <a:prstGeom prst="rect">
            <a:avLst/>
          </a:prstGeom>
          <a:solidFill>
            <a:srgbClr val="FF6600">
              <a:alpha val="5607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kumimoji="0" lang="en-US" altLang="ja-JP" sz="1800">
                <a:solidFill>
                  <a:srgbClr val="000090"/>
                </a:solidFill>
                <a:latin typeface="Arial" pitchFamily="34" charset="0"/>
              </a:rPr>
              <a:t>careful visual inspection of the films behind/in front the secondary vertex:</a:t>
            </a:r>
          </a:p>
          <a:p>
            <a:pPr eaLnBrk="0" hangingPunct="0"/>
            <a:endParaRPr kumimoji="0" lang="en-US" altLang="ja-JP" sz="1800">
              <a:solidFill>
                <a:srgbClr val="000090"/>
              </a:solidFill>
              <a:latin typeface="Arial" pitchFamily="34" charset="0"/>
            </a:endParaRPr>
          </a:p>
          <a:p>
            <a:pPr eaLnBrk="0" hangingPunct="0"/>
            <a:r>
              <a:rPr kumimoji="0" lang="en-US" altLang="ja-JP" sz="1800">
                <a:solidFill>
                  <a:srgbClr val="000090"/>
                </a:solidFill>
                <a:latin typeface="Arial" pitchFamily="34" charset="0"/>
              </a:rPr>
              <a:t>no “black” or “evaporation” tracks. Support topological hypothesis of a particle decay</a:t>
            </a:r>
            <a:endParaRPr kumimoji="0" lang="en-US" altLang="ja-JP" sz="2800">
              <a:solidFill>
                <a:srgbClr val="00009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7182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370" name="Picture 15" descr="pt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95650"/>
            <a:ext cx="3733800" cy="356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6371" name="Rectangle 80"/>
          <p:cNvSpPr>
            <a:spLocks noChangeArrowheads="1"/>
          </p:cNvSpPr>
          <p:nvPr/>
        </p:nvSpPr>
        <p:spPr bwMode="auto">
          <a:xfrm>
            <a:off x="0" y="44450"/>
            <a:ext cx="4176713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r>
              <a:rPr kumimoji="0" lang="en-US" altLang="ja-JP" sz="1800" b="1" dirty="0" smtClean="0">
                <a:solidFill>
                  <a:srgbClr val="FF0000"/>
                </a:solidFill>
                <a:latin typeface="Symbol" panose="05050102010706020507" pitchFamily="18" charset="2"/>
              </a:rPr>
              <a:t>F</a:t>
            </a:r>
            <a:r>
              <a:rPr kumimoji="0" lang="en-US" altLang="ja-JP" sz="1800" b="1" dirty="0" smtClean="0">
                <a:solidFill>
                  <a:srgbClr val="FF0000"/>
                </a:solidFill>
                <a:latin typeface="Arial" pitchFamily="34" charset="0"/>
              </a:rPr>
              <a:t> : angle between </a:t>
            </a:r>
          </a:p>
          <a:p>
            <a:r>
              <a:rPr kumimoji="0" lang="en-US" altLang="ja-JP" sz="1800" b="1" dirty="0">
                <a:solidFill>
                  <a:srgbClr val="FF0000"/>
                </a:solidFill>
                <a:latin typeface="Arial" pitchFamily="34" charset="0"/>
              </a:rPr>
              <a:t> </a:t>
            </a:r>
            <a:r>
              <a:rPr kumimoji="0" lang="en-US" altLang="ja-JP" sz="1800" b="1" dirty="0" smtClean="0">
                <a:solidFill>
                  <a:srgbClr val="FF0000"/>
                </a:solidFill>
                <a:latin typeface="Arial" pitchFamily="34" charset="0"/>
              </a:rPr>
              <a:t>tau and hadron system </a:t>
            </a:r>
          </a:p>
          <a:p>
            <a:r>
              <a:rPr kumimoji="0" lang="en-US" altLang="ja-JP" sz="1800" b="1" dirty="0">
                <a:solidFill>
                  <a:srgbClr val="FF0000"/>
                </a:solidFill>
                <a:latin typeface="Arial" pitchFamily="34" charset="0"/>
              </a:rPr>
              <a:t> </a:t>
            </a:r>
            <a:r>
              <a:rPr kumimoji="0" lang="en-US" altLang="ja-JP" sz="1800" b="1" dirty="0" smtClean="0">
                <a:solidFill>
                  <a:srgbClr val="FF0000"/>
                </a:solidFill>
                <a:latin typeface="Arial" pitchFamily="34" charset="0"/>
              </a:rPr>
              <a:t>in plane perpendicular to beam  </a:t>
            </a:r>
            <a:endParaRPr kumimoji="0" lang="en-US" altLang="ja-JP" sz="1800" b="1" dirty="0">
              <a:solidFill>
                <a:srgbClr val="FF0000"/>
              </a:solidFill>
              <a:latin typeface="Arial" pitchFamily="34" charset="0"/>
            </a:endParaRPr>
          </a:p>
        </p:txBody>
      </p:sp>
      <p:grpSp>
        <p:nvGrpSpPr>
          <p:cNvPr id="186372" name="Group 53"/>
          <p:cNvGrpSpPr>
            <a:grpSpLocks/>
          </p:cNvGrpSpPr>
          <p:nvPr/>
        </p:nvGrpSpPr>
        <p:grpSpPr bwMode="auto">
          <a:xfrm>
            <a:off x="3626886" y="-81390"/>
            <a:ext cx="5525052" cy="3315128"/>
            <a:chOff x="4217966" y="-81390"/>
            <a:chExt cx="4773634" cy="3315128"/>
          </a:xfrm>
        </p:grpSpPr>
        <p:grpSp>
          <p:nvGrpSpPr>
            <p:cNvPr id="186389" name="Group 78"/>
            <p:cNvGrpSpPr>
              <a:grpSpLocks/>
            </p:cNvGrpSpPr>
            <p:nvPr/>
          </p:nvGrpSpPr>
          <p:grpSpPr bwMode="auto">
            <a:xfrm>
              <a:off x="4217966" y="-81390"/>
              <a:ext cx="2676346" cy="2886504"/>
              <a:chOff x="5255724" y="699427"/>
              <a:chExt cx="2676437" cy="2886062"/>
            </a:xfrm>
          </p:grpSpPr>
          <p:sp>
            <p:nvSpPr>
              <p:cNvPr id="186412" name="AutoShape 8"/>
              <p:cNvSpPr>
                <a:spLocks noChangeArrowheads="1"/>
              </p:cNvSpPr>
              <p:nvPr/>
            </p:nvSpPr>
            <p:spPr bwMode="auto">
              <a:xfrm>
                <a:off x="5255732" y="853943"/>
                <a:ext cx="1085370" cy="655450"/>
              </a:xfrm>
              <a:prstGeom prst="flowChartAlternateProcess">
                <a:avLst/>
              </a:prstGeom>
              <a:solidFill>
                <a:srgbClr val="FF9999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1pPr>
                <a:lvl2pPr marL="742950" indent="-285750" eaLnBrk="0" hangingPunct="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2pPr>
                <a:lvl3pPr marL="1143000" indent="-228600" eaLnBrk="0" hangingPunct="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3pPr>
                <a:lvl4pPr marL="1600200" indent="-228600" eaLnBrk="0" hangingPunct="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4pPr>
                <a:lvl5pPr marL="2057400" indent="-228600" eaLnBrk="0" hangingPunct="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9pPr>
              </a:lstStyle>
              <a:p>
                <a:pPr algn="ctr"/>
                <a:endParaRPr kumimoji="0" lang="ja-JP" altLang="ja-JP" sz="1800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186413" name="Text Box 12"/>
              <p:cNvSpPr txBox="1">
                <a:spLocks noChangeArrowheads="1"/>
              </p:cNvSpPr>
              <p:nvPr/>
            </p:nvSpPr>
            <p:spPr bwMode="auto">
              <a:xfrm>
                <a:off x="5255724" y="879419"/>
                <a:ext cx="1093823" cy="61109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1pPr>
                <a:lvl2pPr marL="742950" indent="-285750" eaLnBrk="0" hangingPunct="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2pPr>
                <a:lvl3pPr marL="1143000" indent="-228600" eaLnBrk="0" hangingPunct="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3pPr>
                <a:lvl4pPr marL="1600200" indent="-228600" eaLnBrk="0" hangingPunct="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4pPr>
                <a:lvl5pPr marL="2057400" indent="-228600" eaLnBrk="0" hangingPunct="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9pPr>
              </a:lstStyle>
              <a:p>
                <a:pPr algn="ctr"/>
                <a:r>
                  <a:rPr kumimoji="0" lang="en-US" altLang="ja-JP" sz="1600" b="1" dirty="0">
                    <a:solidFill>
                      <a:srgbClr val="000000"/>
                    </a:solidFill>
                    <a:latin typeface="Arial" pitchFamily="34" charset="0"/>
                  </a:rPr>
                  <a:t>Signal :</a:t>
                </a:r>
              </a:p>
              <a:p>
                <a:pPr algn="ctr"/>
                <a:r>
                  <a:rPr kumimoji="0" lang="en-US" altLang="ja-JP" sz="1800" b="1" dirty="0">
                    <a:solidFill>
                      <a:srgbClr val="000000"/>
                    </a:solidFill>
                    <a:latin typeface="Symbol" pitchFamily="18" charset="2"/>
                  </a:rPr>
                  <a:t>f </a:t>
                </a:r>
                <a:r>
                  <a:rPr kumimoji="0" lang="en-US" altLang="ja-JP" sz="1800" b="1" dirty="0">
                    <a:solidFill>
                      <a:srgbClr val="000000"/>
                    </a:solidFill>
                    <a:latin typeface="Arial" pitchFamily="34" charset="0"/>
                  </a:rPr>
                  <a:t>=180</a:t>
                </a:r>
                <a:r>
                  <a:rPr kumimoji="0" lang="en-US" altLang="ja-JP" sz="1800" b="1" baseline="30000" dirty="0">
                    <a:solidFill>
                      <a:srgbClr val="000000"/>
                    </a:solidFill>
                    <a:latin typeface="Arial" pitchFamily="34" charset="0"/>
                  </a:rPr>
                  <a:t>o</a:t>
                </a:r>
              </a:p>
            </p:txBody>
          </p:sp>
          <p:sp>
            <p:nvSpPr>
              <p:cNvPr id="186414" name="Oval 13"/>
              <p:cNvSpPr>
                <a:spLocks noChangeArrowheads="1"/>
              </p:cNvSpPr>
              <p:nvPr/>
            </p:nvSpPr>
            <p:spPr bwMode="auto">
              <a:xfrm>
                <a:off x="5458584" y="2094368"/>
                <a:ext cx="733561" cy="302515"/>
              </a:xfrm>
              <a:prstGeom prst="ellipse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1pPr>
                <a:lvl2pPr marL="742950" indent="-285750" eaLnBrk="0" hangingPunct="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2pPr>
                <a:lvl3pPr marL="1143000" indent="-228600" eaLnBrk="0" hangingPunct="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3pPr>
                <a:lvl4pPr marL="1600200" indent="-228600" eaLnBrk="0" hangingPunct="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4pPr>
                <a:lvl5pPr marL="2057400" indent="-228600" eaLnBrk="0" hangingPunct="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9pPr>
              </a:lstStyle>
              <a:p>
                <a:endParaRPr kumimoji="0" lang="ja-JP" altLang="ja-JP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186415" name="Text Box 14"/>
              <p:cNvSpPr txBox="1">
                <a:spLocks noChangeArrowheads="1"/>
              </p:cNvSpPr>
              <p:nvPr/>
            </p:nvSpPr>
            <p:spPr bwMode="auto">
              <a:xfrm>
                <a:off x="5449418" y="2004372"/>
                <a:ext cx="765201" cy="36665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1pPr>
                <a:lvl2pPr marL="742950" indent="-285750" eaLnBrk="0" hangingPunct="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2pPr>
                <a:lvl3pPr marL="1143000" indent="-228600" eaLnBrk="0" hangingPunct="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3pPr>
                <a:lvl4pPr marL="1600200" indent="-228600" eaLnBrk="0" hangingPunct="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4pPr>
                <a:lvl5pPr marL="2057400" indent="-228600" eaLnBrk="0" hangingPunct="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9pPr>
              </a:lstStyle>
              <a:p>
                <a:r>
                  <a:rPr kumimoji="0" lang="en-US" altLang="ja-JP" sz="1800" b="1" dirty="0">
                    <a:solidFill>
                      <a:srgbClr val="000000"/>
                    </a:solidFill>
                    <a:latin typeface="Symbol" pitchFamily="18" charset="2"/>
                  </a:rPr>
                  <a:t>t</a:t>
                </a:r>
                <a:r>
                  <a:rPr kumimoji="0" lang="en-US" altLang="ja-JP" sz="1200" b="1" dirty="0">
                    <a:solidFill>
                      <a:srgbClr val="000000"/>
                    </a:solidFill>
                    <a:latin typeface="Arial" pitchFamily="34" charset="0"/>
                  </a:rPr>
                  <a:t>-decay</a:t>
                </a:r>
                <a:endParaRPr kumimoji="0" lang="en-US" altLang="ja-JP" sz="2000" dirty="0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186416" name="Oval 15"/>
              <p:cNvSpPr>
                <a:spLocks noChangeArrowheads="1"/>
              </p:cNvSpPr>
              <p:nvPr/>
            </p:nvSpPr>
            <p:spPr bwMode="auto">
              <a:xfrm>
                <a:off x="6532873" y="1981515"/>
                <a:ext cx="37427" cy="44117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1pPr>
                <a:lvl2pPr marL="742950" indent="-285750" eaLnBrk="0" hangingPunct="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2pPr>
                <a:lvl3pPr marL="1143000" indent="-228600" eaLnBrk="0" hangingPunct="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3pPr>
                <a:lvl4pPr marL="1600200" indent="-228600" eaLnBrk="0" hangingPunct="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4pPr>
                <a:lvl5pPr marL="2057400" indent="-228600" eaLnBrk="0" hangingPunct="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9pPr>
              </a:lstStyle>
              <a:p>
                <a:endParaRPr kumimoji="0" lang="ja-JP" altLang="ja-JP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grpSp>
            <p:nvGrpSpPr>
              <p:cNvPr id="186417" name="Group 16"/>
              <p:cNvGrpSpPr>
                <a:grpSpLocks/>
              </p:cNvGrpSpPr>
              <p:nvPr/>
            </p:nvGrpSpPr>
            <p:grpSpPr bwMode="auto">
              <a:xfrm>
                <a:off x="6480476" y="1081847"/>
                <a:ext cx="147211" cy="899668"/>
                <a:chOff x="2571" y="1359"/>
                <a:chExt cx="282" cy="1477"/>
              </a:xfrm>
            </p:grpSpPr>
            <p:sp>
              <p:nvSpPr>
                <p:cNvPr id="186428" name="AutoShape 17"/>
                <p:cNvSpPr>
                  <a:spLocks noChangeArrowheads="1"/>
                </p:cNvSpPr>
                <p:nvPr/>
              </p:nvSpPr>
              <p:spPr bwMode="auto">
                <a:xfrm rot="5400000">
                  <a:off x="2160" y="2208"/>
                  <a:ext cx="1095" cy="162"/>
                </a:xfrm>
                <a:prstGeom prst="homePlate">
                  <a:avLst>
                    <a:gd name="adj" fmla="val 675926"/>
                  </a:avLst>
                </a:prstGeom>
                <a:solidFill>
                  <a:srgbClr val="33CCFF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rot="10800000" vert="eaVert" wrap="none" anchor="ctr"/>
                <a:lstStyle>
                  <a:lvl1pPr eaLnBrk="0" hangingPunct="0">
                    <a:defRPr kumimoji="1" sz="2400">
                      <a:solidFill>
                        <a:schemeClr val="tx1"/>
                      </a:solidFill>
                      <a:latin typeface="Times New Roman" pitchFamily="18" charset="0"/>
                      <a:ea typeface="ＭＳ Ｐゴシック" pitchFamily="50" charset="-128"/>
                    </a:defRPr>
                  </a:lvl1pPr>
                  <a:lvl2pPr marL="742950" indent="-285750" eaLnBrk="0" hangingPunct="0">
                    <a:defRPr kumimoji="1" sz="2400">
                      <a:solidFill>
                        <a:schemeClr val="tx1"/>
                      </a:solidFill>
                      <a:latin typeface="Times New Roman" pitchFamily="18" charset="0"/>
                      <a:ea typeface="ＭＳ Ｐゴシック" pitchFamily="50" charset="-128"/>
                    </a:defRPr>
                  </a:lvl2pPr>
                  <a:lvl3pPr marL="1143000" indent="-228600" eaLnBrk="0" hangingPunct="0">
                    <a:defRPr kumimoji="1" sz="2400">
                      <a:solidFill>
                        <a:schemeClr val="tx1"/>
                      </a:solidFill>
                      <a:latin typeface="Times New Roman" pitchFamily="18" charset="0"/>
                      <a:ea typeface="ＭＳ Ｐゴシック" pitchFamily="50" charset="-128"/>
                    </a:defRPr>
                  </a:lvl3pPr>
                  <a:lvl4pPr marL="1600200" indent="-228600" eaLnBrk="0" hangingPunct="0">
                    <a:defRPr kumimoji="1" sz="2400">
                      <a:solidFill>
                        <a:schemeClr val="tx1"/>
                      </a:solidFill>
                      <a:latin typeface="Times New Roman" pitchFamily="18" charset="0"/>
                      <a:ea typeface="ＭＳ Ｐゴシック" pitchFamily="50" charset="-128"/>
                    </a:defRPr>
                  </a:lvl4pPr>
                  <a:lvl5pPr marL="2057400" indent="-228600" eaLnBrk="0" hangingPunct="0">
                    <a:defRPr kumimoji="1" sz="2400">
                      <a:solidFill>
                        <a:schemeClr val="tx1"/>
                      </a:solidFill>
                      <a:latin typeface="Times New Roman" pitchFamily="18" charset="0"/>
                      <a:ea typeface="ＭＳ Ｐゴシック" pitchFamily="50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400">
                      <a:solidFill>
                        <a:schemeClr val="tx1"/>
                      </a:solidFill>
                      <a:latin typeface="Times New Roman" pitchFamily="18" charset="0"/>
                      <a:ea typeface="ＭＳ Ｐゴシック" pitchFamily="50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400">
                      <a:solidFill>
                        <a:schemeClr val="tx1"/>
                      </a:solidFill>
                      <a:latin typeface="Times New Roman" pitchFamily="18" charset="0"/>
                      <a:ea typeface="ＭＳ Ｐゴシック" pitchFamily="50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400">
                      <a:solidFill>
                        <a:schemeClr val="tx1"/>
                      </a:solidFill>
                      <a:latin typeface="Times New Roman" pitchFamily="18" charset="0"/>
                      <a:ea typeface="ＭＳ Ｐゴシック" pitchFamily="50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400">
                      <a:solidFill>
                        <a:schemeClr val="tx1"/>
                      </a:solidFill>
                      <a:latin typeface="Times New Roman" pitchFamily="18" charset="0"/>
                      <a:ea typeface="ＭＳ Ｐゴシック" pitchFamily="50" charset="-128"/>
                    </a:defRPr>
                  </a:lvl9pPr>
                </a:lstStyle>
                <a:p>
                  <a:endParaRPr kumimoji="0" lang="ja-JP" altLang="ja-JP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186429" name="AutoShape 18"/>
                <p:cNvSpPr>
                  <a:spLocks noChangeArrowheads="1"/>
                </p:cNvSpPr>
                <p:nvPr/>
              </p:nvSpPr>
              <p:spPr bwMode="auto">
                <a:xfrm>
                  <a:off x="2571" y="1359"/>
                  <a:ext cx="282" cy="384"/>
                </a:xfrm>
                <a:prstGeom prst="triangle">
                  <a:avLst>
                    <a:gd name="adj" fmla="val 49097"/>
                  </a:avLst>
                </a:prstGeom>
                <a:solidFill>
                  <a:srgbClr val="33CCFF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kumimoji="1" sz="2400">
                      <a:solidFill>
                        <a:schemeClr val="tx1"/>
                      </a:solidFill>
                      <a:latin typeface="Times New Roman" pitchFamily="18" charset="0"/>
                      <a:ea typeface="ＭＳ Ｐゴシック" pitchFamily="50" charset="-128"/>
                    </a:defRPr>
                  </a:lvl1pPr>
                  <a:lvl2pPr marL="742950" indent="-285750" eaLnBrk="0" hangingPunct="0">
                    <a:defRPr kumimoji="1" sz="2400">
                      <a:solidFill>
                        <a:schemeClr val="tx1"/>
                      </a:solidFill>
                      <a:latin typeface="Times New Roman" pitchFamily="18" charset="0"/>
                      <a:ea typeface="ＭＳ Ｐゴシック" pitchFamily="50" charset="-128"/>
                    </a:defRPr>
                  </a:lvl2pPr>
                  <a:lvl3pPr marL="1143000" indent="-228600" eaLnBrk="0" hangingPunct="0">
                    <a:defRPr kumimoji="1" sz="2400">
                      <a:solidFill>
                        <a:schemeClr val="tx1"/>
                      </a:solidFill>
                      <a:latin typeface="Times New Roman" pitchFamily="18" charset="0"/>
                      <a:ea typeface="ＭＳ Ｐゴシック" pitchFamily="50" charset="-128"/>
                    </a:defRPr>
                  </a:lvl3pPr>
                  <a:lvl4pPr marL="1600200" indent="-228600" eaLnBrk="0" hangingPunct="0">
                    <a:defRPr kumimoji="1" sz="2400">
                      <a:solidFill>
                        <a:schemeClr val="tx1"/>
                      </a:solidFill>
                      <a:latin typeface="Times New Roman" pitchFamily="18" charset="0"/>
                      <a:ea typeface="ＭＳ Ｐゴシック" pitchFamily="50" charset="-128"/>
                    </a:defRPr>
                  </a:lvl4pPr>
                  <a:lvl5pPr marL="2057400" indent="-228600" eaLnBrk="0" hangingPunct="0">
                    <a:defRPr kumimoji="1" sz="2400">
                      <a:solidFill>
                        <a:schemeClr val="tx1"/>
                      </a:solidFill>
                      <a:latin typeface="Times New Roman" pitchFamily="18" charset="0"/>
                      <a:ea typeface="ＭＳ Ｐゴシック" pitchFamily="50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400">
                      <a:solidFill>
                        <a:schemeClr val="tx1"/>
                      </a:solidFill>
                      <a:latin typeface="Times New Roman" pitchFamily="18" charset="0"/>
                      <a:ea typeface="ＭＳ Ｐゴシック" pitchFamily="50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400">
                      <a:solidFill>
                        <a:schemeClr val="tx1"/>
                      </a:solidFill>
                      <a:latin typeface="Times New Roman" pitchFamily="18" charset="0"/>
                      <a:ea typeface="ＭＳ Ｐゴシック" pitchFamily="50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400">
                      <a:solidFill>
                        <a:schemeClr val="tx1"/>
                      </a:solidFill>
                      <a:latin typeface="Times New Roman" pitchFamily="18" charset="0"/>
                      <a:ea typeface="ＭＳ Ｐゴシック" pitchFamily="50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400">
                      <a:solidFill>
                        <a:schemeClr val="tx1"/>
                      </a:solidFill>
                      <a:latin typeface="Times New Roman" pitchFamily="18" charset="0"/>
                      <a:ea typeface="ＭＳ Ｐゴシック" pitchFamily="50" charset="-128"/>
                    </a:defRPr>
                  </a:lvl9pPr>
                </a:lstStyle>
                <a:p>
                  <a:endParaRPr kumimoji="0" lang="ja-JP" altLang="ja-JP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</p:grpSp>
          <p:sp>
            <p:nvSpPr>
              <p:cNvPr id="186418" name="AutoShape 19"/>
              <p:cNvSpPr>
                <a:spLocks noChangeArrowheads="1"/>
              </p:cNvSpPr>
              <p:nvPr/>
            </p:nvSpPr>
            <p:spPr bwMode="auto">
              <a:xfrm>
                <a:off x="6520398" y="2030359"/>
                <a:ext cx="69863" cy="438017"/>
              </a:xfrm>
              <a:prstGeom prst="downArrow">
                <a:avLst>
                  <a:gd name="adj1" fmla="val 17333"/>
                  <a:gd name="adj2" fmla="val 128325"/>
                </a:avLst>
              </a:prstGeom>
              <a:solidFill>
                <a:srgbClr val="FF3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1pPr>
                <a:lvl2pPr marL="742950" indent="-285750" eaLnBrk="0" hangingPunct="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2pPr>
                <a:lvl3pPr marL="1143000" indent="-228600" eaLnBrk="0" hangingPunct="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3pPr>
                <a:lvl4pPr marL="1600200" indent="-228600" eaLnBrk="0" hangingPunct="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4pPr>
                <a:lvl5pPr marL="2057400" indent="-228600" eaLnBrk="0" hangingPunct="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9pPr>
              </a:lstStyle>
              <a:p>
                <a:endParaRPr kumimoji="0" lang="ja-JP" altLang="ja-JP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186419" name="Line 20"/>
              <p:cNvSpPr>
                <a:spLocks noChangeShapeType="1"/>
              </p:cNvSpPr>
              <p:nvPr/>
            </p:nvSpPr>
            <p:spPr bwMode="auto">
              <a:xfrm flipH="1">
                <a:off x="6173578" y="2463649"/>
                <a:ext cx="389236" cy="63181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prstDash val="sysDot"/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186420" name="Line 21"/>
              <p:cNvSpPr>
                <a:spLocks noChangeShapeType="1"/>
              </p:cNvSpPr>
              <p:nvPr/>
            </p:nvSpPr>
            <p:spPr bwMode="auto">
              <a:xfrm>
                <a:off x="6561567" y="2474678"/>
                <a:ext cx="385494" cy="625514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186421" name="Arc 22"/>
              <p:cNvSpPr>
                <a:spLocks/>
              </p:cNvSpPr>
              <p:nvPr/>
            </p:nvSpPr>
            <p:spPr bwMode="auto">
              <a:xfrm>
                <a:off x="6564062" y="1708936"/>
                <a:ext cx="173410" cy="490012"/>
              </a:xfrm>
              <a:custGeom>
                <a:avLst/>
                <a:gdLst>
                  <a:gd name="T0" fmla="*/ 2147483647 w 22673"/>
                  <a:gd name="T1" fmla="*/ 2147483647 h 43200"/>
                  <a:gd name="T2" fmla="*/ 0 w 22673"/>
                  <a:gd name="T3" fmla="*/ 2147483647 h 43200"/>
                  <a:gd name="T4" fmla="*/ 2147483647 w 22673"/>
                  <a:gd name="T5" fmla="*/ 2147483647 h 43200"/>
                  <a:gd name="T6" fmla="*/ 0 60000 65536"/>
                  <a:gd name="T7" fmla="*/ 0 60000 65536"/>
                  <a:gd name="T8" fmla="*/ 0 60000 65536"/>
                  <a:gd name="T9" fmla="*/ 0 w 22673"/>
                  <a:gd name="T10" fmla="*/ 0 h 43200"/>
                  <a:gd name="T11" fmla="*/ 22673 w 22673"/>
                  <a:gd name="T12" fmla="*/ 43200 h 432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2673" h="43200" fill="none" extrusionOk="0">
                    <a:moveTo>
                      <a:pt x="844" y="1"/>
                    </a:moveTo>
                    <a:cubicBezTo>
                      <a:pt x="920" y="0"/>
                      <a:pt x="996" y="-1"/>
                      <a:pt x="1073" y="-1"/>
                    </a:cubicBezTo>
                    <a:cubicBezTo>
                      <a:pt x="13002" y="0"/>
                      <a:pt x="22673" y="9670"/>
                      <a:pt x="22673" y="21600"/>
                    </a:cubicBezTo>
                    <a:cubicBezTo>
                      <a:pt x="22673" y="33529"/>
                      <a:pt x="13002" y="43200"/>
                      <a:pt x="1073" y="43200"/>
                    </a:cubicBezTo>
                    <a:cubicBezTo>
                      <a:pt x="715" y="43199"/>
                      <a:pt x="357" y="43191"/>
                      <a:pt x="-1" y="43173"/>
                    </a:cubicBezTo>
                  </a:path>
                  <a:path w="22673" h="43200" stroke="0" extrusionOk="0">
                    <a:moveTo>
                      <a:pt x="844" y="1"/>
                    </a:moveTo>
                    <a:cubicBezTo>
                      <a:pt x="920" y="0"/>
                      <a:pt x="996" y="-1"/>
                      <a:pt x="1073" y="-1"/>
                    </a:cubicBezTo>
                    <a:cubicBezTo>
                      <a:pt x="13002" y="0"/>
                      <a:pt x="22673" y="9670"/>
                      <a:pt x="22673" y="21600"/>
                    </a:cubicBezTo>
                    <a:cubicBezTo>
                      <a:pt x="22673" y="33529"/>
                      <a:pt x="13002" y="43200"/>
                      <a:pt x="1073" y="43200"/>
                    </a:cubicBezTo>
                    <a:cubicBezTo>
                      <a:pt x="715" y="43199"/>
                      <a:pt x="357" y="43191"/>
                      <a:pt x="-1" y="43173"/>
                    </a:cubicBezTo>
                    <a:lnTo>
                      <a:pt x="1073" y="21600"/>
                    </a:lnTo>
                    <a:lnTo>
                      <a:pt x="844" y="1"/>
                    </a:lnTo>
                    <a:close/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186422" name="Text Box 23"/>
              <p:cNvSpPr txBox="1">
                <a:spLocks noChangeArrowheads="1"/>
              </p:cNvSpPr>
              <p:nvPr/>
            </p:nvSpPr>
            <p:spPr bwMode="auto">
              <a:xfrm>
                <a:off x="6252174" y="2052417"/>
                <a:ext cx="334344" cy="3671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 eaLnBrk="0" hangingPunct="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1pPr>
                <a:lvl2pPr marL="742950" indent="-285750" eaLnBrk="0" hangingPunct="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2pPr>
                <a:lvl3pPr marL="1143000" indent="-228600" eaLnBrk="0" hangingPunct="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3pPr>
                <a:lvl4pPr marL="1600200" indent="-228600" eaLnBrk="0" hangingPunct="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4pPr>
                <a:lvl5pPr marL="2057400" indent="-228600" eaLnBrk="0" hangingPunct="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9pPr>
              </a:lstStyle>
              <a:p>
                <a:pPr algn="ctr"/>
                <a:r>
                  <a:rPr kumimoji="0" lang="en-US" altLang="ja-JP" sz="1800" b="1">
                    <a:solidFill>
                      <a:srgbClr val="FF3300"/>
                    </a:solidFill>
                    <a:latin typeface="Symbol" pitchFamily="18" charset="2"/>
                  </a:rPr>
                  <a:t>t</a:t>
                </a:r>
                <a:r>
                  <a:rPr kumimoji="0" lang="en-US" altLang="ja-JP" sz="1800" baseline="36000">
                    <a:solidFill>
                      <a:srgbClr val="FF3300"/>
                    </a:solidFill>
                    <a:latin typeface="Arial" pitchFamily="34" charset="0"/>
                  </a:rPr>
                  <a:t>-</a:t>
                </a:r>
                <a:endParaRPr kumimoji="0" lang="en-US" altLang="ja-JP" b="1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186423" name="Text Box 24"/>
              <p:cNvSpPr txBox="1">
                <a:spLocks noChangeArrowheads="1"/>
              </p:cNvSpPr>
              <p:nvPr/>
            </p:nvSpPr>
            <p:spPr bwMode="auto">
              <a:xfrm>
                <a:off x="5958999" y="2460498"/>
                <a:ext cx="365533" cy="3671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 eaLnBrk="0" hangingPunct="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1pPr>
                <a:lvl2pPr marL="742950" indent="-285750" eaLnBrk="0" hangingPunct="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2pPr>
                <a:lvl3pPr marL="1143000" indent="-228600" eaLnBrk="0" hangingPunct="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3pPr>
                <a:lvl4pPr marL="1600200" indent="-228600" eaLnBrk="0" hangingPunct="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4pPr>
                <a:lvl5pPr marL="2057400" indent="-228600" eaLnBrk="0" hangingPunct="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9pPr>
              </a:lstStyle>
              <a:p>
                <a:pPr algn="ctr"/>
                <a:r>
                  <a:rPr kumimoji="0" lang="en-US" altLang="ja-JP" sz="1800" b="1" dirty="0">
                    <a:solidFill>
                      <a:srgbClr val="000000"/>
                    </a:solidFill>
                    <a:latin typeface="Symbol" pitchFamily="18" charset="2"/>
                  </a:rPr>
                  <a:t>n</a:t>
                </a:r>
                <a:r>
                  <a:rPr kumimoji="0" lang="en-US" altLang="ja-JP" sz="1600" b="1" baseline="-25000" dirty="0">
                    <a:solidFill>
                      <a:srgbClr val="000000"/>
                    </a:solidFill>
                    <a:latin typeface="Symbol" pitchFamily="18" charset="2"/>
                  </a:rPr>
                  <a:t>t</a:t>
                </a:r>
                <a:endParaRPr kumimoji="0" lang="en-US" altLang="ja-JP" dirty="0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186424" name="Text Box 25"/>
              <p:cNvSpPr txBox="1">
                <a:spLocks noChangeArrowheads="1"/>
              </p:cNvSpPr>
              <p:nvPr/>
            </p:nvSpPr>
            <p:spPr bwMode="auto">
              <a:xfrm>
                <a:off x="6590261" y="2399049"/>
                <a:ext cx="512744" cy="4569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 eaLnBrk="0" hangingPunct="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1pPr>
                <a:lvl2pPr marL="742950" indent="-285750" eaLnBrk="0" hangingPunct="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2pPr>
                <a:lvl3pPr marL="1143000" indent="-228600" eaLnBrk="0" hangingPunct="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3pPr>
                <a:lvl4pPr marL="1600200" indent="-228600" eaLnBrk="0" hangingPunct="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4pPr>
                <a:lvl5pPr marL="2057400" indent="-228600" eaLnBrk="0" hangingPunct="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9pPr>
              </a:lstStyle>
              <a:p>
                <a:pPr algn="ctr"/>
                <a:r>
                  <a:rPr kumimoji="0" lang="en-US" altLang="ja-JP">
                    <a:solidFill>
                      <a:srgbClr val="000000"/>
                    </a:solidFill>
                    <a:latin typeface="Symbol" pitchFamily="18" charset="2"/>
                  </a:rPr>
                  <a:t>  </a:t>
                </a:r>
                <a:r>
                  <a:rPr kumimoji="0" lang="en-US" altLang="ja-JP" sz="1800">
                    <a:solidFill>
                      <a:srgbClr val="808080"/>
                    </a:solidFill>
                    <a:latin typeface="Symbol" pitchFamily="18" charset="2"/>
                  </a:rPr>
                  <a:t>p</a:t>
                </a:r>
                <a:r>
                  <a:rPr kumimoji="0" lang="en-US" altLang="ja-JP" sz="1800" b="1" baseline="32000">
                    <a:solidFill>
                      <a:srgbClr val="808080"/>
                    </a:solidFill>
                    <a:latin typeface="Arial" pitchFamily="34" charset="0"/>
                  </a:rPr>
                  <a:t>-</a:t>
                </a:r>
                <a:endParaRPr kumimoji="0" lang="en-US" altLang="ja-JP" sz="1200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186425" name="Text Box 26"/>
              <p:cNvSpPr txBox="1">
                <a:spLocks noChangeArrowheads="1"/>
              </p:cNvSpPr>
              <p:nvPr/>
            </p:nvSpPr>
            <p:spPr bwMode="auto">
              <a:xfrm>
                <a:off x="6383412" y="699427"/>
                <a:ext cx="1548749" cy="46159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 eaLnBrk="0" hangingPunct="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1pPr>
                <a:lvl2pPr marL="742950" indent="-285750" eaLnBrk="0" hangingPunct="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2pPr>
                <a:lvl3pPr marL="1143000" indent="-228600" eaLnBrk="0" hangingPunct="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3pPr>
                <a:lvl4pPr marL="1600200" indent="-228600" eaLnBrk="0" hangingPunct="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4pPr>
                <a:lvl5pPr marL="2057400" indent="-228600" eaLnBrk="0" hangingPunct="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9pPr>
              </a:lstStyle>
              <a:p>
                <a:pPr algn="ctr"/>
                <a:r>
                  <a:rPr kumimoji="0" lang="en-US" altLang="ja-JP" sz="1600" b="1" dirty="0">
                    <a:solidFill>
                      <a:srgbClr val="000000"/>
                    </a:solidFill>
                    <a:latin typeface="Arial" pitchFamily="34" charset="0"/>
                  </a:rPr>
                  <a:t>X</a:t>
                </a:r>
                <a:r>
                  <a:rPr kumimoji="0" lang="en-US" altLang="ja-JP" dirty="0">
                    <a:solidFill>
                      <a:srgbClr val="000000"/>
                    </a:solidFill>
                    <a:latin typeface="Arial" pitchFamily="34" charset="0"/>
                  </a:rPr>
                  <a:t> </a:t>
                </a:r>
                <a:r>
                  <a:rPr kumimoji="0" lang="en-US" altLang="ja-JP" dirty="0" smtClean="0">
                    <a:solidFill>
                      <a:srgbClr val="000000"/>
                    </a:solidFill>
                    <a:latin typeface="Arial" pitchFamily="34" charset="0"/>
                  </a:rPr>
                  <a:t> </a:t>
                </a:r>
                <a:r>
                  <a:rPr kumimoji="0" lang="en-US" altLang="ja-JP" sz="1400" dirty="0">
                    <a:solidFill>
                      <a:srgbClr val="000000"/>
                    </a:solidFill>
                    <a:latin typeface="Arial" pitchFamily="34" charset="0"/>
                  </a:rPr>
                  <a:t>(hadron shower)</a:t>
                </a:r>
                <a:endParaRPr kumimoji="0" lang="en-US" altLang="ja-JP" dirty="0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186426" name="Text Box 61"/>
              <p:cNvSpPr txBox="1">
                <a:spLocks noChangeArrowheads="1"/>
              </p:cNvSpPr>
              <p:nvPr/>
            </p:nvSpPr>
            <p:spPr bwMode="auto">
              <a:xfrm>
                <a:off x="6043163" y="3239467"/>
                <a:ext cx="1003333" cy="346022"/>
              </a:xfrm>
              <a:prstGeom prst="rect">
                <a:avLst/>
              </a:prstGeom>
              <a:solidFill>
                <a:srgbClr val="99FF99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>
                <a:lvl1pPr eaLnBrk="0" hangingPunct="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1pPr>
                <a:lvl2pPr marL="742950" indent="-285750" eaLnBrk="0" hangingPunct="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2pPr>
                <a:lvl3pPr marL="1143000" indent="-228600" eaLnBrk="0" hangingPunct="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3pPr>
                <a:lvl4pPr marL="1600200" indent="-228600" eaLnBrk="0" hangingPunct="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4pPr>
                <a:lvl5pPr marL="2057400" indent="-228600" eaLnBrk="0" hangingPunct="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9pPr>
              </a:lstStyle>
              <a:p>
                <a:pPr algn="ctr"/>
                <a:r>
                  <a:rPr kumimoji="0" lang="en-US" altLang="ja-JP" sz="1600" b="1">
                    <a:solidFill>
                      <a:srgbClr val="000000"/>
                    </a:solidFill>
                    <a:latin typeface="Symbol" pitchFamily="18" charset="2"/>
                  </a:rPr>
                  <a:t>n</a:t>
                </a:r>
                <a:r>
                  <a:rPr kumimoji="0" lang="en-US" altLang="ja-JP" sz="1200" b="1" baseline="-22000">
                    <a:solidFill>
                      <a:srgbClr val="000000"/>
                    </a:solidFill>
                    <a:latin typeface="Symbol" pitchFamily="18" charset="2"/>
                  </a:rPr>
                  <a:t>t</a:t>
                </a:r>
                <a:r>
                  <a:rPr kumimoji="0" lang="en-US" altLang="ja-JP" sz="1400">
                    <a:solidFill>
                      <a:srgbClr val="000000"/>
                    </a:solidFill>
                    <a:latin typeface="Arial" pitchFamily="34" charset="0"/>
                  </a:rPr>
                  <a:t>N      </a:t>
                </a:r>
                <a:r>
                  <a:rPr kumimoji="0" lang="en-US" altLang="ja-JP" sz="1400">
                    <a:solidFill>
                      <a:srgbClr val="000000"/>
                    </a:solidFill>
                    <a:latin typeface="Symbol" pitchFamily="18" charset="2"/>
                  </a:rPr>
                  <a:t>t</a:t>
                </a:r>
                <a:r>
                  <a:rPr kumimoji="0" lang="en-US" altLang="ja-JP" sz="1400" baseline="32000">
                    <a:solidFill>
                      <a:srgbClr val="000000"/>
                    </a:solidFill>
                    <a:latin typeface="Arial" pitchFamily="34" charset="0"/>
                  </a:rPr>
                  <a:t>-</a:t>
                </a:r>
                <a:r>
                  <a:rPr kumimoji="0" lang="en-US" altLang="ja-JP" sz="1400">
                    <a:solidFill>
                      <a:srgbClr val="000000"/>
                    </a:solidFill>
                    <a:latin typeface="Arial" pitchFamily="34" charset="0"/>
                  </a:rPr>
                  <a:t>X</a:t>
                </a:r>
                <a:endParaRPr kumimoji="0" lang="en-US" altLang="ja-JP" sz="1800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186427" name="Line 62"/>
              <p:cNvSpPr>
                <a:spLocks noChangeShapeType="1"/>
              </p:cNvSpPr>
              <p:nvPr/>
            </p:nvSpPr>
            <p:spPr bwMode="auto">
              <a:xfrm>
                <a:off x="6464258" y="3446824"/>
                <a:ext cx="192123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</p:grpSp>
        <p:grpSp>
          <p:nvGrpSpPr>
            <p:cNvPr id="186390" name="Group 79"/>
            <p:cNvGrpSpPr>
              <a:grpSpLocks/>
            </p:cNvGrpSpPr>
            <p:nvPr/>
          </p:nvGrpSpPr>
          <p:grpSpPr bwMode="auto">
            <a:xfrm>
              <a:off x="7345363" y="76200"/>
              <a:ext cx="1646237" cy="3157538"/>
              <a:chOff x="4619128" y="3547662"/>
              <a:chExt cx="1646770" cy="3157505"/>
            </a:xfrm>
          </p:grpSpPr>
          <p:sp>
            <p:nvSpPr>
              <p:cNvPr id="186392" name="Oval 27"/>
              <p:cNvSpPr>
                <a:spLocks noChangeArrowheads="1"/>
              </p:cNvSpPr>
              <p:nvPr/>
            </p:nvSpPr>
            <p:spPr bwMode="auto">
              <a:xfrm>
                <a:off x="5583486" y="5611700"/>
                <a:ext cx="36179" cy="45692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1pPr>
                <a:lvl2pPr marL="742950" indent="-285750" eaLnBrk="0" hangingPunct="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2pPr>
                <a:lvl3pPr marL="1143000" indent="-228600" eaLnBrk="0" hangingPunct="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3pPr>
                <a:lvl4pPr marL="1600200" indent="-228600" eaLnBrk="0" hangingPunct="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4pPr>
                <a:lvl5pPr marL="2057400" indent="-228600" eaLnBrk="0" hangingPunct="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9pPr>
              </a:lstStyle>
              <a:p>
                <a:endParaRPr kumimoji="0" lang="ja-JP" altLang="ja-JP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grpSp>
            <p:nvGrpSpPr>
              <p:cNvPr id="186393" name="Group 28"/>
              <p:cNvGrpSpPr>
                <a:grpSpLocks/>
              </p:cNvGrpSpPr>
              <p:nvPr/>
            </p:nvGrpSpPr>
            <p:grpSpPr bwMode="auto">
              <a:xfrm rot="-1318453">
                <a:off x="5393858" y="4757724"/>
                <a:ext cx="147211" cy="899668"/>
                <a:chOff x="2571" y="1359"/>
                <a:chExt cx="282" cy="1477"/>
              </a:xfrm>
            </p:grpSpPr>
            <p:sp>
              <p:nvSpPr>
                <p:cNvPr id="186409" name="AutoShape 29"/>
                <p:cNvSpPr>
                  <a:spLocks noChangeArrowheads="1"/>
                </p:cNvSpPr>
                <p:nvPr/>
              </p:nvSpPr>
              <p:spPr bwMode="auto">
                <a:xfrm rot="5400000">
                  <a:off x="2160" y="2208"/>
                  <a:ext cx="1095" cy="162"/>
                </a:xfrm>
                <a:prstGeom prst="homePlate">
                  <a:avLst>
                    <a:gd name="adj" fmla="val 675926"/>
                  </a:avLst>
                </a:prstGeom>
                <a:solidFill>
                  <a:srgbClr val="33CCFF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rot="10800000" vert="eaVert" wrap="none" anchor="ctr"/>
                <a:lstStyle>
                  <a:lvl1pPr eaLnBrk="0" hangingPunct="0">
                    <a:defRPr kumimoji="1" sz="2400">
                      <a:solidFill>
                        <a:schemeClr val="tx1"/>
                      </a:solidFill>
                      <a:latin typeface="Times New Roman" pitchFamily="18" charset="0"/>
                      <a:ea typeface="ＭＳ Ｐゴシック" pitchFamily="50" charset="-128"/>
                    </a:defRPr>
                  </a:lvl1pPr>
                  <a:lvl2pPr marL="742950" indent="-285750" eaLnBrk="0" hangingPunct="0">
                    <a:defRPr kumimoji="1" sz="2400">
                      <a:solidFill>
                        <a:schemeClr val="tx1"/>
                      </a:solidFill>
                      <a:latin typeface="Times New Roman" pitchFamily="18" charset="0"/>
                      <a:ea typeface="ＭＳ Ｐゴシック" pitchFamily="50" charset="-128"/>
                    </a:defRPr>
                  </a:lvl2pPr>
                  <a:lvl3pPr marL="1143000" indent="-228600" eaLnBrk="0" hangingPunct="0">
                    <a:defRPr kumimoji="1" sz="2400">
                      <a:solidFill>
                        <a:schemeClr val="tx1"/>
                      </a:solidFill>
                      <a:latin typeface="Times New Roman" pitchFamily="18" charset="0"/>
                      <a:ea typeface="ＭＳ Ｐゴシック" pitchFamily="50" charset="-128"/>
                    </a:defRPr>
                  </a:lvl3pPr>
                  <a:lvl4pPr marL="1600200" indent="-228600" eaLnBrk="0" hangingPunct="0">
                    <a:defRPr kumimoji="1" sz="2400">
                      <a:solidFill>
                        <a:schemeClr val="tx1"/>
                      </a:solidFill>
                      <a:latin typeface="Times New Roman" pitchFamily="18" charset="0"/>
                      <a:ea typeface="ＭＳ Ｐゴシック" pitchFamily="50" charset="-128"/>
                    </a:defRPr>
                  </a:lvl4pPr>
                  <a:lvl5pPr marL="2057400" indent="-228600" eaLnBrk="0" hangingPunct="0">
                    <a:defRPr kumimoji="1" sz="2400">
                      <a:solidFill>
                        <a:schemeClr val="tx1"/>
                      </a:solidFill>
                      <a:latin typeface="Times New Roman" pitchFamily="18" charset="0"/>
                      <a:ea typeface="ＭＳ Ｐゴシック" pitchFamily="50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400">
                      <a:solidFill>
                        <a:schemeClr val="tx1"/>
                      </a:solidFill>
                      <a:latin typeface="Times New Roman" pitchFamily="18" charset="0"/>
                      <a:ea typeface="ＭＳ Ｐゴシック" pitchFamily="50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400">
                      <a:solidFill>
                        <a:schemeClr val="tx1"/>
                      </a:solidFill>
                      <a:latin typeface="Times New Roman" pitchFamily="18" charset="0"/>
                      <a:ea typeface="ＭＳ Ｐゴシック" pitchFamily="50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400">
                      <a:solidFill>
                        <a:schemeClr val="tx1"/>
                      </a:solidFill>
                      <a:latin typeface="Times New Roman" pitchFamily="18" charset="0"/>
                      <a:ea typeface="ＭＳ Ｐゴシック" pitchFamily="50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400">
                      <a:solidFill>
                        <a:schemeClr val="tx1"/>
                      </a:solidFill>
                      <a:latin typeface="Times New Roman" pitchFamily="18" charset="0"/>
                      <a:ea typeface="ＭＳ Ｐゴシック" pitchFamily="50" charset="-128"/>
                    </a:defRPr>
                  </a:lvl9pPr>
                </a:lstStyle>
                <a:p>
                  <a:endParaRPr kumimoji="0" lang="ja-JP" altLang="ja-JP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186410" name="AutoShape 30"/>
                <p:cNvSpPr>
                  <a:spLocks noChangeArrowheads="1"/>
                </p:cNvSpPr>
                <p:nvPr/>
              </p:nvSpPr>
              <p:spPr bwMode="auto">
                <a:xfrm>
                  <a:off x="2571" y="1359"/>
                  <a:ext cx="282" cy="384"/>
                </a:xfrm>
                <a:prstGeom prst="triangle">
                  <a:avLst>
                    <a:gd name="adj" fmla="val 49097"/>
                  </a:avLst>
                </a:prstGeom>
                <a:solidFill>
                  <a:srgbClr val="33CCFF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kumimoji="1" sz="2400">
                      <a:solidFill>
                        <a:schemeClr val="tx1"/>
                      </a:solidFill>
                      <a:latin typeface="Times New Roman" pitchFamily="18" charset="0"/>
                      <a:ea typeface="ＭＳ Ｐゴシック" pitchFamily="50" charset="-128"/>
                    </a:defRPr>
                  </a:lvl1pPr>
                  <a:lvl2pPr marL="742950" indent="-285750" eaLnBrk="0" hangingPunct="0">
                    <a:defRPr kumimoji="1" sz="2400">
                      <a:solidFill>
                        <a:schemeClr val="tx1"/>
                      </a:solidFill>
                      <a:latin typeface="Times New Roman" pitchFamily="18" charset="0"/>
                      <a:ea typeface="ＭＳ Ｐゴシック" pitchFamily="50" charset="-128"/>
                    </a:defRPr>
                  </a:lvl2pPr>
                  <a:lvl3pPr marL="1143000" indent="-228600" eaLnBrk="0" hangingPunct="0">
                    <a:defRPr kumimoji="1" sz="2400">
                      <a:solidFill>
                        <a:schemeClr val="tx1"/>
                      </a:solidFill>
                      <a:latin typeface="Times New Roman" pitchFamily="18" charset="0"/>
                      <a:ea typeface="ＭＳ Ｐゴシック" pitchFamily="50" charset="-128"/>
                    </a:defRPr>
                  </a:lvl3pPr>
                  <a:lvl4pPr marL="1600200" indent="-228600" eaLnBrk="0" hangingPunct="0">
                    <a:defRPr kumimoji="1" sz="2400">
                      <a:solidFill>
                        <a:schemeClr val="tx1"/>
                      </a:solidFill>
                      <a:latin typeface="Times New Roman" pitchFamily="18" charset="0"/>
                      <a:ea typeface="ＭＳ Ｐゴシック" pitchFamily="50" charset="-128"/>
                    </a:defRPr>
                  </a:lvl4pPr>
                  <a:lvl5pPr marL="2057400" indent="-228600" eaLnBrk="0" hangingPunct="0">
                    <a:defRPr kumimoji="1" sz="2400">
                      <a:solidFill>
                        <a:schemeClr val="tx1"/>
                      </a:solidFill>
                      <a:latin typeface="Times New Roman" pitchFamily="18" charset="0"/>
                      <a:ea typeface="ＭＳ Ｐゴシック" pitchFamily="50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400">
                      <a:solidFill>
                        <a:schemeClr val="tx1"/>
                      </a:solidFill>
                      <a:latin typeface="Times New Roman" pitchFamily="18" charset="0"/>
                      <a:ea typeface="ＭＳ Ｐゴシック" pitchFamily="50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400">
                      <a:solidFill>
                        <a:schemeClr val="tx1"/>
                      </a:solidFill>
                      <a:latin typeface="Times New Roman" pitchFamily="18" charset="0"/>
                      <a:ea typeface="ＭＳ Ｐゴシック" pitchFamily="50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400">
                      <a:solidFill>
                        <a:schemeClr val="tx1"/>
                      </a:solidFill>
                      <a:latin typeface="Times New Roman" pitchFamily="18" charset="0"/>
                      <a:ea typeface="ＭＳ Ｐゴシック" pitchFamily="50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400">
                      <a:solidFill>
                        <a:schemeClr val="tx1"/>
                      </a:solidFill>
                      <a:latin typeface="Times New Roman" pitchFamily="18" charset="0"/>
                      <a:ea typeface="ＭＳ Ｐゴシック" pitchFamily="50" charset="-128"/>
                    </a:defRPr>
                  </a:lvl9pPr>
                </a:lstStyle>
                <a:p>
                  <a:endParaRPr kumimoji="0" lang="ja-JP" altLang="ja-JP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</p:grpSp>
          <p:sp>
            <p:nvSpPr>
              <p:cNvPr id="186394" name="AutoShape 31"/>
              <p:cNvSpPr>
                <a:spLocks noChangeArrowheads="1"/>
              </p:cNvSpPr>
              <p:nvPr/>
            </p:nvSpPr>
            <p:spPr bwMode="auto">
              <a:xfrm rot="-2366495">
                <a:off x="5880404" y="5435232"/>
                <a:ext cx="69863" cy="436441"/>
              </a:xfrm>
              <a:prstGeom prst="downArrow">
                <a:avLst>
                  <a:gd name="adj1" fmla="val 17333"/>
                  <a:gd name="adj2" fmla="val 127863"/>
                </a:avLst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1pPr>
                <a:lvl2pPr marL="742950" indent="-285750" eaLnBrk="0" hangingPunct="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2pPr>
                <a:lvl3pPr marL="1143000" indent="-228600" eaLnBrk="0" hangingPunct="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3pPr>
                <a:lvl4pPr marL="1600200" indent="-228600" eaLnBrk="0" hangingPunct="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4pPr>
                <a:lvl5pPr marL="2057400" indent="-228600" eaLnBrk="0" hangingPunct="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9pPr>
              </a:lstStyle>
              <a:p>
                <a:endParaRPr kumimoji="0" lang="ja-JP" altLang="ja-JP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186395" name="Text Box 32"/>
              <p:cNvSpPr txBox="1">
                <a:spLocks noChangeArrowheads="1"/>
              </p:cNvSpPr>
              <p:nvPr/>
            </p:nvSpPr>
            <p:spPr bwMode="auto">
              <a:xfrm>
                <a:off x="5556040" y="5449413"/>
                <a:ext cx="360543" cy="3671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 eaLnBrk="0" hangingPunct="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1pPr>
                <a:lvl2pPr marL="742950" indent="-285750" eaLnBrk="0" hangingPunct="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2pPr>
                <a:lvl3pPr marL="1143000" indent="-228600" eaLnBrk="0" hangingPunct="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3pPr>
                <a:lvl4pPr marL="1600200" indent="-228600" eaLnBrk="0" hangingPunct="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4pPr>
                <a:lvl5pPr marL="2057400" indent="-228600" eaLnBrk="0" hangingPunct="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9pPr>
              </a:lstStyle>
              <a:p>
                <a:pPr algn="ctr"/>
                <a:r>
                  <a:rPr kumimoji="0" lang="en-US" altLang="ja-JP" sz="1800" b="1">
                    <a:solidFill>
                      <a:srgbClr val="FF3300"/>
                    </a:solidFill>
                    <a:latin typeface="Symbol" pitchFamily="18" charset="2"/>
                  </a:rPr>
                  <a:t>p</a:t>
                </a:r>
                <a:r>
                  <a:rPr kumimoji="0" lang="en-US" altLang="ja-JP" sz="1800" baseline="36000">
                    <a:solidFill>
                      <a:srgbClr val="FF3300"/>
                    </a:solidFill>
                    <a:latin typeface="Arial" pitchFamily="34" charset="0"/>
                  </a:rPr>
                  <a:t>-</a:t>
                </a:r>
                <a:endParaRPr kumimoji="0" lang="en-US" altLang="ja-JP" b="1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186396" name="Text Box 33"/>
              <p:cNvSpPr txBox="1">
                <a:spLocks noChangeArrowheads="1"/>
              </p:cNvSpPr>
              <p:nvPr/>
            </p:nvSpPr>
            <p:spPr bwMode="auto">
              <a:xfrm>
                <a:off x="5271598" y="5964634"/>
                <a:ext cx="384246" cy="36553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 eaLnBrk="0" hangingPunct="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1pPr>
                <a:lvl2pPr marL="742950" indent="-285750" eaLnBrk="0" hangingPunct="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2pPr>
                <a:lvl3pPr marL="1143000" indent="-228600" eaLnBrk="0" hangingPunct="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3pPr>
                <a:lvl4pPr marL="1600200" indent="-228600" eaLnBrk="0" hangingPunct="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4pPr>
                <a:lvl5pPr marL="2057400" indent="-228600" eaLnBrk="0" hangingPunct="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9pPr>
              </a:lstStyle>
              <a:p>
                <a:pPr algn="ctr"/>
                <a:r>
                  <a:rPr kumimoji="0" lang="en-US" altLang="ja-JP" sz="1800" b="1">
                    <a:solidFill>
                      <a:srgbClr val="000000"/>
                    </a:solidFill>
                    <a:latin typeface="Symbol" pitchFamily="18" charset="2"/>
                  </a:rPr>
                  <a:t>n</a:t>
                </a:r>
                <a:r>
                  <a:rPr kumimoji="0" lang="en-US" altLang="ja-JP" sz="1600" b="1" baseline="-22000">
                    <a:solidFill>
                      <a:srgbClr val="000000"/>
                    </a:solidFill>
                    <a:latin typeface="Symbol" pitchFamily="18" charset="2"/>
                  </a:rPr>
                  <a:t>m</a:t>
                </a:r>
                <a:endParaRPr kumimoji="0" lang="en-US" altLang="ja-JP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186397" name="Oval 34"/>
              <p:cNvSpPr>
                <a:spLocks noChangeArrowheads="1"/>
              </p:cNvSpPr>
              <p:nvPr/>
            </p:nvSpPr>
            <p:spPr bwMode="auto">
              <a:xfrm>
                <a:off x="4968443" y="4404789"/>
                <a:ext cx="699877" cy="341905"/>
              </a:xfrm>
              <a:prstGeom prst="ellipse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1pPr>
                <a:lvl2pPr marL="742950" indent="-285750" eaLnBrk="0" hangingPunct="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2pPr>
                <a:lvl3pPr marL="1143000" indent="-228600" eaLnBrk="0" hangingPunct="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3pPr>
                <a:lvl4pPr marL="1600200" indent="-228600" eaLnBrk="0" hangingPunct="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4pPr>
                <a:lvl5pPr marL="2057400" indent="-228600" eaLnBrk="0" hangingPunct="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9pPr>
              </a:lstStyle>
              <a:p>
                <a:endParaRPr kumimoji="0" lang="ja-JP" altLang="ja-JP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186398" name="Text Box 35"/>
              <p:cNvSpPr txBox="1">
                <a:spLocks noChangeArrowheads="1"/>
              </p:cNvSpPr>
              <p:nvPr/>
            </p:nvSpPr>
            <p:spPr bwMode="auto">
              <a:xfrm>
                <a:off x="4790634" y="4366803"/>
                <a:ext cx="890875" cy="3667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1pPr>
                <a:lvl2pPr marL="742950" indent="-285750" eaLnBrk="0" hangingPunct="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2pPr>
                <a:lvl3pPr marL="1143000" indent="-228600" eaLnBrk="0" hangingPunct="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3pPr>
                <a:lvl4pPr marL="1600200" indent="-228600" eaLnBrk="0" hangingPunct="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4pPr>
                <a:lvl5pPr marL="2057400" indent="-228600" eaLnBrk="0" hangingPunct="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9pPr>
              </a:lstStyle>
              <a:p>
                <a:r>
                  <a:rPr kumimoji="0" lang="en-US" altLang="ja-JP" sz="1400">
                    <a:solidFill>
                      <a:srgbClr val="000000"/>
                    </a:solidFill>
                    <a:latin typeface="Arial" pitchFamily="34" charset="0"/>
                  </a:rPr>
                  <a:t>   </a:t>
                </a:r>
                <a:r>
                  <a:rPr kumimoji="0" lang="en-US" altLang="ja-JP" sz="1800" b="1">
                    <a:solidFill>
                      <a:srgbClr val="000000"/>
                    </a:solidFill>
                    <a:latin typeface="Symbol" pitchFamily="18" charset="2"/>
                  </a:rPr>
                  <a:t> </a:t>
                </a:r>
                <a:r>
                  <a:rPr kumimoji="0" lang="en-US" altLang="ja-JP" sz="1400" b="1">
                    <a:solidFill>
                      <a:srgbClr val="000000"/>
                    </a:solidFill>
                    <a:latin typeface="Arial" pitchFamily="34" charset="0"/>
                  </a:rPr>
                  <a:t>kink</a:t>
                </a:r>
                <a:endParaRPr kumimoji="0" lang="en-US" altLang="ja-JP" sz="2800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186399" name="Line 36"/>
              <p:cNvSpPr>
                <a:spLocks noChangeShapeType="1"/>
              </p:cNvSpPr>
              <p:nvPr/>
            </p:nvSpPr>
            <p:spPr bwMode="auto">
              <a:xfrm flipV="1">
                <a:off x="5614675" y="5474622"/>
                <a:ext cx="192123" cy="149682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186400" name="Line 37"/>
              <p:cNvSpPr>
                <a:spLocks noChangeShapeType="1"/>
              </p:cNvSpPr>
              <p:nvPr/>
            </p:nvSpPr>
            <p:spPr bwMode="auto">
              <a:xfrm>
                <a:off x="5600952" y="5663694"/>
                <a:ext cx="0" cy="57667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prstDash val="sysDot"/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186401" name="Text Box 38"/>
              <p:cNvSpPr txBox="1">
                <a:spLocks noChangeArrowheads="1"/>
              </p:cNvSpPr>
              <p:nvPr/>
            </p:nvSpPr>
            <p:spPr bwMode="auto">
              <a:xfrm>
                <a:off x="4846213" y="6390845"/>
                <a:ext cx="1173543" cy="314322"/>
              </a:xfrm>
              <a:prstGeom prst="rect">
                <a:avLst/>
              </a:prstGeom>
              <a:solidFill>
                <a:srgbClr val="99FF99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>
                <a:lvl1pPr eaLnBrk="0" hangingPunct="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1pPr>
                <a:lvl2pPr marL="742950" indent="-285750" eaLnBrk="0" hangingPunct="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2pPr>
                <a:lvl3pPr marL="1143000" indent="-228600" eaLnBrk="0" hangingPunct="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3pPr>
                <a:lvl4pPr marL="1600200" indent="-228600" eaLnBrk="0" hangingPunct="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4pPr>
                <a:lvl5pPr marL="2057400" indent="-228600" eaLnBrk="0" hangingPunct="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9pPr>
              </a:lstStyle>
              <a:p>
                <a:pPr algn="ctr"/>
                <a:r>
                  <a:rPr kumimoji="0" lang="en-US" altLang="ja-JP" sz="1400">
                    <a:solidFill>
                      <a:srgbClr val="000000"/>
                    </a:solidFill>
                    <a:latin typeface="Symbol" pitchFamily="18" charset="2"/>
                  </a:rPr>
                  <a:t>n</a:t>
                </a:r>
                <a:r>
                  <a:rPr kumimoji="0" lang="en-US" altLang="ja-JP" sz="1200" b="1" baseline="-22000">
                    <a:solidFill>
                      <a:srgbClr val="000000"/>
                    </a:solidFill>
                    <a:latin typeface="Symbol" pitchFamily="18" charset="2"/>
                  </a:rPr>
                  <a:t>m</a:t>
                </a:r>
                <a:r>
                  <a:rPr kumimoji="0" lang="en-US" altLang="ja-JP" sz="1400">
                    <a:solidFill>
                      <a:srgbClr val="000000"/>
                    </a:solidFill>
                    <a:latin typeface="Arial" pitchFamily="34" charset="0"/>
                  </a:rPr>
                  <a:t>N      </a:t>
                </a:r>
                <a:r>
                  <a:rPr kumimoji="0" lang="en-US" altLang="ja-JP" sz="1400">
                    <a:solidFill>
                      <a:srgbClr val="000000"/>
                    </a:solidFill>
                    <a:latin typeface="Symbol" pitchFamily="18" charset="2"/>
                  </a:rPr>
                  <a:t>n</a:t>
                </a:r>
                <a:r>
                  <a:rPr kumimoji="0" lang="en-US" altLang="ja-JP" sz="1200" b="1" baseline="-22000">
                    <a:solidFill>
                      <a:srgbClr val="000000"/>
                    </a:solidFill>
                    <a:latin typeface="Symbol" pitchFamily="18" charset="2"/>
                  </a:rPr>
                  <a:t>m</a:t>
                </a:r>
                <a:r>
                  <a:rPr kumimoji="0" lang="en-US" altLang="ja-JP" sz="1400">
                    <a:solidFill>
                      <a:srgbClr val="000000"/>
                    </a:solidFill>
                    <a:latin typeface="Symbol" pitchFamily="18" charset="2"/>
                  </a:rPr>
                  <a:t>p</a:t>
                </a:r>
                <a:r>
                  <a:rPr kumimoji="0" lang="en-US" altLang="ja-JP" sz="1400" baseline="32000">
                    <a:solidFill>
                      <a:srgbClr val="000000"/>
                    </a:solidFill>
                    <a:latin typeface="Arial" pitchFamily="34" charset="0"/>
                  </a:rPr>
                  <a:t>-</a:t>
                </a:r>
                <a:r>
                  <a:rPr kumimoji="0" lang="en-US" altLang="ja-JP" sz="1400">
                    <a:solidFill>
                      <a:srgbClr val="000000"/>
                    </a:solidFill>
                    <a:latin typeface="Arial" pitchFamily="34" charset="0"/>
                  </a:rPr>
                  <a:t>X</a:t>
                </a:r>
                <a:endParaRPr kumimoji="0" lang="en-US" altLang="ja-JP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186402" name="Line 39"/>
              <p:cNvSpPr>
                <a:spLocks noChangeShapeType="1"/>
              </p:cNvSpPr>
              <p:nvPr/>
            </p:nvSpPr>
            <p:spPr bwMode="auto">
              <a:xfrm>
                <a:off x="5284074" y="6593299"/>
                <a:ext cx="18339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186403" name="Text Box 40"/>
              <p:cNvSpPr txBox="1">
                <a:spLocks noChangeArrowheads="1"/>
              </p:cNvSpPr>
              <p:nvPr/>
            </p:nvSpPr>
            <p:spPr bwMode="auto">
              <a:xfrm>
                <a:off x="5905355" y="5647938"/>
                <a:ext cx="360543" cy="3671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 eaLnBrk="0" hangingPunct="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1pPr>
                <a:lvl2pPr marL="742950" indent="-285750" eaLnBrk="0" hangingPunct="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2pPr>
                <a:lvl3pPr marL="1143000" indent="-228600" eaLnBrk="0" hangingPunct="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3pPr>
                <a:lvl4pPr marL="1600200" indent="-228600" eaLnBrk="0" hangingPunct="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4pPr>
                <a:lvl5pPr marL="2057400" indent="-228600" eaLnBrk="0" hangingPunct="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9pPr>
              </a:lstStyle>
              <a:p>
                <a:pPr algn="ctr"/>
                <a:r>
                  <a:rPr kumimoji="0" lang="en-US" altLang="ja-JP" sz="1800" b="1">
                    <a:solidFill>
                      <a:srgbClr val="000000"/>
                    </a:solidFill>
                    <a:latin typeface="Symbol" pitchFamily="18" charset="2"/>
                  </a:rPr>
                  <a:t>p</a:t>
                </a:r>
                <a:r>
                  <a:rPr kumimoji="0" lang="en-US" altLang="ja-JP" sz="1800" baseline="36000">
                    <a:solidFill>
                      <a:srgbClr val="000000"/>
                    </a:solidFill>
                    <a:latin typeface="Arial" pitchFamily="34" charset="0"/>
                  </a:rPr>
                  <a:t>-</a:t>
                </a:r>
                <a:endParaRPr kumimoji="0" lang="en-US" altLang="ja-JP" b="1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186404" name="Text Box 41"/>
              <p:cNvSpPr txBox="1">
                <a:spLocks noChangeArrowheads="1"/>
              </p:cNvSpPr>
              <p:nvPr/>
            </p:nvSpPr>
            <p:spPr bwMode="auto">
              <a:xfrm>
                <a:off x="5523291" y="5071646"/>
                <a:ext cx="305028" cy="3693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 eaLnBrk="0" hangingPunct="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1pPr>
                <a:lvl2pPr marL="742950" indent="-285750" eaLnBrk="0" hangingPunct="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2pPr>
                <a:lvl3pPr marL="1143000" indent="-228600" eaLnBrk="0" hangingPunct="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3pPr>
                <a:lvl4pPr marL="1600200" indent="-228600" eaLnBrk="0" hangingPunct="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4pPr>
                <a:lvl5pPr marL="2057400" indent="-228600" eaLnBrk="0" hangingPunct="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9pPr>
              </a:lstStyle>
              <a:p>
                <a:pPr algn="ctr"/>
                <a:r>
                  <a:rPr kumimoji="0" lang="en-US" altLang="ja-JP" sz="1800">
                    <a:solidFill>
                      <a:srgbClr val="000000"/>
                    </a:solidFill>
                    <a:latin typeface="Symbol" pitchFamily="18" charset="2"/>
                  </a:rPr>
                  <a:t>f</a:t>
                </a:r>
                <a:endParaRPr kumimoji="0" lang="en-US" altLang="ja-JP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186405" name="Text Box 42"/>
              <p:cNvSpPr txBox="1">
                <a:spLocks noChangeArrowheads="1"/>
              </p:cNvSpPr>
              <p:nvPr/>
            </p:nvSpPr>
            <p:spPr bwMode="auto">
              <a:xfrm>
                <a:off x="5018345" y="4710456"/>
                <a:ext cx="310640" cy="3671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 eaLnBrk="0" hangingPunct="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1pPr>
                <a:lvl2pPr marL="742950" indent="-285750" eaLnBrk="0" hangingPunct="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2pPr>
                <a:lvl3pPr marL="1143000" indent="-228600" eaLnBrk="0" hangingPunct="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3pPr>
                <a:lvl4pPr marL="1600200" indent="-228600" eaLnBrk="0" hangingPunct="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4pPr>
                <a:lvl5pPr marL="2057400" indent="-228600" eaLnBrk="0" hangingPunct="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9pPr>
              </a:lstStyle>
              <a:p>
                <a:pPr algn="ctr"/>
                <a:r>
                  <a:rPr kumimoji="0" lang="en-US" altLang="ja-JP" sz="1800" b="1">
                    <a:solidFill>
                      <a:srgbClr val="000000"/>
                    </a:solidFill>
                    <a:latin typeface="Arial" pitchFamily="34" charset="0"/>
                  </a:rPr>
                  <a:t>x</a:t>
                </a:r>
                <a:endParaRPr kumimoji="0" lang="en-US" altLang="ja-JP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186406" name="Arc 60"/>
              <p:cNvSpPr>
                <a:spLocks/>
              </p:cNvSpPr>
              <p:nvPr/>
            </p:nvSpPr>
            <p:spPr bwMode="auto">
              <a:xfrm>
                <a:off x="5566020" y="5476198"/>
                <a:ext cx="150954" cy="89809"/>
              </a:xfrm>
              <a:custGeom>
                <a:avLst/>
                <a:gdLst>
                  <a:gd name="T0" fmla="*/ 0 w 22212"/>
                  <a:gd name="T1" fmla="*/ 2147483647 h 21600"/>
                  <a:gd name="T2" fmla="*/ 2147483647 w 22212"/>
                  <a:gd name="T3" fmla="*/ 2147483647 h 21600"/>
                  <a:gd name="T4" fmla="*/ 2147483647 w 22212"/>
                  <a:gd name="T5" fmla="*/ 2147483647 h 21600"/>
                  <a:gd name="T6" fmla="*/ 0 60000 65536"/>
                  <a:gd name="T7" fmla="*/ 0 60000 65536"/>
                  <a:gd name="T8" fmla="*/ 0 60000 65536"/>
                  <a:gd name="T9" fmla="*/ 0 w 22212"/>
                  <a:gd name="T10" fmla="*/ 0 h 21600"/>
                  <a:gd name="T11" fmla="*/ 22212 w 22212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2212" h="21600" fill="none" extrusionOk="0">
                    <a:moveTo>
                      <a:pt x="0" y="94"/>
                    </a:moveTo>
                    <a:cubicBezTo>
                      <a:pt x="670" y="31"/>
                      <a:pt x="1342" y="-1"/>
                      <a:pt x="2016" y="-1"/>
                    </a:cubicBezTo>
                    <a:cubicBezTo>
                      <a:pt x="10990" y="-1"/>
                      <a:pt x="19029" y="5549"/>
                      <a:pt x="22212" y="13939"/>
                    </a:cubicBezTo>
                  </a:path>
                  <a:path w="22212" h="21600" stroke="0" extrusionOk="0">
                    <a:moveTo>
                      <a:pt x="0" y="94"/>
                    </a:moveTo>
                    <a:cubicBezTo>
                      <a:pt x="670" y="31"/>
                      <a:pt x="1342" y="-1"/>
                      <a:pt x="2016" y="-1"/>
                    </a:cubicBezTo>
                    <a:cubicBezTo>
                      <a:pt x="10990" y="-1"/>
                      <a:pt x="19029" y="5549"/>
                      <a:pt x="22212" y="13939"/>
                    </a:cubicBezTo>
                    <a:lnTo>
                      <a:pt x="2016" y="21600"/>
                    </a:lnTo>
                    <a:lnTo>
                      <a:pt x="0" y="94"/>
                    </a:lnTo>
                    <a:close/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186407" name="AutoShape 64"/>
              <p:cNvSpPr>
                <a:spLocks noChangeArrowheads="1"/>
              </p:cNvSpPr>
              <p:nvPr/>
            </p:nvSpPr>
            <p:spPr bwMode="auto">
              <a:xfrm>
                <a:off x="4619128" y="3547662"/>
                <a:ext cx="1085370" cy="655450"/>
              </a:xfrm>
              <a:prstGeom prst="flowChartAlternateProcess">
                <a:avLst/>
              </a:prstGeom>
              <a:solidFill>
                <a:srgbClr val="FF9999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1pPr>
                <a:lvl2pPr marL="742950" indent="-285750" eaLnBrk="0" hangingPunct="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2pPr>
                <a:lvl3pPr marL="1143000" indent="-228600" eaLnBrk="0" hangingPunct="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3pPr>
                <a:lvl4pPr marL="1600200" indent="-228600" eaLnBrk="0" hangingPunct="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4pPr>
                <a:lvl5pPr marL="2057400" indent="-228600" eaLnBrk="0" hangingPunct="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9pPr>
              </a:lstStyle>
              <a:p>
                <a:pPr algn="ctr"/>
                <a:endParaRPr kumimoji="0" lang="ja-JP" altLang="ja-JP" sz="1800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186408" name="Text Box 65"/>
              <p:cNvSpPr txBox="1">
                <a:spLocks noChangeArrowheads="1"/>
              </p:cNvSpPr>
              <p:nvPr/>
            </p:nvSpPr>
            <p:spPr bwMode="auto">
              <a:xfrm>
                <a:off x="4747757" y="3571475"/>
                <a:ext cx="819415" cy="60959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1pPr>
                <a:lvl2pPr marL="742950" indent="-285750" eaLnBrk="0" hangingPunct="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2pPr>
                <a:lvl3pPr marL="1143000" indent="-228600" eaLnBrk="0" hangingPunct="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3pPr>
                <a:lvl4pPr marL="1600200" indent="-228600" eaLnBrk="0" hangingPunct="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4pPr>
                <a:lvl5pPr marL="2057400" indent="-228600" eaLnBrk="0" hangingPunct="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9pPr>
              </a:lstStyle>
              <a:p>
                <a:pPr algn="ctr"/>
                <a:r>
                  <a:rPr kumimoji="0" lang="en-US" altLang="ja-JP" sz="1400" b="1">
                    <a:solidFill>
                      <a:srgbClr val="000000"/>
                    </a:solidFill>
                    <a:latin typeface="Arial" pitchFamily="34" charset="0"/>
                  </a:rPr>
                  <a:t> BG:</a:t>
                </a:r>
              </a:p>
              <a:p>
                <a:pPr algn="ctr"/>
                <a:r>
                  <a:rPr kumimoji="0" lang="en-US" altLang="ja-JP" sz="1400" b="1">
                    <a:solidFill>
                      <a:srgbClr val="000000"/>
                    </a:solidFill>
                    <a:latin typeface="Arial" pitchFamily="34" charset="0"/>
                  </a:rPr>
                  <a:t>small </a:t>
                </a:r>
                <a:r>
                  <a:rPr kumimoji="0" lang="en-US" altLang="ja-JP" sz="2000" b="1">
                    <a:solidFill>
                      <a:srgbClr val="000000"/>
                    </a:solidFill>
                    <a:latin typeface="Symbol" pitchFamily="18" charset="2"/>
                  </a:rPr>
                  <a:t>f</a:t>
                </a:r>
                <a:endParaRPr kumimoji="0" lang="en-US" altLang="ja-JP" sz="2000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</p:grpSp>
        <p:sp>
          <p:nvSpPr>
            <p:cNvPr id="186391" name="Text Box 41"/>
            <p:cNvSpPr txBox="1">
              <a:spLocks noChangeArrowheads="1"/>
            </p:cNvSpPr>
            <p:nvPr/>
          </p:nvSpPr>
          <p:spPr bwMode="auto">
            <a:xfrm>
              <a:off x="5638800" y="990600"/>
              <a:ext cx="304929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9pPr>
            </a:lstStyle>
            <a:p>
              <a:pPr algn="ctr"/>
              <a:r>
                <a:rPr kumimoji="0" lang="en-US" altLang="ja-JP" sz="1800">
                  <a:solidFill>
                    <a:srgbClr val="000000"/>
                  </a:solidFill>
                  <a:latin typeface="Symbol" pitchFamily="18" charset="2"/>
                </a:rPr>
                <a:t>f</a:t>
              </a:r>
              <a:endParaRPr kumimoji="0" lang="en-US" altLang="ja-JP">
                <a:solidFill>
                  <a:srgbClr val="000000"/>
                </a:solidFill>
                <a:latin typeface="Arial" pitchFamily="34" charset="0"/>
              </a:endParaRPr>
            </a:p>
          </p:txBody>
        </p:sp>
      </p:grpSp>
      <p:grpSp>
        <p:nvGrpSpPr>
          <p:cNvPr id="186373" name="Group 61"/>
          <p:cNvGrpSpPr>
            <a:grpSpLocks/>
          </p:cNvGrpSpPr>
          <p:nvPr/>
        </p:nvGrpSpPr>
        <p:grpSpPr bwMode="auto">
          <a:xfrm>
            <a:off x="3594100" y="3343275"/>
            <a:ext cx="5562600" cy="3514725"/>
            <a:chOff x="3581400" y="3343275"/>
            <a:chExt cx="5562600" cy="3514725"/>
          </a:xfrm>
        </p:grpSpPr>
        <p:grpSp>
          <p:nvGrpSpPr>
            <p:cNvPr id="186375" name="Group 54"/>
            <p:cNvGrpSpPr>
              <a:grpSpLocks/>
            </p:cNvGrpSpPr>
            <p:nvPr/>
          </p:nvGrpSpPr>
          <p:grpSpPr bwMode="auto">
            <a:xfrm>
              <a:off x="3581400" y="3343275"/>
              <a:ext cx="5562600" cy="3514725"/>
              <a:chOff x="3581400" y="3352800"/>
              <a:chExt cx="5562600" cy="3514725"/>
            </a:xfrm>
          </p:grpSpPr>
          <p:sp>
            <p:nvSpPr>
              <p:cNvPr id="186381" name="Slide Number Placeholder 4"/>
              <p:cNvSpPr txBox="1">
                <a:spLocks/>
              </p:cNvSpPr>
              <p:nvPr/>
            </p:nvSpPr>
            <p:spPr bwMode="auto">
              <a:xfrm>
                <a:off x="7162800" y="6553200"/>
                <a:ext cx="1905000" cy="2286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1pPr>
                <a:lvl2pPr marL="742950" indent="-285750" eaLnBrk="0" hangingPunct="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2pPr>
                <a:lvl3pPr marL="1143000" indent="-228600" eaLnBrk="0" hangingPunct="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3pPr>
                <a:lvl4pPr marL="1600200" indent="-228600" eaLnBrk="0" hangingPunct="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4pPr>
                <a:lvl5pPr marL="2057400" indent="-228600" eaLnBrk="0" hangingPunct="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9pPr>
              </a:lstStyle>
              <a:p>
                <a:pPr algn="r">
                  <a:lnSpc>
                    <a:spcPct val="190000"/>
                  </a:lnSpc>
                </a:pPr>
                <a:fld id="{DF659008-F61A-47D9-8A5D-E92BF86E58D4}" type="slidenum">
                  <a:rPr kumimoji="0" lang="en-US" altLang="ja-JP" sz="800">
                    <a:solidFill>
                      <a:srgbClr val="FFFFFF"/>
                    </a:solidFill>
                    <a:latin typeface="Arial" pitchFamily="34" charset="0"/>
                  </a:rPr>
                  <a:pPr algn="r">
                    <a:lnSpc>
                      <a:spcPct val="190000"/>
                    </a:lnSpc>
                  </a:pPr>
                  <a:t>25</a:t>
                </a:fld>
                <a:endParaRPr kumimoji="0" lang="en-US" altLang="ja-JP" sz="800">
                  <a:solidFill>
                    <a:srgbClr val="FFFFFF"/>
                  </a:solidFill>
                  <a:latin typeface="Arial" pitchFamily="34" charset="0"/>
                </a:endParaRPr>
              </a:p>
            </p:txBody>
          </p:sp>
          <p:grpSp>
            <p:nvGrpSpPr>
              <p:cNvPr id="186382" name="Group 88"/>
              <p:cNvGrpSpPr>
                <a:grpSpLocks/>
              </p:cNvGrpSpPr>
              <p:nvPr/>
            </p:nvGrpSpPr>
            <p:grpSpPr bwMode="auto">
              <a:xfrm>
                <a:off x="3581400" y="3352800"/>
                <a:ext cx="5562600" cy="3514725"/>
                <a:chOff x="3581400" y="3352800"/>
                <a:chExt cx="5562600" cy="3514652"/>
              </a:xfrm>
            </p:grpSpPr>
            <p:pic>
              <p:nvPicPr>
                <p:cNvPr id="186385" name="Picture 5" descr="Phi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581400" y="3352800"/>
                  <a:ext cx="5562600" cy="351465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186386" name="Rectangle 4"/>
                <p:cNvSpPr>
                  <a:spLocks noChangeArrowheads="1"/>
                </p:cNvSpPr>
                <p:nvPr/>
              </p:nvSpPr>
              <p:spPr bwMode="auto">
                <a:xfrm>
                  <a:off x="7933176" y="3758624"/>
                  <a:ext cx="30637" cy="2758852"/>
                </a:xfrm>
                <a:prstGeom prst="rect">
                  <a:avLst/>
                </a:prstGeom>
                <a:solidFill>
                  <a:srgbClr val="FF0000">
                    <a:alpha val="49019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 eaLnBrk="0" hangingPunct="0">
                    <a:defRPr kumimoji="1" sz="2400">
                      <a:solidFill>
                        <a:schemeClr val="tx1"/>
                      </a:solidFill>
                      <a:latin typeface="Times New Roman" pitchFamily="18" charset="0"/>
                      <a:ea typeface="ＭＳ Ｐゴシック" pitchFamily="50" charset="-128"/>
                    </a:defRPr>
                  </a:lvl1pPr>
                  <a:lvl2pPr marL="742950" indent="-285750" eaLnBrk="0" hangingPunct="0">
                    <a:defRPr kumimoji="1" sz="2400">
                      <a:solidFill>
                        <a:schemeClr val="tx1"/>
                      </a:solidFill>
                      <a:latin typeface="Times New Roman" pitchFamily="18" charset="0"/>
                      <a:ea typeface="ＭＳ Ｐゴシック" pitchFamily="50" charset="-128"/>
                    </a:defRPr>
                  </a:lvl2pPr>
                  <a:lvl3pPr marL="1143000" indent="-228600" eaLnBrk="0" hangingPunct="0">
                    <a:defRPr kumimoji="1" sz="2400">
                      <a:solidFill>
                        <a:schemeClr val="tx1"/>
                      </a:solidFill>
                      <a:latin typeface="Times New Roman" pitchFamily="18" charset="0"/>
                      <a:ea typeface="ＭＳ Ｐゴシック" pitchFamily="50" charset="-128"/>
                    </a:defRPr>
                  </a:lvl3pPr>
                  <a:lvl4pPr marL="1600200" indent="-228600" eaLnBrk="0" hangingPunct="0">
                    <a:defRPr kumimoji="1" sz="2400">
                      <a:solidFill>
                        <a:schemeClr val="tx1"/>
                      </a:solidFill>
                      <a:latin typeface="Times New Roman" pitchFamily="18" charset="0"/>
                      <a:ea typeface="ＭＳ Ｐゴシック" pitchFamily="50" charset="-128"/>
                    </a:defRPr>
                  </a:lvl4pPr>
                  <a:lvl5pPr marL="2057400" indent="-228600" eaLnBrk="0" hangingPunct="0">
                    <a:defRPr kumimoji="1" sz="2400">
                      <a:solidFill>
                        <a:schemeClr val="tx1"/>
                      </a:solidFill>
                      <a:latin typeface="Times New Roman" pitchFamily="18" charset="0"/>
                      <a:ea typeface="ＭＳ Ｐゴシック" pitchFamily="50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400">
                      <a:solidFill>
                        <a:schemeClr val="tx1"/>
                      </a:solidFill>
                      <a:latin typeface="Times New Roman" pitchFamily="18" charset="0"/>
                      <a:ea typeface="ＭＳ Ｐゴシック" pitchFamily="50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400">
                      <a:solidFill>
                        <a:schemeClr val="tx1"/>
                      </a:solidFill>
                      <a:latin typeface="Times New Roman" pitchFamily="18" charset="0"/>
                      <a:ea typeface="ＭＳ Ｐゴシック" pitchFamily="50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400">
                      <a:solidFill>
                        <a:schemeClr val="tx1"/>
                      </a:solidFill>
                      <a:latin typeface="Times New Roman" pitchFamily="18" charset="0"/>
                      <a:ea typeface="ＭＳ Ｐゴシック" pitchFamily="50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400">
                      <a:solidFill>
                        <a:schemeClr val="tx1"/>
                      </a:solidFill>
                      <a:latin typeface="Times New Roman" pitchFamily="18" charset="0"/>
                      <a:ea typeface="ＭＳ Ｐゴシック" pitchFamily="50" charset="-128"/>
                    </a:defRPr>
                  </a:lvl9pPr>
                </a:lstStyle>
                <a:p>
                  <a:endParaRPr kumimoji="0" lang="ja-JP" altLang="ja-JP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186387" name="Text Box 6"/>
                <p:cNvSpPr txBox="1">
                  <a:spLocks noChangeArrowheads="1"/>
                </p:cNvSpPr>
                <p:nvPr/>
              </p:nvSpPr>
              <p:spPr bwMode="auto">
                <a:xfrm>
                  <a:off x="4306888" y="3809991"/>
                  <a:ext cx="1712912" cy="70324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 kumimoji="1" sz="2400">
                      <a:solidFill>
                        <a:schemeClr val="tx1"/>
                      </a:solidFill>
                      <a:latin typeface="Times New Roman" pitchFamily="18" charset="0"/>
                      <a:ea typeface="ＭＳ Ｐゴシック" pitchFamily="50" charset="-128"/>
                    </a:defRPr>
                  </a:lvl1pPr>
                  <a:lvl2pPr marL="742950" indent="-285750" eaLnBrk="0" hangingPunct="0">
                    <a:defRPr kumimoji="1" sz="2400">
                      <a:solidFill>
                        <a:schemeClr val="tx1"/>
                      </a:solidFill>
                      <a:latin typeface="Times New Roman" pitchFamily="18" charset="0"/>
                      <a:ea typeface="ＭＳ Ｐゴシック" pitchFamily="50" charset="-128"/>
                    </a:defRPr>
                  </a:lvl2pPr>
                  <a:lvl3pPr marL="1143000" indent="-228600" eaLnBrk="0" hangingPunct="0">
                    <a:defRPr kumimoji="1" sz="2400">
                      <a:solidFill>
                        <a:schemeClr val="tx1"/>
                      </a:solidFill>
                      <a:latin typeface="Times New Roman" pitchFamily="18" charset="0"/>
                      <a:ea typeface="ＭＳ Ｐゴシック" pitchFamily="50" charset="-128"/>
                    </a:defRPr>
                  </a:lvl3pPr>
                  <a:lvl4pPr marL="1600200" indent="-228600" eaLnBrk="0" hangingPunct="0">
                    <a:defRPr kumimoji="1" sz="2400">
                      <a:solidFill>
                        <a:schemeClr val="tx1"/>
                      </a:solidFill>
                      <a:latin typeface="Times New Roman" pitchFamily="18" charset="0"/>
                      <a:ea typeface="ＭＳ Ｐゴシック" pitchFamily="50" charset="-128"/>
                    </a:defRPr>
                  </a:lvl4pPr>
                  <a:lvl5pPr marL="2057400" indent="-228600" eaLnBrk="0" hangingPunct="0">
                    <a:defRPr kumimoji="1" sz="2400">
                      <a:solidFill>
                        <a:schemeClr val="tx1"/>
                      </a:solidFill>
                      <a:latin typeface="Times New Roman" pitchFamily="18" charset="0"/>
                      <a:ea typeface="ＭＳ Ｐゴシック" pitchFamily="50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400">
                      <a:solidFill>
                        <a:schemeClr val="tx1"/>
                      </a:solidFill>
                      <a:latin typeface="Times New Roman" pitchFamily="18" charset="0"/>
                      <a:ea typeface="ＭＳ Ｐゴシック" pitchFamily="50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400">
                      <a:solidFill>
                        <a:schemeClr val="tx1"/>
                      </a:solidFill>
                      <a:latin typeface="Times New Roman" pitchFamily="18" charset="0"/>
                      <a:ea typeface="ＭＳ Ｐゴシック" pitchFamily="50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400">
                      <a:solidFill>
                        <a:schemeClr val="tx1"/>
                      </a:solidFill>
                      <a:latin typeface="Times New Roman" pitchFamily="18" charset="0"/>
                      <a:ea typeface="ＭＳ Ｐゴシック" pitchFamily="50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400">
                      <a:solidFill>
                        <a:schemeClr val="tx1"/>
                      </a:solidFill>
                      <a:latin typeface="Times New Roman" pitchFamily="18" charset="0"/>
                      <a:ea typeface="ＭＳ Ｐゴシック" pitchFamily="50" charset="-128"/>
                    </a:defRPr>
                  </a:lvl9pPr>
                </a:lstStyle>
                <a:p>
                  <a:pPr>
                    <a:spcBef>
                      <a:spcPct val="50000"/>
                    </a:spcBef>
                  </a:pPr>
                  <a:r>
                    <a:rPr kumimoji="0" lang="it-IT" altLang="ja-JP" sz="1600">
                      <a:solidFill>
                        <a:srgbClr val="000000"/>
                      </a:solidFill>
                      <a:latin typeface="Arial" pitchFamily="34" charset="0"/>
                    </a:rPr>
                    <a:t>Blue: MC - NC</a:t>
                  </a:r>
                </a:p>
                <a:p>
                  <a:pPr>
                    <a:spcBef>
                      <a:spcPct val="50000"/>
                    </a:spcBef>
                  </a:pPr>
                  <a:r>
                    <a:rPr kumimoji="0" lang="it-IT" altLang="ja-JP" sz="1600">
                      <a:solidFill>
                        <a:srgbClr val="000000"/>
                      </a:solidFill>
                      <a:latin typeface="Arial" pitchFamily="34" charset="0"/>
                    </a:rPr>
                    <a:t>Black: MC - </a:t>
                  </a:r>
                  <a:r>
                    <a:rPr kumimoji="0" lang="it-IT" altLang="ja-JP" sz="1600">
                      <a:solidFill>
                        <a:srgbClr val="000000"/>
                      </a:solidFill>
                      <a:latin typeface="Symbol" pitchFamily="18" charset="2"/>
                    </a:rPr>
                    <a:t>t</a:t>
                  </a:r>
                </a:p>
              </p:txBody>
            </p:sp>
            <p:sp>
              <p:nvSpPr>
                <p:cNvPr id="186388" name="Rectangle 85"/>
                <p:cNvSpPr>
                  <a:spLocks noChangeArrowheads="1"/>
                </p:cNvSpPr>
                <p:nvPr/>
              </p:nvSpPr>
              <p:spPr bwMode="auto">
                <a:xfrm>
                  <a:off x="8153400" y="6553134"/>
                  <a:ext cx="533400" cy="30479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 kumimoji="1" sz="2400">
                      <a:solidFill>
                        <a:schemeClr val="tx1"/>
                      </a:solidFill>
                      <a:latin typeface="Times New Roman" pitchFamily="18" charset="0"/>
                      <a:ea typeface="ＭＳ Ｐゴシック" pitchFamily="50" charset="-128"/>
                    </a:defRPr>
                  </a:lvl1pPr>
                  <a:lvl2pPr marL="742950" indent="-285750" eaLnBrk="0" hangingPunct="0">
                    <a:defRPr kumimoji="1" sz="2400">
                      <a:solidFill>
                        <a:schemeClr val="tx1"/>
                      </a:solidFill>
                      <a:latin typeface="Times New Roman" pitchFamily="18" charset="0"/>
                      <a:ea typeface="ＭＳ Ｐゴシック" pitchFamily="50" charset="-128"/>
                    </a:defRPr>
                  </a:lvl2pPr>
                  <a:lvl3pPr marL="1143000" indent="-228600" eaLnBrk="0" hangingPunct="0">
                    <a:defRPr kumimoji="1" sz="2400">
                      <a:solidFill>
                        <a:schemeClr val="tx1"/>
                      </a:solidFill>
                      <a:latin typeface="Times New Roman" pitchFamily="18" charset="0"/>
                      <a:ea typeface="ＭＳ Ｐゴシック" pitchFamily="50" charset="-128"/>
                    </a:defRPr>
                  </a:lvl3pPr>
                  <a:lvl4pPr marL="1600200" indent="-228600" eaLnBrk="0" hangingPunct="0">
                    <a:defRPr kumimoji="1" sz="2400">
                      <a:solidFill>
                        <a:schemeClr val="tx1"/>
                      </a:solidFill>
                      <a:latin typeface="Times New Roman" pitchFamily="18" charset="0"/>
                      <a:ea typeface="ＭＳ Ｐゴシック" pitchFamily="50" charset="-128"/>
                    </a:defRPr>
                  </a:lvl4pPr>
                  <a:lvl5pPr marL="2057400" indent="-228600" eaLnBrk="0" hangingPunct="0">
                    <a:defRPr kumimoji="1" sz="2400">
                      <a:solidFill>
                        <a:schemeClr val="tx1"/>
                      </a:solidFill>
                      <a:latin typeface="Times New Roman" pitchFamily="18" charset="0"/>
                      <a:ea typeface="ＭＳ Ｐゴシック" pitchFamily="50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400">
                      <a:solidFill>
                        <a:schemeClr val="tx1"/>
                      </a:solidFill>
                      <a:latin typeface="Times New Roman" pitchFamily="18" charset="0"/>
                      <a:ea typeface="ＭＳ Ｐゴシック" pitchFamily="50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400">
                      <a:solidFill>
                        <a:schemeClr val="tx1"/>
                      </a:solidFill>
                      <a:latin typeface="Times New Roman" pitchFamily="18" charset="0"/>
                      <a:ea typeface="ＭＳ Ｐゴシック" pitchFamily="50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400">
                      <a:solidFill>
                        <a:schemeClr val="tx1"/>
                      </a:solidFill>
                      <a:latin typeface="Times New Roman" pitchFamily="18" charset="0"/>
                      <a:ea typeface="ＭＳ Ｐゴシック" pitchFamily="50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400">
                      <a:solidFill>
                        <a:schemeClr val="tx1"/>
                      </a:solidFill>
                      <a:latin typeface="Times New Roman" pitchFamily="18" charset="0"/>
                      <a:ea typeface="ＭＳ Ｐゴシック" pitchFamily="50" charset="-128"/>
                    </a:defRPr>
                  </a:lvl9pPr>
                </a:lstStyle>
                <a:p>
                  <a:r>
                    <a:rPr kumimoji="0" lang="en-US" altLang="ja-JP" sz="1400">
                      <a:solidFill>
                        <a:srgbClr val="000000"/>
                      </a:solidFill>
                      <a:latin typeface="Arial" pitchFamily="34" charset="0"/>
                    </a:rPr>
                    <a:t>rad</a:t>
                  </a:r>
                </a:p>
              </p:txBody>
            </p:sp>
          </p:grpSp>
          <p:cxnSp>
            <p:nvCxnSpPr>
              <p:cNvPr id="58" name="Straight Connector 57"/>
              <p:cNvCxnSpPr>
                <a:cxnSpLocks noChangeShapeType="1"/>
              </p:cNvCxnSpPr>
              <p:nvPr/>
            </p:nvCxnSpPr>
            <p:spPr bwMode="auto">
              <a:xfrm rot="5400000" flipH="1" flipV="1">
                <a:off x="5039519" y="5277644"/>
                <a:ext cx="2438400" cy="1588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  <a:effectLst>
                <a:outerShdw blurRad="40000" dist="23000" dir="5400000" rotWithShape="0">
                  <a:srgbClr val="808080">
                    <a:alpha val="34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186384" name="Rectangle 87"/>
              <p:cNvSpPr>
                <a:spLocks noChangeArrowheads="1"/>
              </p:cNvSpPr>
              <p:nvPr/>
            </p:nvSpPr>
            <p:spPr bwMode="auto">
              <a:xfrm>
                <a:off x="5721350" y="5924550"/>
                <a:ext cx="522288" cy="3968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1pPr>
                <a:lvl2pPr marL="742950" indent="-285750" eaLnBrk="0" hangingPunct="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2pPr>
                <a:lvl3pPr marL="1143000" indent="-228600" eaLnBrk="0" hangingPunct="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3pPr>
                <a:lvl4pPr marL="1600200" indent="-228600" eaLnBrk="0" hangingPunct="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4pPr>
                <a:lvl5pPr marL="2057400" indent="-228600" eaLnBrk="0" hangingPunct="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9pPr>
              </a:lstStyle>
              <a:p>
                <a:r>
                  <a:rPr kumimoji="0" lang="en-US" altLang="ja-JP" sz="2000">
                    <a:solidFill>
                      <a:srgbClr val="000090"/>
                    </a:solidFill>
                    <a:latin typeface="Arial" pitchFamily="34" charset="0"/>
                  </a:rPr>
                  <a:t>cut</a:t>
                </a:r>
                <a:endParaRPr kumimoji="0" lang="en-US" altLang="ja-JP" sz="2000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</p:grpSp>
        <p:grpSp>
          <p:nvGrpSpPr>
            <p:cNvPr id="186376" name="Group 55"/>
            <p:cNvGrpSpPr>
              <a:grpSpLocks/>
            </p:cNvGrpSpPr>
            <p:nvPr/>
          </p:nvGrpSpPr>
          <p:grpSpPr bwMode="auto">
            <a:xfrm>
              <a:off x="6019799" y="5410200"/>
              <a:ext cx="228601" cy="533400"/>
              <a:chOff x="2971800" y="2286000"/>
              <a:chExt cx="228601" cy="533400"/>
            </a:xfrm>
          </p:grpSpPr>
          <p:cxnSp>
            <p:nvCxnSpPr>
              <p:cNvPr id="186377" name="Straight Connector 56"/>
              <p:cNvCxnSpPr>
                <a:cxnSpLocks noChangeShapeType="1"/>
              </p:cNvCxnSpPr>
              <p:nvPr/>
            </p:nvCxnSpPr>
            <p:spPr bwMode="auto">
              <a:xfrm rot="10800000">
                <a:off x="2971800" y="2286000"/>
                <a:ext cx="228600" cy="762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86378" name="Straight Connector 58"/>
              <p:cNvCxnSpPr>
                <a:cxnSpLocks noChangeShapeType="1"/>
              </p:cNvCxnSpPr>
              <p:nvPr/>
            </p:nvCxnSpPr>
            <p:spPr bwMode="auto">
              <a:xfrm rot="10800000">
                <a:off x="2971801" y="2438400"/>
                <a:ext cx="228600" cy="762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86379" name="Straight Connector 59"/>
              <p:cNvCxnSpPr>
                <a:cxnSpLocks noChangeShapeType="1"/>
              </p:cNvCxnSpPr>
              <p:nvPr/>
            </p:nvCxnSpPr>
            <p:spPr bwMode="auto">
              <a:xfrm rot="10800000">
                <a:off x="2971800" y="2590800"/>
                <a:ext cx="228600" cy="762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86380" name="Straight Connector 60"/>
              <p:cNvCxnSpPr>
                <a:cxnSpLocks noChangeShapeType="1"/>
              </p:cNvCxnSpPr>
              <p:nvPr/>
            </p:nvCxnSpPr>
            <p:spPr bwMode="auto">
              <a:xfrm rot="10800000">
                <a:off x="2971801" y="2743200"/>
                <a:ext cx="228600" cy="762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</p:grpSp>
      <p:sp>
        <p:nvSpPr>
          <p:cNvPr id="186374" name="Text Box 61"/>
          <p:cNvSpPr txBox="1">
            <a:spLocks noChangeArrowheads="1"/>
          </p:cNvSpPr>
          <p:nvPr/>
        </p:nvSpPr>
        <p:spPr bwMode="auto">
          <a:xfrm>
            <a:off x="-63861" y="1305342"/>
            <a:ext cx="4617715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eaLnBrk="1" hangingPunct="1"/>
            <a:r>
              <a:rPr lang="en-US" altLang="ja-JP" sz="1600" b="1" dirty="0" smtClean="0">
                <a:solidFill>
                  <a:srgbClr val="000000"/>
                </a:solidFill>
              </a:rPr>
              <a:t>Signal </a:t>
            </a:r>
            <a:endParaRPr lang="ja-JP" altLang="en-US" sz="1600" b="1" dirty="0">
              <a:solidFill>
                <a:srgbClr val="000000"/>
              </a:solidFill>
            </a:endParaRPr>
          </a:p>
          <a:p>
            <a:pPr eaLnBrk="1" hangingPunct="1"/>
            <a:r>
              <a:rPr lang="en-US" altLang="ja-JP" sz="1600" b="1" dirty="0" smtClean="0">
                <a:solidFill>
                  <a:srgbClr val="000000"/>
                </a:solidFill>
              </a:rPr>
              <a:t>Tau and hadron system back to back.</a:t>
            </a:r>
            <a:endParaRPr lang="ja-JP" altLang="en-US" sz="1600" b="1" dirty="0">
              <a:solidFill>
                <a:srgbClr val="000000"/>
              </a:solidFill>
            </a:endParaRPr>
          </a:p>
          <a:p>
            <a:pPr eaLnBrk="1" hangingPunct="1"/>
            <a:endParaRPr lang="ja-JP" altLang="en-US" sz="1600" b="1" dirty="0">
              <a:solidFill>
                <a:srgbClr val="000000"/>
              </a:solidFill>
            </a:endParaRPr>
          </a:p>
          <a:p>
            <a:pPr eaLnBrk="1" hangingPunct="1"/>
            <a:r>
              <a:rPr lang="en-US" altLang="ja-JP" sz="1600" b="1" dirty="0" smtClean="0">
                <a:solidFill>
                  <a:srgbClr val="000000"/>
                </a:solidFill>
              </a:rPr>
              <a:t>Background</a:t>
            </a:r>
            <a:endParaRPr lang="ja-JP" altLang="en-US" sz="1600" b="1" dirty="0">
              <a:solidFill>
                <a:srgbClr val="000000"/>
              </a:solidFill>
            </a:endParaRPr>
          </a:p>
          <a:p>
            <a:pPr eaLnBrk="1" hangingPunct="1"/>
            <a:r>
              <a:rPr lang="en-US" altLang="ja-JP" sz="1600" b="1" dirty="0" smtClean="0">
                <a:solidFill>
                  <a:srgbClr val="000000"/>
                </a:solidFill>
              </a:rPr>
              <a:t>A track of the hadron system made a mimic kink</a:t>
            </a:r>
          </a:p>
          <a:p>
            <a:pPr eaLnBrk="1" hangingPunct="1"/>
            <a:endParaRPr lang="ja-JP" altLang="en-US" sz="16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951372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Slide Number Placeholder 4"/>
          <p:cNvSpPr txBox="1">
            <a:spLocks noGrp="1"/>
          </p:cNvSpPr>
          <p:nvPr/>
        </p:nvSpPr>
        <p:spPr bwMode="auto">
          <a:xfrm>
            <a:off x="7162800" y="6553200"/>
            <a:ext cx="1905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algn="r">
              <a:lnSpc>
                <a:spcPct val="190000"/>
              </a:lnSpc>
            </a:pPr>
            <a:fld id="{FE211424-550E-464F-BA55-8DFE85103FB4}" type="slidenum">
              <a:rPr kumimoji="0" lang="ja-JP" altLang="en-US" sz="800">
                <a:solidFill>
                  <a:srgbClr val="FFFFFF"/>
                </a:solidFill>
                <a:latin typeface="Arial" pitchFamily="34" charset="0"/>
              </a:rPr>
              <a:pPr algn="r">
                <a:lnSpc>
                  <a:spcPct val="190000"/>
                </a:lnSpc>
              </a:pPr>
              <a:t>26</a:t>
            </a:fld>
            <a:endParaRPr kumimoji="0" lang="ja-JP" altLang="en-US" sz="800">
              <a:solidFill>
                <a:srgbClr val="FFFFFF"/>
              </a:solidFill>
              <a:latin typeface="Arial" pitchFamily="34" charset="0"/>
            </a:endParaRPr>
          </a:p>
        </p:txBody>
      </p:sp>
      <p:sp>
        <p:nvSpPr>
          <p:cNvPr id="187395" name="Rectangle 6"/>
          <p:cNvSpPr>
            <a:spLocks noChangeArrowheads="1"/>
          </p:cNvSpPr>
          <p:nvPr/>
        </p:nvSpPr>
        <p:spPr bwMode="auto">
          <a:xfrm>
            <a:off x="304800" y="228600"/>
            <a:ext cx="35782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r>
              <a:rPr kumimoji="0" lang="en-US" altLang="ja-JP" sz="2800">
                <a:solidFill>
                  <a:srgbClr val="FFFF00"/>
                </a:solidFill>
                <a:latin typeface="Arial" pitchFamily="34" charset="0"/>
              </a:rPr>
              <a:t>Kinematical variables</a:t>
            </a:r>
          </a:p>
        </p:txBody>
      </p:sp>
      <p:graphicFrame>
        <p:nvGraphicFramePr>
          <p:cNvPr id="263216" name="Group 4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8503397"/>
              </p:ext>
            </p:extLst>
          </p:nvPr>
        </p:nvGraphicFramePr>
        <p:xfrm>
          <a:off x="762000" y="1941513"/>
          <a:ext cx="6172200" cy="4843464"/>
        </p:xfrm>
        <a:graphic>
          <a:graphicData uri="http://schemas.openxmlformats.org/drawingml/2006/table">
            <a:tbl>
              <a:tblPr/>
              <a:tblGrid>
                <a:gridCol w="1989138"/>
                <a:gridCol w="2057400"/>
                <a:gridCol w="2125662"/>
              </a:tblGrid>
              <a:tr h="863600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ja-JP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pitchFamily="50" charset="-128"/>
                          <a:cs typeface="Arial" charset="0"/>
                        </a:rPr>
                        <a:t>VARIABLE</a:t>
                      </a:r>
                      <a:endParaRPr kumimoji="0" lang="en-GB" altLang="ja-JP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pitchFamily="50" charset="-128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ja-JP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pitchFamily="50" charset="-128"/>
                          <a:cs typeface="Arial" charset="0"/>
                        </a:rPr>
                        <a:t>AVERAGE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ja-JP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pitchFamily="50" charset="-128"/>
                          <a:cs typeface="Arial" charset="0"/>
                        </a:rPr>
                        <a:t>Selection criteria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582613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ja-JP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pitchFamily="50" charset="-128"/>
                          <a:cs typeface="Arial" charset="0"/>
                        </a:rPr>
                        <a:t>kink (mrad)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ja-JP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pitchFamily="50" charset="-128"/>
                          <a:cs typeface="Arial" charset="0"/>
                        </a:rPr>
                        <a:t>41 ± 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ja-JP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pitchFamily="50" charset="-128"/>
                          <a:cs typeface="Arial" charset="0"/>
                        </a:rPr>
                        <a:t>&gt;20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</a:tr>
              <a:tr h="781050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ja-JP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pitchFamily="50" charset="-128"/>
                          <a:cs typeface="Arial" charset="0"/>
                        </a:rPr>
                        <a:t>decay length (</a:t>
                      </a:r>
                      <a:r>
                        <a:rPr kumimoji="0" lang="en-GB" altLang="ja-JP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Symbol" pitchFamily="18" charset="2"/>
                          <a:ea typeface="Arial" charset="0"/>
                          <a:cs typeface="Symbol" pitchFamily="18" charset="2"/>
                        </a:rPr>
                        <a:t>m</a:t>
                      </a:r>
                      <a:r>
                        <a:rPr kumimoji="0" lang="en-GB" altLang="ja-JP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pitchFamily="50" charset="-128"/>
                          <a:cs typeface="Arial" charset="0"/>
                        </a:rPr>
                        <a:t>m)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ja-JP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明朝" pitchFamily="17" charset="-128"/>
                          <a:cs typeface="ＭＳ Ｐゴシック" pitchFamily="50" charset="-128"/>
                        </a:rPr>
                        <a:t>1335 </a:t>
                      </a:r>
                      <a:r>
                        <a:rPr kumimoji="0" lang="en-GB" altLang="ja-JP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明朝" pitchFamily="17" charset="-128"/>
                          <a:cs typeface="Arial" charset="0"/>
                        </a:rPr>
                        <a:t>± 35</a:t>
                      </a:r>
                      <a:endParaRPr kumimoji="0" lang="en-GB" altLang="ja-JP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明朝" pitchFamily="17" charset="-128"/>
                        <a:cs typeface="ＭＳ Ｐゴシック" pitchFamily="50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ja-JP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明朝" pitchFamily="17" charset="-128"/>
                          <a:cs typeface="ＭＳ Ｐゴシック" pitchFamily="50" charset="-128"/>
                        </a:rPr>
                        <a:t>within 2 lead plates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</a:tr>
              <a:tr h="669925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ja-JP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pitchFamily="50" charset="-128"/>
                          <a:cs typeface="Arial" charset="0"/>
                        </a:rPr>
                        <a:t>P daughter (</a:t>
                      </a:r>
                      <a:r>
                        <a:rPr kumimoji="0" lang="en-GB" altLang="ja-JP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pitchFamily="50" charset="-128"/>
                          <a:cs typeface="Arial" charset="0"/>
                        </a:rPr>
                        <a:t>GeV</a:t>
                      </a:r>
                      <a:r>
                        <a:rPr kumimoji="0" lang="en-GB" altLang="ja-JP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pitchFamily="50" charset="-128"/>
                          <a:cs typeface="Arial" charset="0"/>
                        </a:rPr>
                        <a:t>/c)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ja-JP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明朝" pitchFamily="17" charset="-128"/>
                          <a:cs typeface="ＭＳ Ｐゴシック" pitchFamily="50" charset="-128"/>
                        </a:rPr>
                        <a:t>12 </a:t>
                      </a:r>
                      <a:r>
                        <a:rPr kumimoji="0" lang="en-GB" altLang="ja-JP" sz="1600" b="1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明朝" pitchFamily="17" charset="-128"/>
                          <a:cs typeface="Arial" charset="0"/>
                        </a:rPr>
                        <a:t>+6</a:t>
                      </a:r>
                      <a:r>
                        <a:rPr kumimoji="0" lang="en-GB" altLang="ja-JP" sz="1600" b="1" i="0" u="none" strike="noStrike" cap="none" normalizeH="0" baseline="-25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明朝" pitchFamily="17" charset="-128"/>
                          <a:cs typeface="Arial" charset="0"/>
                        </a:rPr>
                        <a:t>-3</a:t>
                      </a:r>
                      <a:endParaRPr kumimoji="0" lang="en-GB" altLang="ja-JP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明朝" pitchFamily="17" charset="-128"/>
                        <a:cs typeface="ＭＳ Ｐゴシック" pitchFamily="50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ja-JP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明朝" pitchFamily="17" charset="-128"/>
                          <a:cs typeface="ＭＳ Ｐゴシック" pitchFamily="50" charset="-128"/>
                        </a:rPr>
                        <a:t>&gt;2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</a:tr>
              <a:tr h="582613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ja-JP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pitchFamily="50" charset="-128"/>
                          <a:cs typeface="Arial" charset="0"/>
                        </a:rPr>
                        <a:t>Pt</a:t>
                      </a:r>
                      <a:r>
                        <a:rPr kumimoji="0" lang="en-GB" altLang="ja-JP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pitchFamily="50" charset="-128"/>
                          <a:cs typeface="Arial" charset="0"/>
                        </a:rPr>
                        <a:t> (MeV/c)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ja-JP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明朝" pitchFamily="17" charset="-128"/>
                          <a:cs typeface="ＭＳ Ｐゴシック" pitchFamily="50" charset="-128"/>
                        </a:rPr>
                        <a:t>470 </a:t>
                      </a:r>
                      <a:r>
                        <a:rPr kumimoji="0" lang="en-GB" altLang="ja-JP" sz="1600" b="1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明朝" pitchFamily="17" charset="-128"/>
                          <a:cs typeface="Arial" charset="0"/>
                        </a:rPr>
                        <a:t>+230</a:t>
                      </a:r>
                      <a:r>
                        <a:rPr kumimoji="0" lang="en-GB" altLang="ja-JP" sz="1600" b="1" i="0" u="none" strike="noStrike" cap="none" normalizeH="0" baseline="-25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明朝" pitchFamily="17" charset="-128"/>
                          <a:cs typeface="Arial" charset="0"/>
                        </a:rPr>
                        <a:t>-120</a:t>
                      </a:r>
                      <a:endParaRPr kumimoji="0" lang="en-GB" altLang="ja-JP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明朝" pitchFamily="17" charset="-128"/>
                        <a:cs typeface="ＭＳ Ｐゴシック" pitchFamily="50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ja-JP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明朝" pitchFamily="17" charset="-128"/>
                          <a:cs typeface="ＭＳ Ｐゴシック" pitchFamily="50" charset="-128"/>
                        </a:rPr>
                        <a:t>&gt;300  (</a:t>
                      </a:r>
                      <a:r>
                        <a:rPr kumimoji="0" lang="en-GB" altLang="ja-JP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pitchFamily="18" charset="2"/>
                          <a:ea typeface="ＭＳ 明朝" pitchFamily="17" charset="-128"/>
                          <a:cs typeface="ＭＳ Ｐゴシック" pitchFamily="50" charset="-128"/>
                        </a:rPr>
                        <a:t>g</a:t>
                      </a:r>
                      <a:r>
                        <a:rPr kumimoji="0" lang="en-GB" altLang="ja-JP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明朝" pitchFamily="17" charset="-128"/>
                          <a:cs typeface="ＭＳ Ｐゴシック" pitchFamily="50" charset="-128"/>
                        </a:rPr>
                        <a:t> attached)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</a:tr>
              <a:tr h="781050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ja-JP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pitchFamily="50" charset="-128"/>
                          <a:cs typeface="Arial" charset="0"/>
                        </a:rPr>
                        <a:t>missing </a:t>
                      </a:r>
                      <a:r>
                        <a:rPr kumimoji="0" lang="en-GB" altLang="ja-JP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pitchFamily="50" charset="-128"/>
                          <a:cs typeface="Arial" charset="0"/>
                        </a:rPr>
                        <a:t>Pt</a:t>
                      </a:r>
                      <a:r>
                        <a:rPr kumimoji="0" lang="en-GB" altLang="ja-JP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pitchFamily="50" charset="-128"/>
                          <a:cs typeface="Arial" charset="0"/>
                        </a:rPr>
                        <a:t> (MeV/c)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ja-JP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明朝" pitchFamily="17" charset="-128"/>
                          <a:cs typeface="ＭＳ Ｐゴシック" pitchFamily="50" charset="-128"/>
                        </a:rPr>
                        <a:t>570 </a:t>
                      </a:r>
                      <a:r>
                        <a:rPr kumimoji="0" lang="en-GB" altLang="ja-JP" sz="1600" b="1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明朝" pitchFamily="17" charset="-128"/>
                          <a:cs typeface="Arial" charset="0"/>
                        </a:rPr>
                        <a:t>+320</a:t>
                      </a:r>
                      <a:r>
                        <a:rPr kumimoji="0" lang="en-GB" altLang="ja-JP" sz="1600" b="1" i="0" u="none" strike="noStrike" cap="none" normalizeH="0" baseline="-25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明朝" pitchFamily="17" charset="-128"/>
                          <a:cs typeface="Arial" charset="0"/>
                        </a:rPr>
                        <a:t>-170</a:t>
                      </a:r>
                      <a:endParaRPr kumimoji="0" lang="en-GB" altLang="ja-JP" sz="1600" b="1" i="0" u="none" strike="noStrike" cap="none" normalizeH="0" baseline="3000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明朝" pitchFamily="17" charset="-128"/>
                        <a:cs typeface="ＭＳ Ｐゴシック" pitchFamily="50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ja-JP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明朝" pitchFamily="17" charset="-128"/>
                          <a:cs typeface="ＭＳ Ｐゴシック" pitchFamily="50" charset="-128"/>
                        </a:rPr>
                        <a:t>&lt;1000</a:t>
                      </a:r>
                      <a:endParaRPr kumimoji="0" lang="en-GB" altLang="ja-JP" sz="1600" b="1" i="0" u="none" strike="noStrike" cap="none" normalizeH="0" baseline="3000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明朝" pitchFamily="17" charset="-128"/>
                        <a:cs typeface="ＭＳ Ｐゴシック" pitchFamily="50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</a:tr>
              <a:tr h="582613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ja-JP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Symbol" pitchFamily="18" charset="2"/>
                          <a:ea typeface="ＭＳ Ｐゴシック" pitchFamily="50" charset="-128"/>
                          <a:cs typeface="+mn-cs"/>
                        </a:rPr>
                        <a:t>f</a:t>
                      </a:r>
                      <a:r>
                        <a:rPr kumimoji="0" lang="en-GB" altLang="ja-JP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pitchFamily="50" charset="-128"/>
                          <a:cs typeface="Arial" charset="0"/>
                        </a:rPr>
                        <a:t> (</a:t>
                      </a:r>
                      <a:r>
                        <a:rPr kumimoji="0" lang="en-GB" altLang="ja-JP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pitchFamily="50" charset="-128"/>
                          <a:cs typeface="Arial" charset="0"/>
                        </a:rPr>
                        <a:t>deg</a:t>
                      </a:r>
                      <a:r>
                        <a:rPr kumimoji="0" lang="en-GB" altLang="ja-JP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pitchFamily="50" charset="-128"/>
                          <a:cs typeface="Arial" charset="0"/>
                        </a:rPr>
                        <a:t>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ja-JP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明朝" pitchFamily="17" charset="-128"/>
                          <a:cs typeface="ＭＳ Ｐゴシック" pitchFamily="50" charset="-128"/>
                        </a:rPr>
                        <a:t>173 </a:t>
                      </a:r>
                      <a:r>
                        <a:rPr kumimoji="0" lang="en-GB" altLang="ja-JP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明朝" pitchFamily="17" charset="-128"/>
                          <a:cs typeface="Arial" charset="0"/>
                        </a:rPr>
                        <a:t>± 2</a:t>
                      </a:r>
                      <a:endParaRPr kumimoji="0" lang="en-GB" altLang="ja-JP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明朝" pitchFamily="17" charset="-128"/>
                        <a:cs typeface="ＭＳ Ｐゴシック" pitchFamily="50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ja-JP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明朝" pitchFamily="17" charset="-128"/>
                          <a:cs typeface="ＭＳ Ｐゴシック" pitchFamily="50" charset="-128"/>
                        </a:rPr>
                        <a:t>&gt;90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</a:tr>
            </a:tbl>
          </a:graphicData>
        </a:graphic>
      </p:graphicFrame>
      <p:sp>
        <p:nvSpPr>
          <p:cNvPr id="187430" name="Rectangle 8"/>
          <p:cNvSpPr>
            <a:spLocks noChangeArrowheads="1"/>
          </p:cNvSpPr>
          <p:nvPr/>
        </p:nvSpPr>
        <p:spPr bwMode="auto">
          <a:xfrm>
            <a:off x="609600" y="762000"/>
            <a:ext cx="83058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>
              <a:buFont typeface="Arial" pitchFamily="34" charset="0"/>
              <a:buNone/>
            </a:pPr>
            <a:r>
              <a:rPr kumimoji="0" lang="en-US" altLang="ja-JP" sz="1800" b="1" dirty="0">
                <a:solidFill>
                  <a:srgbClr val="FFFFFF"/>
                </a:solidFill>
                <a:latin typeface="Arial" pitchFamily="34" charset="0"/>
              </a:rPr>
              <a:t>Satisfying all selection criteria for </a:t>
            </a:r>
            <a:r>
              <a:rPr kumimoji="0" lang="en-US" altLang="ja-JP" sz="1800" b="1" dirty="0" err="1">
                <a:solidFill>
                  <a:srgbClr val="FFFFFF"/>
                </a:solidFill>
                <a:latin typeface="Arial" pitchFamily="34" charset="0"/>
              </a:rPr>
              <a:t>hadronic</a:t>
            </a:r>
            <a:r>
              <a:rPr kumimoji="0" lang="en-US" altLang="ja-JP" sz="1800" b="1" dirty="0">
                <a:solidFill>
                  <a:srgbClr val="FFFFFF"/>
                </a:solidFill>
                <a:latin typeface="Arial" pitchFamily="34" charset="0"/>
              </a:rPr>
              <a:t> kink  </a:t>
            </a:r>
            <a:r>
              <a:rPr kumimoji="0" lang="en-US" altLang="ja-JP" sz="1800" b="1" dirty="0">
                <a:solidFill>
                  <a:srgbClr val="FFFFFF"/>
                </a:solidFill>
                <a:latin typeface="Arial" pitchFamily="34" charset="0"/>
                <a:sym typeface="Wingdings" pitchFamily="2" charset="2"/>
              </a:rPr>
              <a:t> </a:t>
            </a:r>
            <a:r>
              <a:rPr kumimoji="0" lang="en-US" altLang="ja-JP" sz="1800" dirty="0">
                <a:solidFill>
                  <a:srgbClr val="FFFFFF"/>
                </a:solidFill>
                <a:latin typeface="Arial" pitchFamily="34" charset="0"/>
              </a:rPr>
              <a:t>first </a:t>
            </a:r>
            <a:r>
              <a:rPr kumimoji="0" lang="en-US" altLang="ja-JP" sz="1800" dirty="0">
                <a:solidFill>
                  <a:srgbClr val="FFFFFF"/>
                </a:solidFill>
                <a:latin typeface="Symbol" pitchFamily="18" charset="2"/>
              </a:rPr>
              <a:t>n</a:t>
            </a:r>
            <a:r>
              <a:rPr kumimoji="0" lang="en-US" altLang="ja-JP" sz="1800" baseline="-25000" dirty="0">
                <a:solidFill>
                  <a:srgbClr val="FFFFFF"/>
                </a:solidFill>
                <a:latin typeface="Symbol" pitchFamily="18" charset="2"/>
              </a:rPr>
              <a:t>t</a:t>
            </a:r>
            <a:r>
              <a:rPr kumimoji="0" lang="en-US" altLang="ja-JP" sz="1800" dirty="0">
                <a:solidFill>
                  <a:srgbClr val="FFFFFF"/>
                </a:solidFill>
                <a:latin typeface="Arial" pitchFamily="34" charset="0"/>
              </a:rPr>
              <a:t> </a:t>
            </a:r>
            <a:r>
              <a:rPr kumimoji="0" lang="en-US" altLang="ja-JP" sz="1800" b="1" dirty="0">
                <a:solidFill>
                  <a:srgbClr val="FFFFFF"/>
                </a:solidFill>
                <a:latin typeface="Arial" pitchFamily="34" charset="0"/>
              </a:rPr>
              <a:t>candidate</a:t>
            </a:r>
            <a:r>
              <a:rPr kumimoji="0" lang="en-US" altLang="ja-JP" sz="1800" dirty="0">
                <a:solidFill>
                  <a:srgbClr val="FFFFFF"/>
                </a:solidFill>
                <a:latin typeface="Arial" pitchFamily="34" charset="0"/>
              </a:rPr>
              <a:t> </a:t>
            </a:r>
            <a:r>
              <a:rPr kumimoji="0" lang="en-US" altLang="ja-JP" sz="1800" b="1" dirty="0">
                <a:solidFill>
                  <a:srgbClr val="FFFFFF"/>
                </a:solidFill>
                <a:latin typeface="Arial" pitchFamily="34" charset="0"/>
                <a:sym typeface="Wingdings" pitchFamily="2" charset="2"/>
              </a:rPr>
              <a:t>!</a:t>
            </a:r>
            <a:endParaRPr kumimoji="0" lang="en-US" altLang="ja-JP" sz="1800" b="1" dirty="0">
              <a:solidFill>
                <a:srgbClr val="FFFFFF"/>
              </a:solidFill>
              <a:latin typeface="Arial" pitchFamily="34" charset="0"/>
            </a:endParaRPr>
          </a:p>
          <a:p>
            <a:pPr>
              <a:buFont typeface="Arial" pitchFamily="34" charset="0"/>
              <a:buChar char="•"/>
            </a:pPr>
            <a:endParaRPr kumimoji="0" lang="en-US" altLang="ja-JP" sz="1800" b="1" dirty="0">
              <a:solidFill>
                <a:srgbClr val="FFFFFF"/>
              </a:solidFill>
              <a:latin typeface="Arial" pitchFamily="34" charset="0"/>
            </a:endParaRPr>
          </a:p>
          <a:p>
            <a:r>
              <a:rPr kumimoji="0" lang="en-US" altLang="ja-JP" sz="1800" dirty="0">
                <a:solidFill>
                  <a:srgbClr val="FFFF00"/>
                </a:solidFill>
                <a:latin typeface="Symbol" pitchFamily="18" charset="2"/>
              </a:rPr>
              <a:t>g</a:t>
            </a:r>
            <a:r>
              <a:rPr kumimoji="0" lang="en-US" altLang="ja-JP" sz="1800" dirty="0">
                <a:solidFill>
                  <a:srgbClr val="FFFF00"/>
                </a:solidFill>
                <a:latin typeface="Arial" pitchFamily="34" charset="0"/>
              </a:rPr>
              <a:t>1 and </a:t>
            </a:r>
            <a:r>
              <a:rPr kumimoji="0" lang="en-US" altLang="ja-JP" sz="1800" dirty="0">
                <a:solidFill>
                  <a:srgbClr val="FFFF00"/>
                </a:solidFill>
                <a:latin typeface="Symbol" pitchFamily="18" charset="2"/>
              </a:rPr>
              <a:t>g</a:t>
            </a:r>
            <a:r>
              <a:rPr kumimoji="0" lang="en-US" altLang="ja-JP" sz="1800" dirty="0">
                <a:solidFill>
                  <a:srgbClr val="FFFF00"/>
                </a:solidFill>
                <a:latin typeface="Arial" pitchFamily="34" charset="0"/>
              </a:rPr>
              <a:t>2 are both assumed as attached to 2</a:t>
            </a:r>
            <a:r>
              <a:rPr kumimoji="0" lang="en-US" altLang="ja-JP" sz="1800" baseline="30000" dirty="0">
                <a:solidFill>
                  <a:srgbClr val="FFFF00"/>
                </a:solidFill>
                <a:latin typeface="Arial" pitchFamily="34" charset="0"/>
              </a:rPr>
              <a:t>ry</a:t>
            </a:r>
            <a:r>
              <a:rPr kumimoji="0" lang="en-US" altLang="ja-JP" sz="1800" dirty="0">
                <a:solidFill>
                  <a:srgbClr val="FFFF00"/>
                </a:solidFill>
                <a:latin typeface="Arial" pitchFamily="34" charset="0"/>
              </a:rPr>
              <a:t> </a:t>
            </a:r>
            <a:r>
              <a:rPr kumimoji="0" lang="en-US" altLang="ja-JP" sz="1800" dirty="0" smtClean="0">
                <a:solidFill>
                  <a:srgbClr val="FFFF00"/>
                </a:solidFill>
                <a:latin typeface="Arial" pitchFamily="34" charset="0"/>
              </a:rPr>
              <a:t>vertex .</a:t>
            </a:r>
          </a:p>
          <a:p>
            <a:r>
              <a:rPr kumimoji="0" lang="en-US" altLang="ja-JP" sz="1800" dirty="0" smtClean="0">
                <a:solidFill>
                  <a:srgbClr val="FFFF00"/>
                </a:solidFill>
                <a:latin typeface="Arial" pitchFamily="34" charset="0"/>
              </a:rPr>
              <a:t>consistent as  tau</a:t>
            </a:r>
            <a:r>
              <a:rPr kumimoji="0" lang="en-US" altLang="ja-JP" sz="1800" dirty="0" smtClean="0">
                <a:solidFill>
                  <a:srgbClr val="FFFF00"/>
                </a:solidFill>
                <a:latin typeface="Arial" pitchFamily="34" charset="0"/>
                <a:sym typeface="Wingdings" panose="05000000000000000000" pitchFamily="2" charset="2"/>
              </a:rPr>
              <a:t></a:t>
            </a:r>
            <a:r>
              <a:rPr kumimoji="0" lang="en-US" altLang="ja-JP" sz="1800" dirty="0" smtClean="0">
                <a:solidFill>
                  <a:srgbClr val="FFFF00"/>
                </a:solidFill>
                <a:latin typeface="Symbol" panose="05050102010706020507" pitchFamily="18" charset="2"/>
                <a:sym typeface="Wingdings" panose="05000000000000000000" pitchFamily="2" charset="2"/>
              </a:rPr>
              <a:t>r+nt</a:t>
            </a:r>
            <a:r>
              <a:rPr kumimoji="0" lang="en-US" altLang="ja-JP" sz="1800" dirty="0" smtClean="0">
                <a:solidFill>
                  <a:srgbClr val="FFFF00"/>
                </a:solidFill>
                <a:latin typeface="Arial" pitchFamily="34" charset="0"/>
              </a:rPr>
              <a:t> </a:t>
            </a:r>
            <a:r>
              <a:rPr kumimoji="0" lang="en-US" altLang="ja-JP" sz="1800" dirty="0" smtClean="0">
                <a:solidFill>
                  <a:srgbClr val="FFFFFF"/>
                </a:solidFill>
                <a:latin typeface="Arial" pitchFamily="34" charset="0"/>
              </a:rPr>
              <a:t> </a:t>
            </a:r>
            <a:endParaRPr kumimoji="0" lang="en-US" altLang="ja-JP" sz="1800" dirty="0">
              <a:solidFill>
                <a:srgbClr val="FFFFFF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7572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5570" name="Picture 2" descr="F:\ElectronWG\Nagoya CM\trident\anim2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908050"/>
            <a:ext cx="7258050" cy="500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5571" name="テキスト ボックス 2"/>
          <p:cNvSpPr txBox="1">
            <a:spLocks noChangeArrowheads="1"/>
          </p:cNvSpPr>
          <p:nvPr/>
        </p:nvSpPr>
        <p:spPr bwMode="auto">
          <a:xfrm>
            <a:off x="900113" y="620713"/>
            <a:ext cx="36004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ja-JP" sz="1800">
                <a:solidFill>
                  <a:srgbClr val="FFFFFF"/>
                </a:solidFill>
                <a:latin typeface="Calibri" pitchFamily="34" charset="0"/>
              </a:rPr>
              <a:t>animation</a:t>
            </a:r>
            <a:endParaRPr lang="ja-JP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65572" name="テキスト ボックス 1"/>
          <p:cNvSpPr txBox="1">
            <a:spLocks noChangeArrowheads="1"/>
          </p:cNvSpPr>
          <p:nvPr/>
        </p:nvSpPr>
        <p:spPr bwMode="auto">
          <a:xfrm>
            <a:off x="808038" y="282575"/>
            <a:ext cx="8012112" cy="1077214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ja-JP" b="1" dirty="0" smtClean="0">
                <a:solidFill>
                  <a:srgbClr val="FFFFFF"/>
                </a:solidFill>
                <a:latin typeface="Arial" pitchFamily="34" charset="0"/>
              </a:rPr>
              <a:t>The 2nd</a:t>
            </a:r>
            <a:r>
              <a:rPr lang="ja-JP" altLang="en-US" b="1" dirty="0">
                <a:solidFill>
                  <a:srgbClr val="FFFFFF"/>
                </a:solidFill>
                <a:latin typeface="Arial" pitchFamily="34" charset="0"/>
              </a:rPr>
              <a:t>　</a:t>
            </a:r>
            <a:r>
              <a:rPr lang="en-US" altLang="ja-JP" sz="4000" b="1" dirty="0" smtClean="0">
                <a:solidFill>
                  <a:srgbClr val="FFFFFF"/>
                </a:solidFill>
                <a:latin typeface="Symbol" pitchFamily="18" charset="2"/>
                <a:ea typeface="ＭＳ 明朝" pitchFamily="17" charset="-128"/>
              </a:rPr>
              <a:t>n</a:t>
            </a:r>
            <a:r>
              <a:rPr lang="en-US" altLang="ja-JP" sz="4000" b="1" baseline="-25000" dirty="0" smtClean="0">
                <a:solidFill>
                  <a:srgbClr val="FFFFFF"/>
                </a:solidFill>
                <a:latin typeface="Symbol" pitchFamily="18" charset="2"/>
                <a:ea typeface="ＭＳ 明朝" pitchFamily="17" charset="-128"/>
              </a:rPr>
              <a:t>t</a:t>
            </a:r>
            <a:r>
              <a:rPr lang="ja-JP" altLang="en-US" sz="4000" b="1" baseline="-25000" dirty="0">
                <a:solidFill>
                  <a:srgbClr val="FFFFFF"/>
                </a:solidFill>
                <a:latin typeface="Symbol" pitchFamily="18" charset="2"/>
                <a:ea typeface="ＭＳ 明朝" pitchFamily="17" charset="-128"/>
              </a:rPr>
              <a:t> </a:t>
            </a:r>
            <a:r>
              <a:rPr lang="en-US" altLang="ja-JP" sz="4000" b="1" baseline="-25000" dirty="0">
                <a:solidFill>
                  <a:srgbClr val="FFFFFF"/>
                </a:solidFill>
                <a:latin typeface="Symbol" pitchFamily="18" charset="2"/>
                <a:ea typeface="ＭＳ 明朝" pitchFamily="17" charset="-128"/>
              </a:rPr>
              <a:t> </a:t>
            </a:r>
            <a:r>
              <a:rPr lang="en-US" altLang="ja-JP" sz="4000" b="1" baseline="-25000" dirty="0" smtClean="0">
                <a:solidFill>
                  <a:srgbClr val="FFFFFF"/>
                </a:solidFill>
                <a:latin typeface="Symbol" pitchFamily="18" charset="2"/>
                <a:ea typeface="ＭＳ 明朝" pitchFamily="17" charset="-128"/>
              </a:rPr>
              <a:t>  </a:t>
            </a:r>
            <a:r>
              <a:rPr lang="en-US" altLang="ja-JP" b="1" dirty="0" smtClean="0">
                <a:solidFill>
                  <a:srgbClr val="FFFFFF"/>
                </a:solidFill>
              </a:rPr>
              <a:t>event    </a:t>
            </a:r>
            <a:r>
              <a:rPr lang="en-US" altLang="ja-JP" b="1" dirty="0" smtClean="0">
                <a:solidFill>
                  <a:srgbClr val="FFFFFF"/>
                </a:solidFill>
                <a:latin typeface="Arial" pitchFamily="34" charset="0"/>
              </a:rPr>
              <a:t>NEUTRINO2012 (</a:t>
            </a:r>
            <a:r>
              <a:rPr lang="en-US" altLang="ja-JP" b="1" dirty="0" err="1" smtClean="0">
                <a:solidFill>
                  <a:srgbClr val="FFFFFF"/>
                </a:solidFill>
                <a:latin typeface="Arial" pitchFamily="34" charset="0"/>
              </a:rPr>
              <a:t>M.Nakamura</a:t>
            </a:r>
            <a:r>
              <a:rPr lang="en-US" altLang="ja-JP" b="1" dirty="0" smtClean="0">
                <a:solidFill>
                  <a:srgbClr val="FFFFFF"/>
                </a:solidFill>
                <a:latin typeface="Arial" pitchFamily="34" charset="0"/>
              </a:rPr>
              <a:t>) JHEP11 (2013)036 </a:t>
            </a:r>
            <a:endParaRPr lang="ja-JP" altLang="en-US" b="1" dirty="0">
              <a:solidFill>
                <a:srgbClr val="FFFFFF"/>
              </a:solidFill>
              <a:latin typeface="Arial" pitchFamily="34" charset="0"/>
            </a:endParaRPr>
          </a:p>
        </p:txBody>
      </p:sp>
      <p:sp>
        <p:nvSpPr>
          <p:cNvPr id="365573" name="テキスト ボックス 1"/>
          <p:cNvSpPr txBox="1">
            <a:spLocks noChangeArrowheads="1"/>
          </p:cNvSpPr>
          <p:nvPr/>
        </p:nvSpPr>
        <p:spPr bwMode="auto">
          <a:xfrm>
            <a:off x="1187450" y="5356225"/>
            <a:ext cx="1008063" cy="338138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ja-JP" sz="1600">
                <a:solidFill>
                  <a:srgbClr val="FFFFFF"/>
                </a:solidFill>
                <a:latin typeface="Symbol" pitchFamily="18" charset="2"/>
              </a:rPr>
              <a:t>2000 m</a:t>
            </a:r>
            <a:r>
              <a:rPr lang="en-US" altLang="ja-JP" sz="1600">
                <a:solidFill>
                  <a:srgbClr val="FFFFFF"/>
                </a:solidFill>
                <a:latin typeface="Arial" pitchFamily="34" charset="0"/>
              </a:rPr>
              <a:t>m</a:t>
            </a:r>
            <a:endParaRPr lang="ja-JP" altLang="en-US" sz="1600">
              <a:solidFill>
                <a:srgbClr val="FFFFFF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9458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Segnaposto numero diapositiva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hangingPunct="1"/>
            <a:fld id="{8504FD5B-3ABE-4D1A-B40F-1BDE064DAF88}" type="slidenum">
              <a:rPr lang="en-GB" altLang="ja-JP" smtClean="0">
                <a:solidFill>
                  <a:srgbClr val="FFFFFF"/>
                </a:solidFill>
              </a:rPr>
              <a:pPr eaLnBrk="1" hangingPunct="1"/>
              <a:t>28</a:t>
            </a:fld>
            <a:endParaRPr lang="en-GB" altLang="ja-JP" smtClean="0">
              <a:solidFill>
                <a:srgbClr val="FFFFFF"/>
              </a:solidFill>
            </a:endParaRPr>
          </a:p>
        </p:txBody>
      </p:sp>
      <p:grpSp>
        <p:nvGrpSpPr>
          <p:cNvPr id="242691" name="Group 108"/>
          <p:cNvGrpSpPr>
            <a:grpSpLocks noChangeAspect="1"/>
          </p:cNvGrpSpPr>
          <p:nvPr/>
        </p:nvGrpSpPr>
        <p:grpSpPr bwMode="auto">
          <a:xfrm>
            <a:off x="142876" y="609600"/>
            <a:ext cx="4744160" cy="3199550"/>
            <a:chOff x="144" y="528"/>
            <a:chExt cx="3936" cy="2654"/>
          </a:xfrm>
        </p:grpSpPr>
        <p:sp>
          <p:nvSpPr>
            <p:cNvPr id="13326" name="Rectangle 109"/>
            <p:cNvSpPr>
              <a:spLocks noChangeAspect="1" noChangeArrowheads="1"/>
            </p:cNvSpPr>
            <p:nvPr/>
          </p:nvSpPr>
          <p:spPr bwMode="auto">
            <a:xfrm>
              <a:off x="144" y="528"/>
              <a:ext cx="3936" cy="265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0" lang="it-IT">
                <a:solidFill>
                  <a:srgbClr val="000000"/>
                </a:solidFill>
                <a:latin typeface="Albertus Extra Bold" pitchFamily="34" charset="0"/>
              </a:endParaRPr>
            </a:p>
          </p:txBody>
        </p:sp>
        <p:pic>
          <p:nvPicPr>
            <p:cNvPr id="242701" name="Picture 110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610"/>
            <a:stretch>
              <a:fillRect/>
            </a:stretch>
          </p:blipFill>
          <p:spPr bwMode="auto">
            <a:xfrm>
              <a:off x="256" y="624"/>
              <a:ext cx="3788" cy="25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42692" name="Text Box 111"/>
          <p:cNvSpPr txBox="1">
            <a:spLocks noChangeArrowheads="1"/>
          </p:cNvSpPr>
          <p:nvPr/>
        </p:nvSpPr>
        <p:spPr bwMode="auto">
          <a:xfrm>
            <a:off x="1038225" y="4030663"/>
            <a:ext cx="2187575" cy="400050"/>
          </a:xfrm>
          <a:prstGeom prst="rect">
            <a:avLst/>
          </a:prstGeom>
          <a:solidFill>
            <a:srgbClr val="FFFF99">
              <a:alpha val="76862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kumimoji="0" lang="it-IT" altLang="ja-JP" sz="2000" b="1" smtClean="0">
                <a:solidFill>
                  <a:srgbClr val="CC0000"/>
                </a:solidFill>
                <a:latin typeface="Helvetica" pitchFamily="-108" charset="0"/>
              </a:rPr>
              <a:t>2nd </a:t>
            </a:r>
            <a:r>
              <a:rPr kumimoji="0" lang="it-IT" altLang="ja-JP" sz="2000" b="1" smtClean="0">
                <a:solidFill>
                  <a:srgbClr val="CC0000"/>
                </a:solidFill>
                <a:latin typeface="Helvetica" pitchFamily="-108" charset="0"/>
                <a:sym typeface="Symbol" pitchFamily="18" charset="2"/>
              </a:rPr>
              <a:t></a:t>
            </a:r>
            <a:r>
              <a:rPr kumimoji="0" lang="it-IT" altLang="ja-JP" sz="2000" b="1" baseline="-25000" smtClean="0">
                <a:solidFill>
                  <a:srgbClr val="CC0000"/>
                </a:solidFill>
                <a:latin typeface="Helvetica" pitchFamily="-108" charset="0"/>
                <a:sym typeface="Symbol" pitchFamily="18" charset="2"/>
              </a:rPr>
              <a:t></a:t>
            </a:r>
            <a:r>
              <a:rPr kumimoji="0" lang="it-IT" altLang="ja-JP" sz="2000" b="1" smtClean="0">
                <a:solidFill>
                  <a:srgbClr val="CC0000"/>
                </a:solidFill>
                <a:latin typeface="Helvetica" pitchFamily="-108" charset="0"/>
                <a:sym typeface="Symbol" pitchFamily="18" charset="2"/>
              </a:rPr>
              <a:t> candidate</a:t>
            </a:r>
            <a:endParaRPr kumimoji="0" lang="it-IT" altLang="ja-JP" sz="2000" b="1" smtClean="0">
              <a:solidFill>
                <a:srgbClr val="3333CC"/>
              </a:solidFill>
              <a:latin typeface="Helvetica" pitchFamily="-108" charset="0"/>
              <a:sym typeface="Symbol" pitchFamily="18" charset="2"/>
            </a:endParaRPr>
          </a:p>
        </p:txBody>
      </p:sp>
      <p:grpSp>
        <p:nvGrpSpPr>
          <p:cNvPr id="27765" name="Group 117"/>
          <p:cNvGrpSpPr>
            <a:grpSpLocks/>
          </p:cNvGrpSpPr>
          <p:nvPr/>
        </p:nvGrpSpPr>
        <p:grpSpPr bwMode="auto">
          <a:xfrm>
            <a:off x="4713288" y="3593740"/>
            <a:ext cx="4425950" cy="2895600"/>
            <a:chOff x="2880" y="2160"/>
            <a:chExt cx="2788" cy="1824"/>
          </a:xfrm>
        </p:grpSpPr>
        <p:pic>
          <p:nvPicPr>
            <p:cNvPr id="242698" name="Picture 105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0" y="2211"/>
              <a:ext cx="2788" cy="17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2699" name="Text Box 114"/>
            <p:cNvSpPr txBox="1">
              <a:spLocks noChangeArrowheads="1"/>
            </p:cNvSpPr>
            <p:nvPr/>
          </p:nvSpPr>
          <p:spPr bwMode="auto">
            <a:xfrm>
              <a:off x="3216" y="2160"/>
              <a:ext cx="1028" cy="192"/>
            </a:xfrm>
            <a:prstGeom prst="rect">
              <a:avLst/>
            </a:prstGeom>
            <a:solidFill>
              <a:srgbClr val="FFFF99">
                <a:alpha val="76862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kumimoji="0" lang="en-US" altLang="ja-JP" sz="1400" b="1" smtClean="0">
                  <a:solidFill>
                    <a:srgbClr val="CC0000"/>
                  </a:solidFill>
                  <a:latin typeface="Helvetica" pitchFamily="-108" charset="0"/>
                </a:rPr>
                <a:t>Event kinematics</a:t>
              </a:r>
              <a:endParaRPr kumimoji="0" lang="en-US" altLang="ja-JP" sz="1400" b="1" smtClean="0">
                <a:solidFill>
                  <a:srgbClr val="3333CC"/>
                </a:solidFill>
                <a:latin typeface="Helvetica" pitchFamily="-108" charset="0"/>
                <a:sym typeface="Symbol" pitchFamily="18" charset="2"/>
              </a:endParaRPr>
            </a:p>
          </p:txBody>
        </p:sp>
      </p:grpSp>
      <p:sp>
        <p:nvSpPr>
          <p:cNvPr id="27763" name="TextBox 5"/>
          <p:cNvSpPr txBox="1">
            <a:spLocks noChangeArrowheads="1"/>
          </p:cNvSpPr>
          <p:nvPr/>
        </p:nvSpPr>
        <p:spPr bwMode="auto">
          <a:xfrm>
            <a:off x="105886" y="4911726"/>
            <a:ext cx="4061069" cy="954107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1400" b="1" smtClean="0">
                <a:solidFill>
                  <a:srgbClr val="FFFFFF"/>
                </a:solidFill>
                <a:latin typeface="Helvetica" pitchFamily="-108" charset="0"/>
                <a:ea typeface="HG明朝B" pitchFamily="17" charset="-128"/>
                <a:sym typeface="Symbol" pitchFamily="18" charset="2"/>
              </a:rPr>
              <a:t>All track  were identified as hadron . </a:t>
            </a:r>
            <a:endParaRPr kumimoji="0" lang="en-GB" altLang="ja-JP" sz="1400" b="1" smtClean="0">
              <a:solidFill>
                <a:srgbClr val="FFFFFF"/>
              </a:solidFill>
              <a:latin typeface="Helvetica" pitchFamily="-108" charset="0"/>
              <a:ea typeface="HG明朝B" pitchFamily="17" charset="-128"/>
              <a:sym typeface="Symbol" pitchFamily="18" charset="2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0" lang="en-GB" altLang="ja-JP" sz="1400" b="1" smtClean="0">
              <a:solidFill>
                <a:srgbClr val="FFFFFF"/>
              </a:solidFill>
              <a:latin typeface="Helvetica" pitchFamily="-108" charset="0"/>
              <a:ea typeface="HG明朝B" pitchFamily="17" charset="-128"/>
              <a:sym typeface="Symbol" pitchFamily="18" charset="2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1400" b="1" smtClean="0">
                <a:solidFill>
                  <a:srgbClr val="FFFFFF"/>
                </a:solidFill>
                <a:latin typeface="Helvetica" pitchFamily="-108" charset="0"/>
                <a:ea typeface="HG明朝B" pitchFamily="17" charset="-128"/>
                <a:sym typeface="Symbol" pitchFamily="18" charset="2"/>
              </a:rPr>
              <a:t>2 tracks</a:t>
            </a:r>
            <a:r>
              <a:rPr kumimoji="0" lang="ja-JP" altLang="en-US" sz="1400" b="1" smtClean="0">
                <a:solidFill>
                  <a:srgbClr val="FFFFFF"/>
                </a:solidFill>
                <a:latin typeface="Helvetica" pitchFamily="-108" charset="0"/>
                <a:ea typeface="HG明朝B" pitchFamily="17" charset="-128"/>
                <a:sym typeface="Symbol" pitchFamily="18" charset="2"/>
              </a:rPr>
              <a:t> </a:t>
            </a:r>
            <a:r>
              <a:rPr kumimoji="0" lang="en-US" altLang="ja-JP" sz="1400" b="1" smtClean="0">
                <a:solidFill>
                  <a:srgbClr val="FFFFFF"/>
                </a:solidFill>
                <a:latin typeface="Helvetica" pitchFamily="-108" charset="0"/>
                <a:ea typeface="HG明朝B" pitchFamily="17" charset="-128"/>
                <a:sym typeface="Symbol" pitchFamily="18" charset="2"/>
              </a:rPr>
              <a:t>:  hadron interaction was located </a:t>
            </a:r>
            <a:endParaRPr kumimoji="0" lang="en-GB" altLang="ja-JP" sz="1400" b="1" smtClean="0">
              <a:solidFill>
                <a:srgbClr val="FFFFFF"/>
              </a:solidFill>
              <a:latin typeface="Helvetica" pitchFamily="-108" charset="0"/>
              <a:ea typeface="HG明朝B" pitchFamily="17" charset="-128"/>
              <a:sym typeface="Symbol" pitchFamily="18" charset="2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1400" b="1" smtClean="0">
                <a:solidFill>
                  <a:srgbClr val="FFFFFF"/>
                </a:solidFill>
                <a:latin typeface="Helvetica" pitchFamily="-108" charset="0"/>
                <a:ea typeface="HG明朝B" pitchFamily="17" charset="-128"/>
                <a:sym typeface="Symbol" pitchFamily="18" charset="2"/>
              </a:rPr>
              <a:t>2 tracks :  range and momentum  inconsistent</a:t>
            </a:r>
            <a:endParaRPr kumimoji="0" lang="en-GB" altLang="ja-JP" sz="1400" b="1" smtClean="0">
              <a:solidFill>
                <a:srgbClr val="FFFFFF"/>
              </a:solidFill>
              <a:latin typeface="Helvetica" pitchFamily="-108" charset="0"/>
              <a:ea typeface="HG明朝B" pitchFamily="17" charset="-128"/>
              <a:sym typeface="Symbol" pitchFamily="18" charset="2"/>
            </a:endParaRPr>
          </a:p>
        </p:txBody>
      </p:sp>
      <p:pic>
        <p:nvPicPr>
          <p:cNvPr id="27764" name="コンテンツ プレースホルダー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876"/>
          <a:stretch>
            <a:fillRect/>
          </a:stretch>
        </p:blipFill>
        <p:spPr bwMode="auto">
          <a:xfrm>
            <a:off x="4989513" y="593686"/>
            <a:ext cx="4072100" cy="2565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2696" name="Text Box 118"/>
          <p:cNvSpPr txBox="1">
            <a:spLocks noChangeArrowheads="1"/>
          </p:cNvSpPr>
          <p:nvPr/>
        </p:nvSpPr>
        <p:spPr bwMode="auto">
          <a:xfrm>
            <a:off x="76200" y="66675"/>
            <a:ext cx="3657600" cy="466725"/>
          </a:xfrm>
          <a:prstGeom prst="rect">
            <a:avLst/>
          </a:prstGeom>
          <a:solidFill>
            <a:srgbClr val="333399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kumimoji="0" lang="en-GB" altLang="ja-JP" sz="2400" dirty="0" smtClean="0">
                <a:solidFill>
                  <a:srgbClr val="FFFFFF"/>
                </a:solidFill>
                <a:latin typeface="Tahoma" pitchFamily="34" charset="0"/>
                <a:sym typeface="Symbol" pitchFamily="18" charset="2"/>
              </a:rPr>
              <a:t>2</a:t>
            </a:r>
            <a:r>
              <a:rPr kumimoji="0" lang="en-GB" altLang="ja-JP" sz="2400" baseline="30000" dirty="0" smtClean="0">
                <a:solidFill>
                  <a:srgbClr val="FFFFFF"/>
                </a:solidFill>
                <a:latin typeface="Tahoma" pitchFamily="34" charset="0"/>
                <a:sym typeface="Symbol" pitchFamily="18" charset="2"/>
              </a:rPr>
              <a:t>nd</a:t>
            </a:r>
            <a:r>
              <a:rPr kumimoji="0" lang="en-GB" altLang="ja-JP" sz="2400" dirty="0" smtClean="0">
                <a:solidFill>
                  <a:srgbClr val="FFFFFF"/>
                </a:solidFill>
                <a:latin typeface="Tahoma" pitchFamily="34" charset="0"/>
                <a:sym typeface="Symbol" pitchFamily="18" charset="2"/>
              </a:rPr>
              <a:t>  </a:t>
            </a:r>
            <a:r>
              <a:rPr kumimoji="0" lang="en-GB" altLang="ja-JP" sz="2400" dirty="0" smtClean="0">
                <a:solidFill>
                  <a:srgbClr val="FFFFFF"/>
                </a:solidFill>
                <a:latin typeface="Symbol" panose="05050102010706020507" pitchFamily="18" charset="2"/>
                <a:sym typeface="Symbol" pitchFamily="18" charset="2"/>
              </a:rPr>
              <a:t>nt</a:t>
            </a:r>
            <a:r>
              <a:rPr kumimoji="0" lang="en-GB" altLang="ja-JP" sz="2400" dirty="0" smtClean="0">
                <a:solidFill>
                  <a:srgbClr val="FFFFFF"/>
                </a:solidFill>
                <a:latin typeface="Tahoma" pitchFamily="34" charset="0"/>
                <a:sym typeface="Symbol" pitchFamily="18" charset="2"/>
              </a:rPr>
              <a:t> event</a:t>
            </a:r>
            <a:endParaRPr kumimoji="0" lang="en-GB" altLang="ja-JP" sz="2400" dirty="0" smtClean="0">
              <a:solidFill>
                <a:srgbClr val="FFFFFF"/>
              </a:solidFill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0366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7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77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77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76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Line 1"/>
          <p:cNvSpPr>
            <a:spLocks noChangeShapeType="1"/>
          </p:cNvSpPr>
          <p:nvPr/>
        </p:nvSpPr>
        <p:spPr bwMode="auto">
          <a:xfrm rot="10800000" flipH="1">
            <a:off x="1419225" y="811213"/>
            <a:ext cx="6297613" cy="0"/>
          </a:xfrm>
          <a:prstGeom prst="line">
            <a:avLst/>
          </a:prstGeom>
          <a:noFill/>
          <a:ln w="76200">
            <a:solidFill>
              <a:srgbClr val="AA2407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ja-JP" altLang="en-US"/>
          </a:p>
        </p:txBody>
      </p:sp>
      <p:sp>
        <p:nvSpPr>
          <p:cNvPr id="192515" name="Rectangle 2"/>
          <p:cNvSpPr>
            <a:spLocks/>
          </p:cNvSpPr>
          <p:nvPr/>
        </p:nvSpPr>
        <p:spPr bwMode="auto">
          <a:xfrm>
            <a:off x="2120900" y="125413"/>
            <a:ext cx="4884738" cy="60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algn="ctr" eaLnBrk="1" hangingPunct="1"/>
            <a:endParaRPr kumimoji="0" lang="en-US" altLang="ja-JP" sz="3500" b="1">
              <a:solidFill>
                <a:srgbClr val="AA2407"/>
              </a:solidFill>
              <a:latin typeface="Book Antiqua" pitchFamily="18" charset="0"/>
              <a:ea typeface="ヒラギノ角ゴ Pro W3" charset="-128"/>
              <a:sym typeface="Book Antiqua" pitchFamily="18" charset="0"/>
            </a:endParaRPr>
          </a:p>
        </p:txBody>
      </p:sp>
      <p:sp>
        <p:nvSpPr>
          <p:cNvPr id="192516" name="Line 3"/>
          <p:cNvSpPr>
            <a:spLocks noChangeShapeType="1"/>
          </p:cNvSpPr>
          <p:nvPr/>
        </p:nvSpPr>
        <p:spPr bwMode="auto">
          <a:xfrm rot="10800000">
            <a:off x="7358063" y="330200"/>
            <a:ext cx="357187" cy="0"/>
          </a:xfrm>
          <a:prstGeom prst="line">
            <a:avLst/>
          </a:prstGeom>
          <a:noFill/>
          <a:ln w="50800">
            <a:solidFill>
              <a:srgbClr val="290082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ja-JP" altLang="en-US"/>
          </a:p>
        </p:txBody>
      </p:sp>
      <p:sp>
        <p:nvSpPr>
          <p:cNvPr id="192517" name="Line 4"/>
          <p:cNvSpPr>
            <a:spLocks noChangeShapeType="1"/>
          </p:cNvSpPr>
          <p:nvPr/>
        </p:nvSpPr>
        <p:spPr bwMode="auto">
          <a:xfrm rot="10800000">
            <a:off x="7358063" y="490538"/>
            <a:ext cx="369887" cy="0"/>
          </a:xfrm>
          <a:prstGeom prst="line">
            <a:avLst/>
          </a:prstGeom>
          <a:noFill/>
          <a:ln w="50800">
            <a:solidFill>
              <a:srgbClr val="AA2407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ja-JP" altLang="en-US"/>
          </a:p>
        </p:txBody>
      </p:sp>
      <p:sp>
        <p:nvSpPr>
          <p:cNvPr id="192518" name="Rectangle 5"/>
          <p:cNvSpPr>
            <a:spLocks/>
          </p:cNvSpPr>
          <p:nvPr/>
        </p:nvSpPr>
        <p:spPr bwMode="auto">
          <a:xfrm>
            <a:off x="7742238" y="142875"/>
            <a:ext cx="1003300" cy="50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kumimoji="0" lang="en-US" altLang="ja-JP" sz="1800">
                <a:solidFill>
                  <a:srgbClr val="000000"/>
                </a:solidFill>
                <a:latin typeface="Book Antiqua" pitchFamily="18" charset="0"/>
                <a:ea typeface="ヒラギノ角ゴ Pro W3" charset="-128"/>
                <a:sym typeface="Book Antiqua" pitchFamily="18" charset="0"/>
              </a:rPr>
              <a:t>candidate</a:t>
            </a:r>
          </a:p>
          <a:p>
            <a:pPr eaLnBrk="1" hangingPunct="1">
              <a:lnSpc>
                <a:spcPct val="90000"/>
              </a:lnSpc>
            </a:pPr>
            <a:r>
              <a:rPr kumimoji="0" lang="en-US" altLang="ja-JP" sz="1800">
                <a:solidFill>
                  <a:srgbClr val="000000"/>
                </a:solidFill>
                <a:latin typeface="Book Antiqua" pitchFamily="18" charset="0"/>
                <a:ea typeface="ヒラギノ角ゴ Pro W3" charset="-128"/>
                <a:sym typeface="Book Antiqua" pitchFamily="18" charset="0"/>
              </a:rPr>
              <a:t>cut</a:t>
            </a:r>
          </a:p>
        </p:txBody>
      </p:sp>
      <p:sp>
        <p:nvSpPr>
          <p:cNvPr id="192519" name="Rectangle 6"/>
          <p:cNvSpPr>
            <a:spLocks/>
          </p:cNvSpPr>
          <p:nvPr/>
        </p:nvSpPr>
        <p:spPr bwMode="auto">
          <a:xfrm>
            <a:off x="7205663" y="88900"/>
            <a:ext cx="1428750" cy="59055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algn="ctr" eaLnBrk="1" hangingPunct="1"/>
            <a:endParaRPr kumimoji="0" lang="it-IT" altLang="ja-JP" sz="3000">
              <a:solidFill>
                <a:srgbClr val="000000"/>
              </a:solidFill>
              <a:latin typeface="Gill Sans" charset="0"/>
              <a:ea typeface="ヒラギノ角ゴ Pro W3" charset="-128"/>
              <a:sym typeface="Gill Sans" charset="0"/>
            </a:endParaRPr>
          </a:p>
        </p:txBody>
      </p:sp>
      <p:pic>
        <p:nvPicPr>
          <p:cNvPr id="192520" name="Immagin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0713" y="1071563"/>
            <a:ext cx="2857500" cy="267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2521" name="Immagin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6163" y="1017588"/>
            <a:ext cx="2857500" cy="267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2522" name="Immagin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3963988"/>
            <a:ext cx="2857500" cy="267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2523" name="Immagin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2150" y="3963988"/>
            <a:ext cx="2857500" cy="267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2524" name="Immagin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0138" y="3963988"/>
            <a:ext cx="2857500" cy="267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2525" name="Immagin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125538"/>
            <a:ext cx="2857500" cy="269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2527" name="Rectangle 1"/>
          <p:cNvSpPr>
            <a:spLocks/>
          </p:cNvSpPr>
          <p:nvPr/>
        </p:nvSpPr>
        <p:spPr bwMode="auto">
          <a:xfrm>
            <a:off x="-817563" y="125413"/>
            <a:ext cx="8532813" cy="60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algn="ctr" eaLnBrk="1" hangingPunct="1"/>
            <a:r>
              <a:rPr kumimoji="0" lang="en-US" altLang="ja-JP" sz="2800" b="1">
                <a:solidFill>
                  <a:srgbClr val="AA2407"/>
                </a:solidFill>
                <a:latin typeface="Book Antiqua" pitchFamily="18" charset="0"/>
                <a:ea typeface="ヒラギノ角ゴ Pro W3" charset="-128"/>
                <a:sym typeface="Book Antiqua" pitchFamily="18" charset="0"/>
              </a:rPr>
              <a:t>Kinematics of the New Candidate Event</a:t>
            </a:r>
          </a:p>
        </p:txBody>
      </p:sp>
    </p:spTree>
    <p:extLst>
      <p:ext uri="{BB962C8B-B14F-4D97-AF65-F5344CB8AC3E}">
        <p14:creationId xmlns:p14="http://schemas.microsoft.com/office/powerpoint/2010/main" val="1533329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正方形/長方形 8"/>
          <p:cNvSpPr/>
          <p:nvPr/>
        </p:nvSpPr>
        <p:spPr>
          <a:xfrm>
            <a:off x="1878622" y="1798068"/>
            <a:ext cx="1143008" cy="1285884"/>
          </a:xfrm>
          <a:prstGeom prst="rect">
            <a:avLst/>
          </a:prstGeom>
          <a:ln>
            <a:noFill/>
          </a:ln>
          <a:effectLst>
            <a:outerShdw blurRad="40000" dist="20000" dir="5400000" rotWithShape="0">
              <a:srgbClr val="000000">
                <a:alpha val="38000"/>
              </a:srgbClr>
            </a:outerShdw>
            <a:softEdge rad="63500"/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10" name="正方形/長方形 9"/>
          <p:cNvSpPr/>
          <p:nvPr/>
        </p:nvSpPr>
        <p:spPr>
          <a:xfrm>
            <a:off x="3185772" y="1798068"/>
            <a:ext cx="2246477" cy="1285884"/>
          </a:xfrm>
          <a:prstGeom prst="rect">
            <a:avLst/>
          </a:prstGeom>
          <a:ln>
            <a:noFill/>
          </a:ln>
          <a:effectLst>
            <a:outerShdw blurRad="40000" dist="20000" dir="5400000" rotWithShape="0">
              <a:srgbClr val="000000">
                <a:alpha val="38000"/>
              </a:srgbClr>
            </a:outerShdw>
            <a:softEdge rad="63500"/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12" name="正方形/長方形 11"/>
          <p:cNvSpPr/>
          <p:nvPr/>
        </p:nvSpPr>
        <p:spPr>
          <a:xfrm>
            <a:off x="5397357" y="1798068"/>
            <a:ext cx="928694" cy="1285884"/>
          </a:xfrm>
          <a:prstGeom prst="rect">
            <a:avLst/>
          </a:prstGeom>
          <a:ln>
            <a:noFill/>
          </a:ln>
          <a:effectLst>
            <a:outerShdw blurRad="40000" dist="20000" dir="5400000" rotWithShape="0">
              <a:srgbClr val="000000">
                <a:alpha val="38000"/>
              </a:srgbClr>
            </a:outerShdw>
            <a:softEdge rad="63500"/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350219" name="タイトル 1"/>
          <p:cNvSpPr>
            <a:spLocks noGrp="1"/>
          </p:cNvSpPr>
          <p:nvPr>
            <p:ph type="title" idx="4294967295"/>
          </p:nvPr>
        </p:nvSpPr>
        <p:spPr>
          <a:xfrm>
            <a:off x="251520" y="72008"/>
            <a:ext cx="8686800" cy="692696"/>
          </a:xfrm>
        </p:spPr>
        <p:txBody>
          <a:bodyPr/>
          <a:lstStyle/>
          <a:p>
            <a:r>
              <a:rPr lang="en-US" altLang="ja-JP" sz="4000" dirty="0" smtClean="0"/>
              <a:t>Neutrino oscillation</a:t>
            </a:r>
            <a:endParaRPr lang="ja-JP" altLang="en-US" sz="4000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4294967295"/>
          </p:nvPr>
        </p:nvSpPr>
        <p:spPr>
          <a:xfrm>
            <a:off x="457200" y="1000125"/>
            <a:ext cx="8291264" cy="340643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</a:pPr>
            <a:r>
              <a:rPr lang="en-US" altLang="ja-JP" sz="2400" dirty="0" smtClean="0"/>
              <a:t>Neutrino flavor oscillation :  Maki, Nakagawa, Sakata 1962</a:t>
            </a:r>
            <a:endParaRPr lang="ja-JP" altLang="en-US" sz="2400" dirty="0"/>
          </a:p>
        </p:txBody>
      </p:sp>
      <p:graphicFrame>
        <p:nvGraphicFramePr>
          <p:cNvPr id="350221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94432233"/>
              </p:ext>
            </p:extLst>
          </p:nvPr>
        </p:nvGraphicFramePr>
        <p:xfrm>
          <a:off x="683568" y="5307285"/>
          <a:ext cx="7804150" cy="1362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37" name="数式" r:id="rId4" imgW="3784320" imgH="660240" progId="Equation.3">
                  <p:embed/>
                </p:oleObj>
              </mc:Choice>
              <mc:Fallback>
                <p:oleObj name="数式" r:id="rId4" imgW="3784320" imgH="6602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3568" y="5307285"/>
                        <a:ext cx="7804150" cy="13620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50222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39459330"/>
              </p:ext>
            </p:extLst>
          </p:nvPr>
        </p:nvGraphicFramePr>
        <p:xfrm>
          <a:off x="1128713" y="5998740"/>
          <a:ext cx="6604000" cy="382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38" name="数式" r:id="rId6" imgW="5244840" imgH="304560" progId="Equation.3">
                  <p:embed/>
                </p:oleObj>
              </mc:Choice>
              <mc:Fallback>
                <p:oleObj name="数式" r:id="rId6" imgW="5244840" imgH="3045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28713" y="5998740"/>
                        <a:ext cx="6604000" cy="3825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50223" name="Object 3"/>
          <p:cNvGraphicFramePr>
            <a:graphicFrameLocks noChangeAspect="1"/>
          </p:cNvGraphicFramePr>
          <p:nvPr/>
        </p:nvGraphicFramePr>
        <p:xfrm>
          <a:off x="2000250" y="1870075"/>
          <a:ext cx="4278313" cy="1111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39" name="数式" r:id="rId8" imgW="1955520" imgH="507960" progId="Equation.3">
                  <p:embed/>
                </p:oleObj>
              </mc:Choice>
              <mc:Fallback>
                <p:oleObj name="数式" r:id="rId8" imgW="1955520" imgH="5079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00250" y="1870075"/>
                        <a:ext cx="4278313" cy="1111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0224" name="テキスト ボックス 6"/>
          <p:cNvSpPr txBox="1">
            <a:spLocks noChangeArrowheads="1"/>
          </p:cNvSpPr>
          <p:nvPr/>
        </p:nvSpPr>
        <p:spPr bwMode="auto">
          <a:xfrm>
            <a:off x="1428750" y="1558925"/>
            <a:ext cx="655262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800" dirty="0" smtClean="0">
                <a:solidFill>
                  <a:srgbClr val="000000"/>
                </a:solidFill>
                <a:latin typeface="Calibri" pitchFamily="34" charset="0"/>
              </a:rPr>
              <a:t>Weak int. </a:t>
            </a:r>
            <a:r>
              <a:rPr lang="en-US" altLang="ja-JP" sz="1800" dirty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altLang="ja-JP" sz="1800" dirty="0" smtClean="0">
                <a:solidFill>
                  <a:srgbClr val="000000"/>
                </a:solidFill>
                <a:latin typeface="Calibri" pitchFamily="34" charset="0"/>
              </a:rPr>
              <a:t>Eigen states</a:t>
            </a:r>
            <a:r>
              <a:rPr lang="ja-JP" altLang="en-US" sz="1800" dirty="0">
                <a:solidFill>
                  <a:srgbClr val="000000"/>
                </a:solidFill>
                <a:latin typeface="Calibri" pitchFamily="34" charset="0"/>
              </a:rPr>
              <a:t>　　　　　　　　 </a:t>
            </a:r>
            <a:r>
              <a:rPr lang="ja-JP" altLang="en-US" sz="1800" dirty="0" smtClean="0">
                <a:solidFill>
                  <a:srgbClr val="000000"/>
                </a:solidFill>
                <a:latin typeface="Calibri" pitchFamily="34" charset="0"/>
              </a:rPr>
              <a:t>     </a:t>
            </a:r>
            <a:r>
              <a:rPr lang="en-US" altLang="ja-JP" sz="1800" dirty="0" smtClean="0">
                <a:solidFill>
                  <a:srgbClr val="000000"/>
                </a:solidFill>
                <a:latin typeface="Calibri" pitchFamily="34" charset="0"/>
              </a:rPr>
              <a:t>Mass  Eigen states  (m</a:t>
            </a:r>
            <a:r>
              <a:rPr lang="en-US" altLang="ja-JP" sz="1800" baseline="-25000" dirty="0" smtClean="0">
                <a:solidFill>
                  <a:srgbClr val="000000"/>
                </a:solidFill>
                <a:latin typeface="Calibri" pitchFamily="34" charset="0"/>
              </a:rPr>
              <a:t>1</a:t>
            </a:r>
            <a:r>
              <a:rPr lang="en-US" altLang="ja-JP" sz="1800" dirty="0">
                <a:solidFill>
                  <a:srgbClr val="000000"/>
                </a:solidFill>
                <a:latin typeface="Calibri" pitchFamily="34" charset="0"/>
              </a:rPr>
              <a:t>, </a:t>
            </a:r>
            <a:r>
              <a:rPr lang="en-US" altLang="ja-JP" sz="1800" dirty="0" smtClean="0">
                <a:solidFill>
                  <a:srgbClr val="000000"/>
                </a:solidFill>
                <a:latin typeface="Calibri" pitchFamily="34" charset="0"/>
              </a:rPr>
              <a:t>m</a:t>
            </a:r>
            <a:r>
              <a:rPr lang="en-US" altLang="ja-JP" sz="1800" baseline="-25000" dirty="0" smtClean="0">
                <a:solidFill>
                  <a:srgbClr val="000000"/>
                </a:solidFill>
                <a:latin typeface="Calibri" pitchFamily="34" charset="0"/>
              </a:rPr>
              <a:t>2</a:t>
            </a:r>
            <a:r>
              <a:rPr lang="en-US" altLang="ja-JP" sz="1800" dirty="0">
                <a:solidFill>
                  <a:srgbClr val="000000"/>
                </a:solidFill>
                <a:latin typeface="Calibri" pitchFamily="34" charset="0"/>
              </a:rPr>
              <a:t>)</a:t>
            </a:r>
          </a:p>
        </p:txBody>
      </p:sp>
      <p:sp>
        <p:nvSpPr>
          <p:cNvPr id="350225" name="テキスト ボックス 7"/>
          <p:cNvSpPr txBox="1">
            <a:spLocks noChangeArrowheads="1"/>
          </p:cNvSpPr>
          <p:nvPr/>
        </p:nvSpPr>
        <p:spPr bwMode="auto">
          <a:xfrm>
            <a:off x="3643313" y="2857500"/>
            <a:ext cx="147296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800" dirty="0" smtClean="0">
                <a:solidFill>
                  <a:srgbClr val="000000"/>
                </a:solidFill>
                <a:latin typeface="Calibri" pitchFamily="34" charset="0"/>
              </a:rPr>
              <a:t>Mixing matrix</a:t>
            </a:r>
            <a:endParaRPr lang="ja-JP" altLang="en-US" sz="1800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350226" name="テキスト ボックス 12"/>
          <p:cNvSpPr txBox="1">
            <a:spLocks noChangeArrowheads="1"/>
          </p:cNvSpPr>
          <p:nvPr/>
        </p:nvSpPr>
        <p:spPr bwMode="auto">
          <a:xfrm>
            <a:off x="611560" y="4829090"/>
            <a:ext cx="842962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2000" b="1" dirty="0" smtClean="0">
                <a:solidFill>
                  <a:srgbClr val="000000"/>
                </a:solidFill>
                <a:latin typeface="Calibri" pitchFamily="34" charset="0"/>
              </a:rPr>
              <a:t>If there is mass difference phase shifts between  </a:t>
            </a:r>
            <a:r>
              <a:rPr lang="en-US" altLang="ja-JP" sz="2000" b="1" dirty="0" smtClean="0">
                <a:solidFill>
                  <a:srgbClr val="000000"/>
                </a:solidFill>
                <a:latin typeface="Symbol" panose="05050102010706020507" pitchFamily="18" charset="2"/>
              </a:rPr>
              <a:t>n</a:t>
            </a:r>
            <a:r>
              <a:rPr lang="en-US" altLang="ja-JP" sz="2000" b="1" dirty="0" smtClean="0">
                <a:solidFill>
                  <a:srgbClr val="000000"/>
                </a:solidFill>
                <a:latin typeface="Calibri" pitchFamily="34" charset="0"/>
              </a:rPr>
              <a:t>1 and </a:t>
            </a:r>
            <a:r>
              <a:rPr lang="en-US" altLang="ja-JP" sz="2000" b="1" dirty="0" smtClean="0">
                <a:solidFill>
                  <a:srgbClr val="000000"/>
                </a:solidFill>
                <a:latin typeface="Symbol" panose="05050102010706020507" pitchFamily="18" charset="2"/>
              </a:rPr>
              <a:t>n</a:t>
            </a:r>
            <a:r>
              <a:rPr lang="en-US" altLang="ja-JP" sz="2000" b="1" dirty="0" smtClean="0">
                <a:solidFill>
                  <a:srgbClr val="000000"/>
                </a:solidFill>
                <a:latin typeface="Calibri" pitchFamily="34" charset="0"/>
              </a:rPr>
              <a:t>2 after propagated</a:t>
            </a:r>
          </a:p>
        </p:txBody>
      </p:sp>
      <p:cxnSp>
        <p:nvCxnSpPr>
          <p:cNvPr id="15" name="直線コネクタ 14"/>
          <p:cNvCxnSpPr/>
          <p:nvPr/>
        </p:nvCxnSpPr>
        <p:spPr>
          <a:xfrm flipV="1">
            <a:off x="2214563" y="3571875"/>
            <a:ext cx="414337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フリーフォーム 17"/>
          <p:cNvSpPr/>
          <p:nvPr/>
        </p:nvSpPr>
        <p:spPr>
          <a:xfrm>
            <a:off x="2571750" y="3311525"/>
            <a:ext cx="765175" cy="506413"/>
          </a:xfrm>
          <a:custGeom>
            <a:avLst/>
            <a:gdLst>
              <a:gd name="connsiteX0" fmla="*/ 0 w 765544"/>
              <a:gd name="connsiteY0" fmla="*/ 258725 h 505046"/>
              <a:gd name="connsiteX1" fmla="*/ 127591 w 765544"/>
              <a:gd name="connsiteY1" fmla="*/ 269358 h 505046"/>
              <a:gd name="connsiteX2" fmla="*/ 138223 w 765544"/>
              <a:gd name="connsiteY2" fmla="*/ 354418 h 505046"/>
              <a:gd name="connsiteX3" fmla="*/ 170121 w 765544"/>
              <a:gd name="connsiteY3" fmla="*/ 173665 h 505046"/>
              <a:gd name="connsiteX4" fmla="*/ 212651 w 765544"/>
              <a:gd name="connsiteY4" fmla="*/ 396948 h 505046"/>
              <a:gd name="connsiteX5" fmla="*/ 265814 w 765544"/>
              <a:gd name="connsiteY5" fmla="*/ 99237 h 505046"/>
              <a:gd name="connsiteX6" fmla="*/ 308344 w 765544"/>
              <a:gd name="connsiteY6" fmla="*/ 471376 h 505046"/>
              <a:gd name="connsiteX7" fmla="*/ 372140 w 765544"/>
              <a:gd name="connsiteY7" fmla="*/ 3544 h 505046"/>
              <a:gd name="connsiteX8" fmla="*/ 404037 w 765544"/>
              <a:gd name="connsiteY8" fmla="*/ 492641 h 505046"/>
              <a:gd name="connsiteX9" fmla="*/ 457200 w 765544"/>
              <a:gd name="connsiteY9" fmla="*/ 77972 h 505046"/>
              <a:gd name="connsiteX10" fmla="*/ 499730 w 765544"/>
              <a:gd name="connsiteY10" fmla="*/ 365051 h 505046"/>
              <a:gd name="connsiteX11" fmla="*/ 542260 w 765544"/>
              <a:gd name="connsiteY11" fmla="*/ 184297 h 505046"/>
              <a:gd name="connsiteX12" fmla="*/ 584791 w 765544"/>
              <a:gd name="connsiteY12" fmla="*/ 301255 h 505046"/>
              <a:gd name="connsiteX13" fmla="*/ 648586 w 765544"/>
              <a:gd name="connsiteY13" fmla="*/ 258725 h 505046"/>
              <a:gd name="connsiteX14" fmla="*/ 723014 w 765544"/>
              <a:gd name="connsiteY14" fmla="*/ 258725 h 505046"/>
              <a:gd name="connsiteX15" fmla="*/ 765544 w 765544"/>
              <a:gd name="connsiteY15" fmla="*/ 258725 h 5050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65544" h="505046">
                <a:moveTo>
                  <a:pt x="0" y="258725"/>
                </a:moveTo>
                <a:cubicBezTo>
                  <a:pt x="52277" y="256067"/>
                  <a:pt x="104554" y="253409"/>
                  <a:pt x="127591" y="269358"/>
                </a:cubicBezTo>
                <a:cubicBezTo>
                  <a:pt x="150628" y="285307"/>
                  <a:pt x="131135" y="370367"/>
                  <a:pt x="138223" y="354418"/>
                </a:cubicBezTo>
                <a:cubicBezTo>
                  <a:pt x="145311" y="338469"/>
                  <a:pt x="157716" y="166577"/>
                  <a:pt x="170121" y="173665"/>
                </a:cubicBezTo>
                <a:cubicBezTo>
                  <a:pt x="182526" y="180753"/>
                  <a:pt x="196702" y="409353"/>
                  <a:pt x="212651" y="396948"/>
                </a:cubicBezTo>
                <a:cubicBezTo>
                  <a:pt x="228600" y="384543"/>
                  <a:pt x="249865" y="86832"/>
                  <a:pt x="265814" y="99237"/>
                </a:cubicBezTo>
                <a:cubicBezTo>
                  <a:pt x="281763" y="111642"/>
                  <a:pt x="290623" y="487325"/>
                  <a:pt x="308344" y="471376"/>
                </a:cubicBezTo>
                <a:cubicBezTo>
                  <a:pt x="326065" y="455427"/>
                  <a:pt x="356191" y="0"/>
                  <a:pt x="372140" y="3544"/>
                </a:cubicBezTo>
                <a:cubicBezTo>
                  <a:pt x="388089" y="7088"/>
                  <a:pt x="389860" y="480236"/>
                  <a:pt x="404037" y="492641"/>
                </a:cubicBezTo>
                <a:cubicBezTo>
                  <a:pt x="418214" y="505046"/>
                  <a:pt x="441251" y="99237"/>
                  <a:pt x="457200" y="77972"/>
                </a:cubicBezTo>
                <a:cubicBezTo>
                  <a:pt x="473149" y="56707"/>
                  <a:pt x="485553" y="347330"/>
                  <a:pt x="499730" y="365051"/>
                </a:cubicBezTo>
                <a:cubicBezTo>
                  <a:pt x="513907" y="382772"/>
                  <a:pt x="528083" y="194930"/>
                  <a:pt x="542260" y="184297"/>
                </a:cubicBezTo>
                <a:cubicBezTo>
                  <a:pt x="556437" y="173664"/>
                  <a:pt x="567070" y="288850"/>
                  <a:pt x="584791" y="301255"/>
                </a:cubicBezTo>
                <a:cubicBezTo>
                  <a:pt x="602512" y="313660"/>
                  <a:pt x="625549" y="265813"/>
                  <a:pt x="648586" y="258725"/>
                </a:cubicBezTo>
                <a:cubicBezTo>
                  <a:pt x="671623" y="251637"/>
                  <a:pt x="723014" y="258725"/>
                  <a:pt x="723014" y="258725"/>
                </a:cubicBezTo>
                <a:lnTo>
                  <a:pt x="765544" y="258725"/>
                </a:lnTo>
              </a:path>
            </a:pathLst>
          </a:cu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20" name="フリーフォーム 19"/>
          <p:cNvSpPr/>
          <p:nvPr/>
        </p:nvSpPr>
        <p:spPr>
          <a:xfrm>
            <a:off x="5286375" y="3308350"/>
            <a:ext cx="765175" cy="504825"/>
          </a:xfrm>
          <a:custGeom>
            <a:avLst/>
            <a:gdLst>
              <a:gd name="connsiteX0" fmla="*/ 0 w 765544"/>
              <a:gd name="connsiteY0" fmla="*/ 258725 h 505046"/>
              <a:gd name="connsiteX1" fmla="*/ 127591 w 765544"/>
              <a:gd name="connsiteY1" fmla="*/ 269358 h 505046"/>
              <a:gd name="connsiteX2" fmla="*/ 138223 w 765544"/>
              <a:gd name="connsiteY2" fmla="*/ 354418 h 505046"/>
              <a:gd name="connsiteX3" fmla="*/ 170121 w 765544"/>
              <a:gd name="connsiteY3" fmla="*/ 173665 h 505046"/>
              <a:gd name="connsiteX4" fmla="*/ 212651 w 765544"/>
              <a:gd name="connsiteY4" fmla="*/ 396948 h 505046"/>
              <a:gd name="connsiteX5" fmla="*/ 265814 w 765544"/>
              <a:gd name="connsiteY5" fmla="*/ 99237 h 505046"/>
              <a:gd name="connsiteX6" fmla="*/ 308344 w 765544"/>
              <a:gd name="connsiteY6" fmla="*/ 471376 h 505046"/>
              <a:gd name="connsiteX7" fmla="*/ 372140 w 765544"/>
              <a:gd name="connsiteY7" fmla="*/ 3544 h 505046"/>
              <a:gd name="connsiteX8" fmla="*/ 404037 w 765544"/>
              <a:gd name="connsiteY8" fmla="*/ 492641 h 505046"/>
              <a:gd name="connsiteX9" fmla="*/ 457200 w 765544"/>
              <a:gd name="connsiteY9" fmla="*/ 77972 h 505046"/>
              <a:gd name="connsiteX10" fmla="*/ 499730 w 765544"/>
              <a:gd name="connsiteY10" fmla="*/ 365051 h 505046"/>
              <a:gd name="connsiteX11" fmla="*/ 542260 w 765544"/>
              <a:gd name="connsiteY11" fmla="*/ 184297 h 505046"/>
              <a:gd name="connsiteX12" fmla="*/ 584791 w 765544"/>
              <a:gd name="connsiteY12" fmla="*/ 301255 h 505046"/>
              <a:gd name="connsiteX13" fmla="*/ 648586 w 765544"/>
              <a:gd name="connsiteY13" fmla="*/ 258725 h 505046"/>
              <a:gd name="connsiteX14" fmla="*/ 723014 w 765544"/>
              <a:gd name="connsiteY14" fmla="*/ 258725 h 505046"/>
              <a:gd name="connsiteX15" fmla="*/ 765544 w 765544"/>
              <a:gd name="connsiteY15" fmla="*/ 258725 h 5050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65544" h="505046">
                <a:moveTo>
                  <a:pt x="0" y="258725"/>
                </a:moveTo>
                <a:cubicBezTo>
                  <a:pt x="52277" y="256067"/>
                  <a:pt x="104554" y="253409"/>
                  <a:pt x="127591" y="269358"/>
                </a:cubicBezTo>
                <a:cubicBezTo>
                  <a:pt x="150628" y="285307"/>
                  <a:pt x="131135" y="370367"/>
                  <a:pt x="138223" y="354418"/>
                </a:cubicBezTo>
                <a:cubicBezTo>
                  <a:pt x="145311" y="338469"/>
                  <a:pt x="157716" y="166577"/>
                  <a:pt x="170121" y="173665"/>
                </a:cubicBezTo>
                <a:cubicBezTo>
                  <a:pt x="182526" y="180753"/>
                  <a:pt x="196702" y="409353"/>
                  <a:pt x="212651" y="396948"/>
                </a:cubicBezTo>
                <a:cubicBezTo>
                  <a:pt x="228600" y="384543"/>
                  <a:pt x="249865" y="86832"/>
                  <a:pt x="265814" y="99237"/>
                </a:cubicBezTo>
                <a:cubicBezTo>
                  <a:pt x="281763" y="111642"/>
                  <a:pt x="290623" y="487325"/>
                  <a:pt x="308344" y="471376"/>
                </a:cubicBezTo>
                <a:cubicBezTo>
                  <a:pt x="326065" y="455427"/>
                  <a:pt x="356191" y="0"/>
                  <a:pt x="372140" y="3544"/>
                </a:cubicBezTo>
                <a:cubicBezTo>
                  <a:pt x="388089" y="7088"/>
                  <a:pt x="389860" y="480236"/>
                  <a:pt x="404037" y="492641"/>
                </a:cubicBezTo>
                <a:cubicBezTo>
                  <a:pt x="418214" y="505046"/>
                  <a:pt x="441251" y="99237"/>
                  <a:pt x="457200" y="77972"/>
                </a:cubicBezTo>
                <a:cubicBezTo>
                  <a:pt x="473149" y="56707"/>
                  <a:pt x="485553" y="347330"/>
                  <a:pt x="499730" y="365051"/>
                </a:cubicBezTo>
                <a:cubicBezTo>
                  <a:pt x="513907" y="382772"/>
                  <a:pt x="528083" y="194930"/>
                  <a:pt x="542260" y="184297"/>
                </a:cubicBezTo>
                <a:cubicBezTo>
                  <a:pt x="556437" y="173664"/>
                  <a:pt x="567070" y="288850"/>
                  <a:pt x="584791" y="301255"/>
                </a:cubicBezTo>
                <a:cubicBezTo>
                  <a:pt x="602512" y="313660"/>
                  <a:pt x="625549" y="265813"/>
                  <a:pt x="648586" y="258725"/>
                </a:cubicBezTo>
                <a:cubicBezTo>
                  <a:pt x="671623" y="251637"/>
                  <a:pt x="723014" y="258725"/>
                  <a:pt x="723014" y="258725"/>
                </a:cubicBezTo>
                <a:lnTo>
                  <a:pt x="765544" y="258725"/>
                </a:lnTo>
              </a:path>
            </a:pathLst>
          </a:cu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ja-JP" altLang="en-US">
              <a:solidFill>
                <a:srgbClr val="000000"/>
              </a:solidFill>
            </a:endParaRPr>
          </a:p>
        </p:txBody>
      </p:sp>
      <p:cxnSp>
        <p:nvCxnSpPr>
          <p:cNvPr id="22" name="直線コネクタ 21"/>
          <p:cNvCxnSpPr/>
          <p:nvPr/>
        </p:nvCxnSpPr>
        <p:spPr>
          <a:xfrm>
            <a:off x="2214563" y="4071938"/>
            <a:ext cx="4143375" cy="1587"/>
          </a:xfrm>
          <a:prstGeom prst="line">
            <a:avLst/>
          </a:prstGeom>
          <a:ln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3" name="フリーフォーム 22"/>
          <p:cNvSpPr/>
          <p:nvPr/>
        </p:nvSpPr>
        <p:spPr>
          <a:xfrm>
            <a:off x="2571750" y="3808413"/>
            <a:ext cx="765175" cy="504825"/>
          </a:xfrm>
          <a:custGeom>
            <a:avLst/>
            <a:gdLst>
              <a:gd name="connsiteX0" fmla="*/ 0 w 765544"/>
              <a:gd name="connsiteY0" fmla="*/ 258725 h 505046"/>
              <a:gd name="connsiteX1" fmla="*/ 127591 w 765544"/>
              <a:gd name="connsiteY1" fmla="*/ 269358 h 505046"/>
              <a:gd name="connsiteX2" fmla="*/ 138223 w 765544"/>
              <a:gd name="connsiteY2" fmla="*/ 354418 h 505046"/>
              <a:gd name="connsiteX3" fmla="*/ 170121 w 765544"/>
              <a:gd name="connsiteY3" fmla="*/ 173665 h 505046"/>
              <a:gd name="connsiteX4" fmla="*/ 212651 w 765544"/>
              <a:gd name="connsiteY4" fmla="*/ 396948 h 505046"/>
              <a:gd name="connsiteX5" fmla="*/ 265814 w 765544"/>
              <a:gd name="connsiteY5" fmla="*/ 99237 h 505046"/>
              <a:gd name="connsiteX6" fmla="*/ 308344 w 765544"/>
              <a:gd name="connsiteY6" fmla="*/ 471376 h 505046"/>
              <a:gd name="connsiteX7" fmla="*/ 372140 w 765544"/>
              <a:gd name="connsiteY7" fmla="*/ 3544 h 505046"/>
              <a:gd name="connsiteX8" fmla="*/ 404037 w 765544"/>
              <a:gd name="connsiteY8" fmla="*/ 492641 h 505046"/>
              <a:gd name="connsiteX9" fmla="*/ 457200 w 765544"/>
              <a:gd name="connsiteY9" fmla="*/ 77972 h 505046"/>
              <a:gd name="connsiteX10" fmla="*/ 499730 w 765544"/>
              <a:gd name="connsiteY10" fmla="*/ 365051 h 505046"/>
              <a:gd name="connsiteX11" fmla="*/ 542260 w 765544"/>
              <a:gd name="connsiteY11" fmla="*/ 184297 h 505046"/>
              <a:gd name="connsiteX12" fmla="*/ 584791 w 765544"/>
              <a:gd name="connsiteY12" fmla="*/ 301255 h 505046"/>
              <a:gd name="connsiteX13" fmla="*/ 648586 w 765544"/>
              <a:gd name="connsiteY13" fmla="*/ 258725 h 505046"/>
              <a:gd name="connsiteX14" fmla="*/ 723014 w 765544"/>
              <a:gd name="connsiteY14" fmla="*/ 258725 h 505046"/>
              <a:gd name="connsiteX15" fmla="*/ 765544 w 765544"/>
              <a:gd name="connsiteY15" fmla="*/ 258725 h 5050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65544" h="505046">
                <a:moveTo>
                  <a:pt x="0" y="258725"/>
                </a:moveTo>
                <a:cubicBezTo>
                  <a:pt x="52277" y="256067"/>
                  <a:pt x="104554" y="253409"/>
                  <a:pt x="127591" y="269358"/>
                </a:cubicBezTo>
                <a:cubicBezTo>
                  <a:pt x="150628" y="285307"/>
                  <a:pt x="131135" y="370367"/>
                  <a:pt x="138223" y="354418"/>
                </a:cubicBezTo>
                <a:cubicBezTo>
                  <a:pt x="145311" y="338469"/>
                  <a:pt x="157716" y="166577"/>
                  <a:pt x="170121" y="173665"/>
                </a:cubicBezTo>
                <a:cubicBezTo>
                  <a:pt x="182526" y="180753"/>
                  <a:pt x="196702" y="409353"/>
                  <a:pt x="212651" y="396948"/>
                </a:cubicBezTo>
                <a:cubicBezTo>
                  <a:pt x="228600" y="384543"/>
                  <a:pt x="249865" y="86832"/>
                  <a:pt x="265814" y="99237"/>
                </a:cubicBezTo>
                <a:cubicBezTo>
                  <a:pt x="281763" y="111642"/>
                  <a:pt x="290623" y="487325"/>
                  <a:pt x="308344" y="471376"/>
                </a:cubicBezTo>
                <a:cubicBezTo>
                  <a:pt x="326065" y="455427"/>
                  <a:pt x="356191" y="0"/>
                  <a:pt x="372140" y="3544"/>
                </a:cubicBezTo>
                <a:cubicBezTo>
                  <a:pt x="388089" y="7088"/>
                  <a:pt x="389860" y="480236"/>
                  <a:pt x="404037" y="492641"/>
                </a:cubicBezTo>
                <a:cubicBezTo>
                  <a:pt x="418214" y="505046"/>
                  <a:pt x="441251" y="99237"/>
                  <a:pt x="457200" y="77972"/>
                </a:cubicBezTo>
                <a:cubicBezTo>
                  <a:pt x="473149" y="56707"/>
                  <a:pt x="485553" y="347330"/>
                  <a:pt x="499730" y="365051"/>
                </a:cubicBezTo>
                <a:cubicBezTo>
                  <a:pt x="513907" y="382772"/>
                  <a:pt x="528083" y="194930"/>
                  <a:pt x="542260" y="184297"/>
                </a:cubicBezTo>
                <a:cubicBezTo>
                  <a:pt x="556437" y="173664"/>
                  <a:pt x="567070" y="288850"/>
                  <a:pt x="584791" y="301255"/>
                </a:cubicBezTo>
                <a:cubicBezTo>
                  <a:pt x="602512" y="313660"/>
                  <a:pt x="625549" y="265813"/>
                  <a:pt x="648586" y="258725"/>
                </a:cubicBezTo>
                <a:cubicBezTo>
                  <a:pt x="671623" y="251637"/>
                  <a:pt x="723014" y="258725"/>
                  <a:pt x="723014" y="258725"/>
                </a:cubicBezTo>
                <a:lnTo>
                  <a:pt x="765544" y="258725"/>
                </a:lnTo>
              </a:path>
            </a:pathLst>
          </a:custGeom>
          <a:ln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24" name="フリーフォーム 23"/>
          <p:cNvSpPr/>
          <p:nvPr/>
        </p:nvSpPr>
        <p:spPr>
          <a:xfrm flipV="1">
            <a:off x="5286375" y="3814763"/>
            <a:ext cx="765175" cy="504825"/>
          </a:xfrm>
          <a:custGeom>
            <a:avLst/>
            <a:gdLst>
              <a:gd name="connsiteX0" fmla="*/ 0 w 765544"/>
              <a:gd name="connsiteY0" fmla="*/ 258725 h 505046"/>
              <a:gd name="connsiteX1" fmla="*/ 127591 w 765544"/>
              <a:gd name="connsiteY1" fmla="*/ 269358 h 505046"/>
              <a:gd name="connsiteX2" fmla="*/ 138223 w 765544"/>
              <a:gd name="connsiteY2" fmla="*/ 354418 h 505046"/>
              <a:gd name="connsiteX3" fmla="*/ 170121 w 765544"/>
              <a:gd name="connsiteY3" fmla="*/ 173665 h 505046"/>
              <a:gd name="connsiteX4" fmla="*/ 212651 w 765544"/>
              <a:gd name="connsiteY4" fmla="*/ 396948 h 505046"/>
              <a:gd name="connsiteX5" fmla="*/ 265814 w 765544"/>
              <a:gd name="connsiteY5" fmla="*/ 99237 h 505046"/>
              <a:gd name="connsiteX6" fmla="*/ 308344 w 765544"/>
              <a:gd name="connsiteY6" fmla="*/ 471376 h 505046"/>
              <a:gd name="connsiteX7" fmla="*/ 372140 w 765544"/>
              <a:gd name="connsiteY7" fmla="*/ 3544 h 505046"/>
              <a:gd name="connsiteX8" fmla="*/ 404037 w 765544"/>
              <a:gd name="connsiteY8" fmla="*/ 492641 h 505046"/>
              <a:gd name="connsiteX9" fmla="*/ 457200 w 765544"/>
              <a:gd name="connsiteY9" fmla="*/ 77972 h 505046"/>
              <a:gd name="connsiteX10" fmla="*/ 499730 w 765544"/>
              <a:gd name="connsiteY10" fmla="*/ 365051 h 505046"/>
              <a:gd name="connsiteX11" fmla="*/ 542260 w 765544"/>
              <a:gd name="connsiteY11" fmla="*/ 184297 h 505046"/>
              <a:gd name="connsiteX12" fmla="*/ 584791 w 765544"/>
              <a:gd name="connsiteY12" fmla="*/ 301255 h 505046"/>
              <a:gd name="connsiteX13" fmla="*/ 648586 w 765544"/>
              <a:gd name="connsiteY13" fmla="*/ 258725 h 505046"/>
              <a:gd name="connsiteX14" fmla="*/ 723014 w 765544"/>
              <a:gd name="connsiteY14" fmla="*/ 258725 h 505046"/>
              <a:gd name="connsiteX15" fmla="*/ 765544 w 765544"/>
              <a:gd name="connsiteY15" fmla="*/ 258725 h 5050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65544" h="505046">
                <a:moveTo>
                  <a:pt x="0" y="258725"/>
                </a:moveTo>
                <a:cubicBezTo>
                  <a:pt x="52277" y="256067"/>
                  <a:pt x="104554" y="253409"/>
                  <a:pt x="127591" y="269358"/>
                </a:cubicBezTo>
                <a:cubicBezTo>
                  <a:pt x="150628" y="285307"/>
                  <a:pt x="131135" y="370367"/>
                  <a:pt x="138223" y="354418"/>
                </a:cubicBezTo>
                <a:cubicBezTo>
                  <a:pt x="145311" y="338469"/>
                  <a:pt x="157716" y="166577"/>
                  <a:pt x="170121" y="173665"/>
                </a:cubicBezTo>
                <a:cubicBezTo>
                  <a:pt x="182526" y="180753"/>
                  <a:pt x="196702" y="409353"/>
                  <a:pt x="212651" y="396948"/>
                </a:cubicBezTo>
                <a:cubicBezTo>
                  <a:pt x="228600" y="384543"/>
                  <a:pt x="249865" y="86832"/>
                  <a:pt x="265814" y="99237"/>
                </a:cubicBezTo>
                <a:cubicBezTo>
                  <a:pt x="281763" y="111642"/>
                  <a:pt x="290623" y="487325"/>
                  <a:pt x="308344" y="471376"/>
                </a:cubicBezTo>
                <a:cubicBezTo>
                  <a:pt x="326065" y="455427"/>
                  <a:pt x="356191" y="0"/>
                  <a:pt x="372140" y="3544"/>
                </a:cubicBezTo>
                <a:cubicBezTo>
                  <a:pt x="388089" y="7088"/>
                  <a:pt x="389860" y="480236"/>
                  <a:pt x="404037" y="492641"/>
                </a:cubicBezTo>
                <a:cubicBezTo>
                  <a:pt x="418214" y="505046"/>
                  <a:pt x="441251" y="99237"/>
                  <a:pt x="457200" y="77972"/>
                </a:cubicBezTo>
                <a:cubicBezTo>
                  <a:pt x="473149" y="56707"/>
                  <a:pt x="485553" y="347330"/>
                  <a:pt x="499730" y="365051"/>
                </a:cubicBezTo>
                <a:cubicBezTo>
                  <a:pt x="513907" y="382772"/>
                  <a:pt x="528083" y="194930"/>
                  <a:pt x="542260" y="184297"/>
                </a:cubicBezTo>
                <a:cubicBezTo>
                  <a:pt x="556437" y="173664"/>
                  <a:pt x="567070" y="288850"/>
                  <a:pt x="584791" y="301255"/>
                </a:cubicBezTo>
                <a:cubicBezTo>
                  <a:pt x="602512" y="313660"/>
                  <a:pt x="625549" y="265813"/>
                  <a:pt x="648586" y="258725"/>
                </a:cubicBezTo>
                <a:cubicBezTo>
                  <a:pt x="671623" y="251637"/>
                  <a:pt x="723014" y="258725"/>
                  <a:pt x="723014" y="258725"/>
                </a:cubicBezTo>
                <a:lnTo>
                  <a:pt x="765544" y="258725"/>
                </a:lnTo>
              </a:path>
            </a:pathLst>
          </a:custGeom>
          <a:ln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350233" name="テキスト ボックス 26"/>
          <p:cNvSpPr txBox="1">
            <a:spLocks noChangeArrowheads="1"/>
          </p:cNvSpPr>
          <p:nvPr/>
        </p:nvSpPr>
        <p:spPr bwMode="auto">
          <a:xfrm>
            <a:off x="2286000" y="3194050"/>
            <a:ext cx="420688" cy="877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ja-JP" sz="1800">
                <a:solidFill>
                  <a:srgbClr val="000000"/>
                </a:solidFill>
                <a:latin typeface="Symbol" pitchFamily="18" charset="2"/>
              </a:rPr>
              <a:t>n1</a:t>
            </a:r>
          </a:p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ja-JP" sz="1800">
                <a:solidFill>
                  <a:srgbClr val="000000"/>
                </a:solidFill>
                <a:latin typeface="Symbol" pitchFamily="18" charset="2"/>
              </a:rPr>
              <a:t>n2</a:t>
            </a:r>
            <a:endParaRPr lang="en-US" altLang="ja-JP" sz="180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350234" name="正方形/長方形 27"/>
          <p:cNvSpPr>
            <a:spLocks noChangeArrowheads="1"/>
          </p:cNvSpPr>
          <p:nvPr/>
        </p:nvSpPr>
        <p:spPr bwMode="auto">
          <a:xfrm>
            <a:off x="500063" y="3429000"/>
            <a:ext cx="50958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2800">
                <a:solidFill>
                  <a:srgbClr val="000000"/>
                </a:solidFill>
                <a:latin typeface="Symbol" pitchFamily="18" charset="2"/>
              </a:rPr>
              <a:t>n</a:t>
            </a:r>
            <a:r>
              <a:rPr lang="en-US" altLang="ja-JP" sz="2800" baseline="-25000">
                <a:solidFill>
                  <a:srgbClr val="000000"/>
                </a:solidFill>
                <a:latin typeface="Symbol" pitchFamily="18" charset="2"/>
              </a:rPr>
              <a:t>m</a:t>
            </a:r>
            <a:endParaRPr lang="en-US" altLang="ja-JP" sz="2800" baseline="-25000">
              <a:solidFill>
                <a:srgbClr val="000000"/>
              </a:solidFill>
              <a:latin typeface="Calibri" pitchFamily="34" charset="0"/>
            </a:endParaRPr>
          </a:p>
        </p:txBody>
      </p:sp>
      <p:cxnSp>
        <p:nvCxnSpPr>
          <p:cNvPr id="30" name="直線コネクタ 29"/>
          <p:cNvCxnSpPr/>
          <p:nvPr/>
        </p:nvCxnSpPr>
        <p:spPr>
          <a:xfrm>
            <a:off x="3071813" y="3308350"/>
            <a:ext cx="428625" cy="158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線矢印コネクタ 31"/>
          <p:cNvCxnSpPr/>
          <p:nvPr/>
        </p:nvCxnSpPr>
        <p:spPr>
          <a:xfrm rot="5400000">
            <a:off x="3285332" y="3450431"/>
            <a:ext cx="285750" cy="1587"/>
          </a:xfrm>
          <a:prstGeom prst="straightConnector1">
            <a:avLst/>
          </a:prstGeom>
          <a:ln w="28575"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テキスト ボックス 32"/>
          <p:cNvSpPr txBox="1"/>
          <p:nvPr/>
        </p:nvSpPr>
        <p:spPr>
          <a:xfrm>
            <a:off x="3413125" y="3286125"/>
            <a:ext cx="552450" cy="304800"/>
          </a:xfrm>
          <a:prstGeom prst="rect">
            <a:avLst/>
          </a:prstGeom>
          <a:noFill/>
          <a:ln w="12700">
            <a:noFill/>
          </a:ln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400">
                <a:solidFill>
                  <a:srgbClr val="558ED5"/>
                </a:solidFill>
                <a:latin typeface="Calibri" pitchFamily="34" charset="0"/>
              </a:rPr>
              <a:t>cos</a:t>
            </a:r>
            <a:r>
              <a:rPr lang="en-US" altLang="ja-JP" sz="1400">
                <a:solidFill>
                  <a:srgbClr val="558ED5"/>
                </a:solidFill>
                <a:latin typeface="Symbol" pitchFamily="18" charset="2"/>
              </a:rPr>
              <a:t>q</a:t>
            </a:r>
          </a:p>
        </p:txBody>
      </p:sp>
      <p:sp>
        <p:nvSpPr>
          <p:cNvPr id="34" name="テキスト ボックス 33"/>
          <p:cNvSpPr txBox="1"/>
          <p:nvPr/>
        </p:nvSpPr>
        <p:spPr>
          <a:xfrm>
            <a:off x="3413125" y="3786188"/>
            <a:ext cx="503238" cy="304800"/>
          </a:xfrm>
          <a:prstGeom prst="rect">
            <a:avLst/>
          </a:prstGeom>
          <a:noFill/>
          <a:ln w="12700">
            <a:noFill/>
          </a:ln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400">
                <a:solidFill>
                  <a:srgbClr val="9BBB59"/>
                </a:solidFill>
                <a:latin typeface="Calibri" pitchFamily="34" charset="0"/>
              </a:rPr>
              <a:t>sin</a:t>
            </a:r>
            <a:r>
              <a:rPr lang="en-US" altLang="ja-JP" sz="1400">
                <a:solidFill>
                  <a:srgbClr val="9BBB59"/>
                </a:solidFill>
                <a:latin typeface="Symbol" pitchFamily="18" charset="2"/>
              </a:rPr>
              <a:t>q</a:t>
            </a:r>
          </a:p>
        </p:txBody>
      </p:sp>
      <p:cxnSp>
        <p:nvCxnSpPr>
          <p:cNvPr id="35" name="直線コネクタ 34"/>
          <p:cNvCxnSpPr/>
          <p:nvPr/>
        </p:nvCxnSpPr>
        <p:spPr>
          <a:xfrm>
            <a:off x="3071813" y="3806825"/>
            <a:ext cx="428625" cy="1588"/>
          </a:xfrm>
          <a:prstGeom prst="line">
            <a:avLst/>
          </a:prstGeom>
          <a:ln w="28575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36" name="直線矢印コネクタ 35"/>
          <p:cNvCxnSpPr/>
          <p:nvPr/>
        </p:nvCxnSpPr>
        <p:spPr>
          <a:xfrm rot="5400000">
            <a:off x="3285332" y="3950494"/>
            <a:ext cx="285750" cy="1587"/>
          </a:xfrm>
          <a:prstGeom prst="straightConnector1">
            <a:avLst/>
          </a:prstGeom>
          <a:ln w="28575">
            <a:headEnd type="arrow" w="med" len="med"/>
            <a:tailEnd type="arrow" w="med" len="med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38" name="フリーフォーム 37"/>
          <p:cNvSpPr/>
          <p:nvPr/>
        </p:nvSpPr>
        <p:spPr>
          <a:xfrm>
            <a:off x="1143000" y="3540125"/>
            <a:ext cx="765175" cy="504825"/>
          </a:xfrm>
          <a:custGeom>
            <a:avLst/>
            <a:gdLst>
              <a:gd name="connsiteX0" fmla="*/ 0 w 765544"/>
              <a:gd name="connsiteY0" fmla="*/ 258725 h 505046"/>
              <a:gd name="connsiteX1" fmla="*/ 127591 w 765544"/>
              <a:gd name="connsiteY1" fmla="*/ 269358 h 505046"/>
              <a:gd name="connsiteX2" fmla="*/ 138223 w 765544"/>
              <a:gd name="connsiteY2" fmla="*/ 354418 h 505046"/>
              <a:gd name="connsiteX3" fmla="*/ 170121 w 765544"/>
              <a:gd name="connsiteY3" fmla="*/ 173665 h 505046"/>
              <a:gd name="connsiteX4" fmla="*/ 212651 w 765544"/>
              <a:gd name="connsiteY4" fmla="*/ 396948 h 505046"/>
              <a:gd name="connsiteX5" fmla="*/ 265814 w 765544"/>
              <a:gd name="connsiteY5" fmla="*/ 99237 h 505046"/>
              <a:gd name="connsiteX6" fmla="*/ 308344 w 765544"/>
              <a:gd name="connsiteY6" fmla="*/ 471376 h 505046"/>
              <a:gd name="connsiteX7" fmla="*/ 372140 w 765544"/>
              <a:gd name="connsiteY7" fmla="*/ 3544 h 505046"/>
              <a:gd name="connsiteX8" fmla="*/ 404037 w 765544"/>
              <a:gd name="connsiteY8" fmla="*/ 492641 h 505046"/>
              <a:gd name="connsiteX9" fmla="*/ 457200 w 765544"/>
              <a:gd name="connsiteY9" fmla="*/ 77972 h 505046"/>
              <a:gd name="connsiteX10" fmla="*/ 499730 w 765544"/>
              <a:gd name="connsiteY10" fmla="*/ 365051 h 505046"/>
              <a:gd name="connsiteX11" fmla="*/ 542260 w 765544"/>
              <a:gd name="connsiteY11" fmla="*/ 184297 h 505046"/>
              <a:gd name="connsiteX12" fmla="*/ 584791 w 765544"/>
              <a:gd name="connsiteY12" fmla="*/ 301255 h 505046"/>
              <a:gd name="connsiteX13" fmla="*/ 648586 w 765544"/>
              <a:gd name="connsiteY13" fmla="*/ 258725 h 505046"/>
              <a:gd name="connsiteX14" fmla="*/ 723014 w 765544"/>
              <a:gd name="connsiteY14" fmla="*/ 258725 h 505046"/>
              <a:gd name="connsiteX15" fmla="*/ 765544 w 765544"/>
              <a:gd name="connsiteY15" fmla="*/ 258725 h 5050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65544" h="505046">
                <a:moveTo>
                  <a:pt x="0" y="258725"/>
                </a:moveTo>
                <a:cubicBezTo>
                  <a:pt x="52277" y="256067"/>
                  <a:pt x="104554" y="253409"/>
                  <a:pt x="127591" y="269358"/>
                </a:cubicBezTo>
                <a:cubicBezTo>
                  <a:pt x="150628" y="285307"/>
                  <a:pt x="131135" y="370367"/>
                  <a:pt x="138223" y="354418"/>
                </a:cubicBezTo>
                <a:cubicBezTo>
                  <a:pt x="145311" y="338469"/>
                  <a:pt x="157716" y="166577"/>
                  <a:pt x="170121" y="173665"/>
                </a:cubicBezTo>
                <a:cubicBezTo>
                  <a:pt x="182526" y="180753"/>
                  <a:pt x="196702" y="409353"/>
                  <a:pt x="212651" y="396948"/>
                </a:cubicBezTo>
                <a:cubicBezTo>
                  <a:pt x="228600" y="384543"/>
                  <a:pt x="249865" y="86832"/>
                  <a:pt x="265814" y="99237"/>
                </a:cubicBezTo>
                <a:cubicBezTo>
                  <a:pt x="281763" y="111642"/>
                  <a:pt x="290623" y="487325"/>
                  <a:pt x="308344" y="471376"/>
                </a:cubicBezTo>
                <a:cubicBezTo>
                  <a:pt x="326065" y="455427"/>
                  <a:pt x="356191" y="0"/>
                  <a:pt x="372140" y="3544"/>
                </a:cubicBezTo>
                <a:cubicBezTo>
                  <a:pt x="388089" y="7088"/>
                  <a:pt x="389860" y="480236"/>
                  <a:pt x="404037" y="492641"/>
                </a:cubicBezTo>
                <a:cubicBezTo>
                  <a:pt x="418214" y="505046"/>
                  <a:pt x="441251" y="99237"/>
                  <a:pt x="457200" y="77972"/>
                </a:cubicBezTo>
                <a:cubicBezTo>
                  <a:pt x="473149" y="56707"/>
                  <a:pt x="485553" y="347330"/>
                  <a:pt x="499730" y="365051"/>
                </a:cubicBezTo>
                <a:cubicBezTo>
                  <a:pt x="513907" y="382772"/>
                  <a:pt x="528083" y="194930"/>
                  <a:pt x="542260" y="184297"/>
                </a:cubicBezTo>
                <a:cubicBezTo>
                  <a:pt x="556437" y="173664"/>
                  <a:pt x="567070" y="288850"/>
                  <a:pt x="584791" y="301255"/>
                </a:cubicBezTo>
                <a:cubicBezTo>
                  <a:pt x="602512" y="313660"/>
                  <a:pt x="625549" y="265813"/>
                  <a:pt x="648586" y="258725"/>
                </a:cubicBezTo>
                <a:cubicBezTo>
                  <a:pt x="671623" y="251637"/>
                  <a:pt x="723014" y="258725"/>
                  <a:pt x="723014" y="258725"/>
                </a:cubicBezTo>
                <a:lnTo>
                  <a:pt x="765544" y="258725"/>
                </a:lnTo>
              </a:path>
            </a:pathLst>
          </a:cu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39" name="フリーフォーム 38"/>
          <p:cNvSpPr/>
          <p:nvPr/>
        </p:nvSpPr>
        <p:spPr>
          <a:xfrm>
            <a:off x="6715125" y="3571875"/>
            <a:ext cx="765175" cy="504825"/>
          </a:xfrm>
          <a:custGeom>
            <a:avLst/>
            <a:gdLst>
              <a:gd name="connsiteX0" fmla="*/ 0 w 765544"/>
              <a:gd name="connsiteY0" fmla="*/ 258725 h 505046"/>
              <a:gd name="connsiteX1" fmla="*/ 127591 w 765544"/>
              <a:gd name="connsiteY1" fmla="*/ 269358 h 505046"/>
              <a:gd name="connsiteX2" fmla="*/ 138223 w 765544"/>
              <a:gd name="connsiteY2" fmla="*/ 354418 h 505046"/>
              <a:gd name="connsiteX3" fmla="*/ 170121 w 765544"/>
              <a:gd name="connsiteY3" fmla="*/ 173665 h 505046"/>
              <a:gd name="connsiteX4" fmla="*/ 212651 w 765544"/>
              <a:gd name="connsiteY4" fmla="*/ 396948 h 505046"/>
              <a:gd name="connsiteX5" fmla="*/ 265814 w 765544"/>
              <a:gd name="connsiteY5" fmla="*/ 99237 h 505046"/>
              <a:gd name="connsiteX6" fmla="*/ 308344 w 765544"/>
              <a:gd name="connsiteY6" fmla="*/ 471376 h 505046"/>
              <a:gd name="connsiteX7" fmla="*/ 372140 w 765544"/>
              <a:gd name="connsiteY7" fmla="*/ 3544 h 505046"/>
              <a:gd name="connsiteX8" fmla="*/ 404037 w 765544"/>
              <a:gd name="connsiteY8" fmla="*/ 492641 h 505046"/>
              <a:gd name="connsiteX9" fmla="*/ 457200 w 765544"/>
              <a:gd name="connsiteY9" fmla="*/ 77972 h 505046"/>
              <a:gd name="connsiteX10" fmla="*/ 499730 w 765544"/>
              <a:gd name="connsiteY10" fmla="*/ 365051 h 505046"/>
              <a:gd name="connsiteX11" fmla="*/ 542260 w 765544"/>
              <a:gd name="connsiteY11" fmla="*/ 184297 h 505046"/>
              <a:gd name="connsiteX12" fmla="*/ 584791 w 765544"/>
              <a:gd name="connsiteY12" fmla="*/ 301255 h 505046"/>
              <a:gd name="connsiteX13" fmla="*/ 648586 w 765544"/>
              <a:gd name="connsiteY13" fmla="*/ 258725 h 505046"/>
              <a:gd name="connsiteX14" fmla="*/ 723014 w 765544"/>
              <a:gd name="connsiteY14" fmla="*/ 258725 h 505046"/>
              <a:gd name="connsiteX15" fmla="*/ 765544 w 765544"/>
              <a:gd name="connsiteY15" fmla="*/ 258725 h 5050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65544" h="505046">
                <a:moveTo>
                  <a:pt x="0" y="258725"/>
                </a:moveTo>
                <a:cubicBezTo>
                  <a:pt x="52277" y="256067"/>
                  <a:pt x="104554" y="253409"/>
                  <a:pt x="127591" y="269358"/>
                </a:cubicBezTo>
                <a:cubicBezTo>
                  <a:pt x="150628" y="285307"/>
                  <a:pt x="131135" y="370367"/>
                  <a:pt x="138223" y="354418"/>
                </a:cubicBezTo>
                <a:cubicBezTo>
                  <a:pt x="145311" y="338469"/>
                  <a:pt x="157716" y="166577"/>
                  <a:pt x="170121" y="173665"/>
                </a:cubicBezTo>
                <a:cubicBezTo>
                  <a:pt x="182526" y="180753"/>
                  <a:pt x="196702" y="409353"/>
                  <a:pt x="212651" y="396948"/>
                </a:cubicBezTo>
                <a:cubicBezTo>
                  <a:pt x="228600" y="384543"/>
                  <a:pt x="249865" y="86832"/>
                  <a:pt x="265814" y="99237"/>
                </a:cubicBezTo>
                <a:cubicBezTo>
                  <a:pt x="281763" y="111642"/>
                  <a:pt x="290623" y="487325"/>
                  <a:pt x="308344" y="471376"/>
                </a:cubicBezTo>
                <a:cubicBezTo>
                  <a:pt x="326065" y="455427"/>
                  <a:pt x="356191" y="0"/>
                  <a:pt x="372140" y="3544"/>
                </a:cubicBezTo>
                <a:cubicBezTo>
                  <a:pt x="388089" y="7088"/>
                  <a:pt x="389860" y="480236"/>
                  <a:pt x="404037" y="492641"/>
                </a:cubicBezTo>
                <a:cubicBezTo>
                  <a:pt x="418214" y="505046"/>
                  <a:pt x="441251" y="99237"/>
                  <a:pt x="457200" y="77972"/>
                </a:cubicBezTo>
                <a:cubicBezTo>
                  <a:pt x="473149" y="56707"/>
                  <a:pt x="485553" y="347330"/>
                  <a:pt x="499730" y="365051"/>
                </a:cubicBezTo>
                <a:cubicBezTo>
                  <a:pt x="513907" y="382772"/>
                  <a:pt x="528083" y="194930"/>
                  <a:pt x="542260" y="184297"/>
                </a:cubicBezTo>
                <a:cubicBezTo>
                  <a:pt x="556437" y="173664"/>
                  <a:pt x="567070" y="288850"/>
                  <a:pt x="584791" y="301255"/>
                </a:cubicBezTo>
                <a:cubicBezTo>
                  <a:pt x="602512" y="313660"/>
                  <a:pt x="625549" y="265813"/>
                  <a:pt x="648586" y="258725"/>
                </a:cubicBezTo>
                <a:cubicBezTo>
                  <a:pt x="671623" y="251637"/>
                  <a:pt x="723014" y="258725"/>
                  <a:pt x="723014" y="258725"/>
                </a:cubicBezTo>
                <a:lnTo>
                  <a:pt x="765544" y="258725"/>
                </a:lnTo>
              </a:path>
            </a:pathLst>
          </a:cu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41" name="フリーフォーム 40"/>
          <p:cNvSpPr/>
          <p:nvPr/>
        </p:nvSpPr>
        <p:spPr>
          <a:xfrm>
            <a:off x="1143000" y="3571875"/>
            <a:ext cx="765175" cy="504825"/>
          </a:xfrm>
          <a:custGeom>
            <a:avLst/>
            <a:gdLst>
              <a:gd name="connsiteX0" fmla="*/ 0 w 765544"/>
              <a:gd name="connsiteY0" fmla="*/ 258725 h 505046"/>
              <a:gd name="connsiteX1" fmla="*/ 127591 w 765544"/>
              <a:gd name="connsiteY1" fmla="*/ 269358 h 505046"/>
              <a:gd name="connsiteX2" fmla="*/ 138223 w 765544"/>
              <a:gd name="connsiteY2" fmla="*/ 354418 h 505046"/>
              <a:gd name="connsiteX3" fmla="*/ 170121 w 765544"/>
              <a:gd name="connsiteY3" fmla="*/ 173665 h 505046"/>
              <a:gd name="connsiteX4" fmla="*/ 212651 w 765544"/>
              <a:gd name="connsiteY4" fmla="*/ 396948 h 505046"/>
              <a:gd name="connsiteX5" fmla="*/ 265814 w 765544"/>
              <a:gd name="connsiteY5" fmla="*/ 99237 h 505046"/>
              <a:gd name="connsiteX6" fmla="*/ 308344 w 765544"/>
              <a:gd name="connsiteY6" fmla="*/ 471376 h 505046"/>
              <a:gd name="connsiteX7" fmla="*/ 372140 w 765544"/>
              <a:gd name="connsiteY7" fmla="*/ 3544 h 505046"/>
              <a:gd name="connsiteX8" fmla="*/ 404037 w 765544"/>
              <a:gd name="connsiteY8" fmla="*/ 492641 h 505046"/>
              <a:gd name="connsiteX9" fmla="*/ 457200 w 765544"/>
              <a:gd name="connsiteY9" fmla="*/ 77972 h 505046"/>
              <a:gd name="connsiteX10" fmla="*/ 499730 w 765544"/>
              <a:gd name="connsiteY10" fmla="*/ 365051 h 505046"/>
              <a:gd name="connsiteX11" fmla="*/ 542260 w 765544"/>
              <a:gd name="connsiteY11" fmla="*/ 184297 h 505046"/>
              <a:gd name="connsiteX12" fmla="*/ 584791 w 765544"/>
              <a:gd name="connsiteY12" fmla="*/ 301255 h 505046"/>
              <a:gd name="connsiteX13" fmla="*/ 648586 w 765544"/>
              <a:gd name="connsiteY13" fmla="*/ 258725 h 505046"/>
              <a:gd name="connsiteX14" fmla="*/ 723014 w 765544"/>
              <a:gd name="connsiteY14" fmla="*/ 258725 h 505046"/>
              <a:gd name="connsiteX15" fmla="*/ 765544 w 765544"/>
              <a:gd name="connsiteY15" fmla="*/ 258725 h 5050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65544" h="505046">
                <a:moveTo>
                  <a:pt x="0" y="258725"/>
                </a:moveTo>
                <a:cubicBezTo>
                  <a:pt x="52277" y="256067"/>
                  <a:pt x="104554" y="253409"/>
                  <a:pt x="127591" y="269358"/>
                </a:cubicBezTo>
                <a:cubicBezTo>
                  <a:pt x="150628" y="285307"/>
                  <a:pt x="131135" y="370367"/>
                  <a:pt x="138223" y="354418"/>
                </a:cubicBezTo>
                <a:cubicBezTo>
                  <a:pt x="145311" y="338469"/>
                  <a:pt x="157716" y="166577"/>
                  <a:pt x="170121" y="173665"/>
                </a:cubicBezTo>
                <a:cubicBezTo>
                  <a:pt x="182526" y="180753"/>
                  <a:pt x="196702" y="409353"/>
                  <a:pt x="212651" y="396948"/>
                </a:cubicBezTo>
                <a:cubicBezTo>
                  <a:pt x="228600" y="384543"/>
                  <a:pt x="249865" y="86832"/>
                  <a:pt x="265814" y="99237"/>
                </a:cubicBezTo>
                <a:cubicBezTo>
                  <a:pt x="281763" y="111642"/>
                  <a:pt x="290623" y="487325"/>
                  <a:pt x="308344" y="471376"/>
                </a:cubicBezTo>
                <a:cubicBezTo>
                  <a:pt x="326065" y="455427"/>
                  <a:pt x="356191" y="0"/>
                  <a:pt x="372140" y="3544"/>
                </a:cubicBezTo>
                <a:cubicBezTo>
                  <a:pt x="388089" y="7088"/>
                  <a:pt x="389860" y="480236"/>
                  <a:pt x="404037" y="492641"/>
                </a:cubicBezTo>
                <a:cubicBezTo>
                  <a:pt x="418214" y="505046"/>
                  <a:pt x="441251" y="99237"/>
                  <a:pt x="457200" y="77972"/>
                </a:cubicBezTo>
                <a:cubicBezTo>
                  <a:pt x="473149" y="56707"/>
                  <a:pt x="485553" y="347330"/>
                  <a:pt x="499730" y="365051"/>
                </a:cubicBezTo>
                <a:cubicBezTo>
                  <a:pt x="513907" y="382772"/>
                  <a:pt x="528083" y="194930"/>
                  <a:pt x="542260" y="184297"/>
                </a:cubicBezTo>
                <a:cubicBezTo>
                  <a:pt x="556437" y="173664"/>
                  <a:pt x="567070" y="288850"/>
                  <a:pt x="584791" y="301255"/>
                </a:cubicBezTo>
                <a:cubicBezTo>
                  <a:pt x="602512" y="313660"/>
                  <a:pt x="625549" y="265813"/>
                  <a:pt x="648586" y="258725"/>
                </a:cubicBezTo>
                <a:cubicBezTo>
                  <a:pt x="671623" y="251637"/>
                  <a:pt x="723014" y="258725"/>
                  <a:pt x="723014" y="258725"/>
                </a:cubicBezTo>
                <a:lnTo>
                  <a:pt x="765544" y="258725"/>
                </a:lnTo>
              </a:path>
            </a:pathLst>
          </a:custGeom>
          <a:ln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42" name="フリーフォーム 41"/>
          <p:cNvSpPr/>
          <p:nvPr/>
        </p:nvSpPr>
        <p:spPr>
          <a:xfrm flipV="1">
            <a:off x="6715125" y="3614738"/>
            <a:ext cx="765175" cy="504825"/>
          </a:xfrm>
          <a:custGeom>
            <a:avLst/>
            <a:gdLst>
              <a:gd name="connsiteX0" fmla="*/ 0 w 765544"/>
              <a:gd name="connsiteY0" fmla="*/ 258725 h 505046"/>
              <a:gd name="connsiteX1" fmla="*/ 127591 w 765544"/>
              <a:gd name="connsiteY1" fmla="*/ 269358 h 505046"/>
              <a:gd name="connsiteX2" fmla="*/ 138223 w 765544"/>
              <a:gd name="connsiteY2" fmla="*/ 354418 h 505046"/>
              <a:gd name="connsiteX3" fmla="*/ 170121 w 765544"/>
              <a:gd name="connsiteY3" fmla="*/ 173665 h 505046"/>
              <a:gd name="connsiteX4" fmla="*/ 212651 w 765544"/>
              <a:gd name="connsiteY4" fmla="*/ 396948 h 505046"/>
              <a:gd name="connsiteX5" fmla="*/ 265814 w 765544"/>
              <a:gd name="connsiteY5" fmla="*/ 99237 h 505046"/>
              <a:gd name="connsiteX6" fmla="*/ 308344 w 765544"/>
              <a:gd name="connsiteY6" fmla="*/ 471376 h 505046"/>
              <a:gd name="connsiteX7" fmla="*/ 372140 w 765544"/>
              <a:gd name="connsiteY7" fmla="*/ 3544 h 505046"/>
              <a:gd name="connsiteX8" fmla="*/ 404037 w 765544"/>
              <a:gd name="connsiteY8" fmla="*/ 492641 h 505046"/>
              <a:gd name="connsiteX9" fmla="*/ 457200 w 765544"/>
              <a:gd name="connsiteY9" fmla="*/ 77972 h 505046"/>
              <a:gd name="connsiteX10" fmla="*/ 499730 w 765544"/>
              <a:gd name="connsiteY10" fmla="*/ 365051 h 505046"/>
              <a:gd name="connsiteX11" fmla="*/ 542260 w 765544"/>
              <a:gd name="connsiteY11" fmla="*/ 184297 h 505046"/>
              <a:gd name="connsiteX12" fmla="*/ 584791 w 765544"/>
              <a:gd name="connsiteY12" fmla="*/ 301255 h 505046"/>
              <a:gd name="connsiteX13" fmla="*/ 648586 w 765544"/>
              <a:gd name="connsiteY13" fmla="*/ 258725 h 505046"/>
              <a:gd name="connsiteX14" fmla="*/ 723014 w 765544"/>
              <a:gd name="connsiteY14" fmla="*/ 258725 h 505046"/>
              <a:gd name="connsiteX15" fmla="*/ 765544 w 765544"/>
              <a:gd name="connsiteY15" fmla="*/ 258725 h 5050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65544" h="505046">
                <a:moveTo>
                  <a:pt x="0" y="258725"/>
                </a:moveTo>
                <a:cubicBezTo>
                  <a:pt x="52277" y="256067"/>
                  <a:pt x="104554" y="253409"/>
                  <a:pt x="127591" y="269358"/>
                </a:cubicBezTo>
                <a:cubicBezTo>
                  <a:pt x="150628" y="285307"/>
                  <a:pt x="131135" y="370367"/>
                  <a:pt x="138223" y="354418"/>
                </a:cubicBezTo>
                <a:cubicBezTo>
                  <a:pt x="145311" y="338469"/>
                  <a:pt x="157716" y="166577"/>
                  <a:pt x="170121" y="173665"/>
                </a:cubicBezTo>
                <a:cubicBezTo>
                  <a:pt x="182526" y="180753"/>
                  <a:pt x="196702" y="409353"/>
                  <a:pt x="212651" y="396948"/>
                </a:cubicBezTo>
                <a:cubicBezTo>
                  <a:pt x="228600" y="384543"/>
                  <a:pt x="249865" y="86832"/>
                  <a:pt x="265814" y="99237"/>
                </a:cubicBezTo>
                <a:cubicBezTo>
                  <a:pt x="281763" y="111642"/>
                  <a:pt x="290623" y="487325"/>
                  <a:pt x="308344" y="471376"/>
                </a:cubicBezTo>
                <a:cubicBezTo>
                  <a:pt x="326065" y="455427"/>
                  <a:pt x="356191" y="0"/>
                  <a:pt x="372140" y="3544"/>
                </a:cubicBezTo>
                <a:cubicBezTo>
                  <a:pt x="388089" y="7088"/>
                  <a:pt x="389860" y="480236"/>
                  <a:pt x="404037" y="492641"/>
                </a:cubicBezTo>
                <a:cubicBezTo>
                  <a:pt x="418214" y="505046"/>
                  <a:pt x="441251" y="99237"/>
                  <a:pt x="457200" y="77972"/>
                </a:cubicBezTo>
                <a:cubicBezTo>
                  <a:pt x="473149" y="56707"/>
                  <a:pt x="485553" y="347330"/>
                  <a:pt x="499730" y="365051"/>
                </a:cubicBezTo>
                <a:cubicBezTo>
                  <a:pt x="513907" y="382772"/>
                  <a:pt x="528083" y="194930"/>
                  <a:pt x="542260" y="184297"/>
                </a:cubicBezTo>
                <a:cubicBezTo>
                  <a:pt x="556437" y="173664"/>
                  <a:pt x="567070" y="288850"/>
                  <a:pt x="584791" y="301255"/>
                </a:cubicBezTo>
                <a:cubicBezTo>
                  <a:pt x="602512" y="313660"/>
                  <a:pt x="625549" y="265813"/>
                  <a:pt x="648586" y="258725"/>
                </a:cubicBezTo>
                <a:cubicBezTo>
                  <a:pt x="671623" y="251637"/>
                  <a:pt x="723014" y="258725"/>
                  <a:pt x="723014" y="258725"/>
                </a:cubicBezTo>
                <a:lnTo>
                  <a:pt x="765544" y="258725"/>
                </a:lnTo>
              </a:path>
            </a:pathLst>
          </a:custGeom>
          <a:ln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ja-JP" altLang="en-US">
              <a:solidFill>
                <a:srgbClr val="000000"/>
              </a:solidFill>
            </a:endParaRPr>
          </a:p>
        </p:txBody>
      </p:sp>
      <p:cxnSp>
        <p:nvCxnSpPr>
          <p:cNvPr id="51" name="直線矢印コネクタ 50"/>
          <p:cNvCxnSpPr/>
          <p:nvPr/>
        </p:nvCxnSpPr>
        <p:spPr>
          <a:xfrm flipV="1">
            <a:off x="1857375" y="3500438"/>
            <a:ext cx="285750" cy="214312"/>
          </a:xfrm>
          <a:prstGeom prst="straightConnector1">
            <a:avLst/>
          </a:prstGeom>
          <a:ln w="28575">
            <a:solidFill>
              <a:schemeClr val="bg1">
                <a:lumMod val="50000"/>
              </a:schemeClr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3" name="直線矢印コネクタ 52"/>
          <p:cNvCxnSpPr/>
          <p:nvPr/>
        </p:nvCxnSpPr>
        <p:spPr>
          <a:xfrm>
            <a:off x="1857375" y="3929063"/>
            <a:ext cx="285750" cy="142875"/>
          </a:xfrm>
          <a:prstGeom prst="straightConnector1">
            <a:avLst/>
          </a:prstGeom>
          <a:ln w="28575">
            <a:solidFill>
              <a:schemeClr val="bg1">
                <a:lumMod val="50000"/>
              </a:schemeClr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5" name="直線矢印コネクタ 54"/>
          <p:cNvCxnSpPr/>
          <p:nvPr/>
        </p:nvCxnSpPr>
        <p:spPr>
          <a:xfrm>
            <a:off x="6357938" y="3571875"/>
            <a:ext cx="357187" cy="142875"/>
          </a:xfrm>
          <a:prstGeom prst="straightConnector1">
            <a:avLst/>
          </a:prstGeom>
          <a:ln w="28575">
            <a:solidFill>
              <a:schemeClr val="bg1">
                <a:lumMod val="50000"/>
              </a:schemeClr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7" name="直線矢印コネクタ 56"/>
          <p:cNvCxnSpPr/>
          <p:nvPr/>
        </p:nvCxnSpPr>
        <p:spPr>
          <a:xfrm flipV="1">
            <a:off x="6357938" y="3876675"/>
            <a:ext cx="357187" cy="214313"/>
          </a:xfrm>
          <a:prstGeom prst="straightConnector1">
            <a:avLst/>
          </a:prstGeom>
          <a:ln w="28575">
            <a:solidFill>
              <a:schemeClr val="bg1">
                <a:lumMod val="50000"/>
              </a:schemeClr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50249" name="正方形/長方形 57"/>
          <p:cNvSpPr>
            <a:spLocks noChangeArrowheads="1"/>
          </p:cNvSpPr>
          <p:nvPr/>
        </p:nvSpPr>
        <p:spPr bwMode="auto">
          <a:xfrm>
            <a:off x="7500938" y="3429000"/>
            <a:ext cx="47625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2800" dirty="0">
                <a:solidFill>
                  <a:srgbClr val="000000"/>
                </a:solidFill>
                <a:latin typeface="Symbol" pitchFamily="18" charset="2"/>
              </a:rPr>
              <a:t>n</a:t>
            </a:r>
            <a:r>
              <a:rPr lang="en-US" altLang="ja-JP" sz="2800" baseline="-25000" dirty="0">
                <a:solidFill>
                  <a:srgbClr val="000000"/>
                </a:solidFill>
                <a:latin typeface="Symbol" pitchFamily="18" charset="2"/>
              </a:rPr>
              <a:t>t</a:t>
            </a:r>
            <a:endParaRPr lang="en-US" altLang="ja-JP" sz="2800" baseline="-25000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350250" name="テキスト ボックス 58"/>
          <p:cNvSpPr txBox="1">
            <a:spLocks noChangeArrowheads="1"/>
          </p:cNvSpPr>
          <p:nvPr/>
        </p:nvSpPr>
        <p:spPr bwMode="auto">
          <a:xfrm>
            <a:off x="1928813" y="4357688"/>
            <a:ext cx="41680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800" dirty="0" smtClean="0">
                <a:solidFill>
                  <a:srgbClr val="000000"/>
                </a:solidFill>
                <a:latin typeface="Calibri" pitchFamily="34" charset="0"/>
              </a:rPr>
              <a:t>Propagating  through  mass  Eigen states</a:t>
            </a:r>
            <a:r>
              <a:rPr lang="ja-JP" altLang="en-US" sz="1800" dirty="0">
                <a:solidFill>
                  <a:srgbClr val="000000"/>
                </a:solidFill>
                <a:latin typeface="Calibri" pitchFamily="34" charset="0"/>
              </a:rPr>
              <a:t>　 </a:t>
            </a:r>
            <a:endParaRPr lang="en-US" altLang="ja-JP" sz="1800" dirty="0">
              <a:solidFill>
                <a:srgbClr val="000000"/>
              </a:solidFill>
              <a:latin typeface="Calibri" pitchFamily="34" charset="0"/>
            </a:endParaRPr>
          </a:p>
        </p:txBody>
      </p:sp>
      <p:pic>
        <p:nvPicPr>
          <p:cNvPr id="350251" name="Picture 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0838" y="2571750"/>
            <a:ext cx="2443162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30628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19256" cy="994122"/>
          </a:xfrm>
        </p:spPr>
        <p:txBody>
          <a:bodyPr>
            <a:normAutofit fontScale="90000"/>
          </a:bodyPr>
          <a:lstStyle/>
          <a:p>
            <a:r>
              <a:rPr lang="en-US" altLang="ja-JP" dirty="0" smtClean="0">
                <a:solidFill>
                  <a:schemeClr val="bg1"/>
                </a:solidFill>
              </a:rPr>
              <a:t>The</a:t>
            </a:r>
            <a:r>
              <a:rPr kumimoji="1" lang="en-US" altLang="ja-JP" dirty="0" smtClean="0">
                <a:solidFill>
                  <a:schemeClr val="bg1"/>
                </a:solidFill>
              </a:rPr>
              <a:t> 3</a:t>
            </a:r>
            <a:r>
              <a:rPr kumimoji="1" lang="en-US" altLang="ja-JP" baseline="30000" dirty="0" smtClean="0">
                <a:solidFill>
                  <a:schemeClr val="bg1"/>
                </a:solidFill>
              </a:rPr>
              <a:t>rd</a:t>
            </a:r>
            <a:r>
              <a:rPr kumimoji="1" lang="en-US" altLang="ja-JP" dirty="0" smtClean="0">
                <a:solidFill>
                  <a:schemeClr val="bg1"/>
                </a:solidFill>
              </a:rPr>
              <a:t> </a:t>
            </a:r>
            <a:r>
              <a:rPr kumimoji="1" lang="el-GR" altLang="ja-JP" dirty="0" smtClean="0">
                <a:solidFill>
                  <a:schemeClr val="bg1"/>
                </a:solidFill>
              </a:rPr>
              <a:t>ν</a:t>
            </a:r>
            <a:r>
              <a:rPr kumimoji="1" lang="el-GR" altLang="ja-JP" baseline="-25000" dirty="0" smtClean="0">
                <a:solidFill>
                  <a:schemeClr val="bg1"/>
                </a:solidFill>
              </a:rPr>
              <a:t>τ</a:t>
            </a:r>
            <a:r>
              <a:rPr lang="en-US" altLang="ja-JP" dirty="0" smtClean="0">
                <a:solidFill>
                  <a:schemeClr val="bg1"/>
                </a:solidFill>
              </a:rPr>
              <a:t> event 2013Mar</a:t>
            </a:r>
            <a:r>
              <a:rPr lang="en-US" altLang="ja-JP" dirty="0">
                <a:solidFill>
                  <a:schemeClr val="bg1"/>
                </a:solidFill>
              </a:rPr>
              <a:t> </a:t>
            </a:r>
            <a:r>
              <a:rPr lang="en-US" altLang="ja-JP" dirty="0" smtClean="0">
                <a:solidFill>
                  <a:schemeClr val="bg1"/>
                </a:solidFill>
              </a:rPr>
              <a:t/>
            </a:r>
            <a:br>
              <a:rPr lang="en-US" altLang="ja-JP" dirty="0" smtClean="0">
                <a:solidFill>
                  <a:schemeClr val="bg1"/>
                </a:solidFill>
              </a:rPr>
            </a:br>
            <a:r>
              <a:rPr lang="en-US" altLang="ja-JP" dirty="0" smtClean="0">
                <a:solidFill>
                  <a:schemeClr val="bg1"/>
                </a:solidFill>
              </a:rPr>
              <a:t>(Seminar CERN &amp; JPS meeting)</a:t>
            </a:r>
            <a:r>
              <a:rPr lang="ja-JP" altLang="en-US" sz="3100" dirty="0" smtClean="0">
                <a:solidFill>
                  <a:schemeClr val="bg1"/>
                </a:solidFill>
              </a:rPr>
              <a:t> 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pic>
        <p:nvPicPr>
          <p:cNvPr id="4" name="Segnaposto contenuto 6" descr="anim2.gif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263" r="-15263"/>
          <a:stretch>
            <a:fillRect/>
          </a:stretch>
        </p:blipFill>
        <p:spPr>
          <a:xfrm>
            <a:off x="-108520" y="1196752"/>
            <a:ext cx="9539390" cy="5040560"/>
          </a:xfrm>
        </p:spPr>
      </p:pic>
      <p:sp>
        <p:nvSpPr>
          <p:cNvPr id="5" name="テキスト ボックス 4"/>
          <p:cNvSpPr txBox="1"/>
          <p:nvPr/>
        </p:nvSpPr>
        <p:spPr>
          <a:xfrm>
            <a:off x="5292080" y="1340768"/>
            <a:ext cx="2880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ja-JP" sz="2400" b="1" dirty="0">
                <a:solidFill>
                  <a:prstClr val="white"/>
                </a:solidFill>
              </a:rPr>
              <a:t>Decay channel: </a:t>
            </a:r>
            <a:r>
              <a:rPr lang="el-GR" altLang="ja-JP" sz="2400" b="1" dirty="0">
                <a:solidFill>
                  <a:prstClr val="white"/>
                </a:solidFill>
              </a:rPr>
              <a:t>τ</a:t>
            </a:r>
            <a:r>
              <a:rPr lang="en-US" altLang="ja-JP" sz="2400" b="1" dirty="0">
                <a:solidFill>
                  <a:prstClr val="white"/>
                </a:solidFill>
              </a:rPr>
              <a:t> </a:t>
            </a:r>
            <a:r>
              <a:rPr lang="ja-JP" altLang="en-US" sz="2400" b="1" dirty="0">
                <a:solidFill>
                  <a:prstClr val="white"/>
                </a:solidFill>
              </a:rPr>
              <a:t>→</a:t>
            </a:r>
            <a:r>
              <a:rPr lang="en-US" altLang="ja-JP" sz="2400" b="1" dirty="0">
                <a:solidFill>
                  <a:prstClr val="white"/>
                </a:solidFill>
              </a:rPr>
              <a:t> </a:t>
            </a:r>
            <a:r>
              <a:rPr lang="el-GR" altLang="ja-JP" sz="2400" b="1" dirty="0">
                <a:solidFill>
                  <a:prstClr val="white"/>
                </a:solidFill>
              </a:rPr>
              <a:t>μ</a:t>
            </a:r>
            <a:endParaRPr lang="ja-JP" altLang="en-US" sz="2400" b="1" dirty="0">
              <a:solidFill>
                <a:prstClr val="white"/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AE04B-2C11-4F87-835E-5847FB97C1E5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30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2041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円/楕円 5"/>
          <p:cNvSpPr/>
          <p:nvPr/>
        </p:nvSpPr>
        <p:spPr>
          <a:xfrm>
            <a:off x="2990850" y="1743075"/>
            <a:ext cx="403225" cy="358775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311" tIns="45658" rIns="91311" bIns="45658" anchor="ctr"/>
          <a:lstStyle/>
          <a:p>
            <a:pPr algn="ctr">
              <a:defRPr/>
            </a:pPr>
            <a:endParaRPr lang="ja-JP" altLang="en-US">
              <a:solidFill>
                <a:prstClr val="black"/>
              </a:solidFill>
            </a:endParaRPr>
          </a:p>
        </p:txBody>
      </p:sp>
      <p:sp>
        <p:nvSpPr>
          <p:cNvPr id="386051" name="正方形/長方形 3"/>
          <p:cNvSpPr>
            <a:spLocks noChangeArrowheads="1"/>
          </p:cNvSpPr>
          <p:nvPr/>
        </p:nvSpPr>
        <p:spPr bwMode="auto">
          <a:xfrm>
            <a:off x="4486975" y="5274205"/>
            <a:ext cx="4630530" cy="1477202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</a:schemeClr>
              </a:gs>
              <a:gs pos="50000">
                <a:schemeClr val="bg1">
                  <a:shade val="67500"/>
                  <a:satMod val="11500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lin ang="2700000" scaled="1"/>
            <a:tileRect/>
          </a:gradFill>
          <a:ln>
            <a:noFill/>
          </a:ln>
          <a:extLst/>
        </p:spPr>
        <p:txBody>
          <a:bodyPr wrap="square" lIns="91311" tIns="45658" rIns="91311" bIns="45658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dirty="0" smtClean="0">
                <a:solidFill>
                  <a:srgbClr val="000000"/>
                </a:solidFill>
              </a:rPr>
              <a:t>Tau decay vertex </a:t>
            </a:r>
            <a:r>
              <a:rPr lang="fr-FR" altLang="ja-JP" dirty="0" smtClean="0">
                <a:solidFill>
                  <a:srgbClr val="000000"/>
                </a:solidFill>
              </a:rPr>
              <a:t> : in middle of </a:t>
            </a:r>
            <a:r>
              <a:rPr lang="fr-FR" altLang="ja-JP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plastics base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altLang="ja-JP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altLang="ja-JP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Decay </a:t>
            </a:r>
            <a:r>
              <a:rPr lang="fr-FR" altLang="ja-JP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 Lowest material in </a:t>
            </a:r>
            <a:r>
              <a:rPr lang="fr-FR" altLang="ja-JP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OPERA detector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dirty="0" smtClean="0">
                <a:solidFill>
                  <a:srgbClr val="000000"/>
                </a:solidFill>
              </a:rPr>
              <a:t>　　</a:t>
            </a:r>
            <a:r>
              <a:rPr lang="en-US" altLang="ja-JP" dirty="0" smtClean="0">
                <a:solidFill>
                  <a:srgbClr val="000000"/>
                </a:solidFill>
              </a:rPr>
              <a:t>tau and daughter </a:t>
            </a:r>
            <a:r>
              <a:rPr lang="en-US" altLang="ja-JP" dirty="0" err="1" smtClean="0">
                <a:solidFill>
                  <a:srgbClr val="000000"/>
                </a:solidFill>
              </a:rPr>
              <a:t>muon</a:t>
            </a:r>
            <a:r>
              <a:rPr lang="en-US" altLang="ja-JP" dirty="0" smtClean="0">
                <a:solidFill>
                  <a:srgbClr val="000000"/>
                </a:solidFill>
              </a:rPr>
              <a:t> </a:t>
            </a:r>
            <a:r>
              <a:rPr lang="ja-JP" altLang="en-US" dirty="0">
                <a:solidFill>
                  <a:srgbClr val="000000"/>
                </a:solidFill>
              </a:rPr>
              <a:t> </a:t>
            </a:r>
            <a:r>
              <a:rPr lang="fr-FR" altLang="ja-JP" dirty="0" smtClean="0">
                <a:solidFill>
                  <a:srgbClr val="000000"/>
                </a:solidFill>
              </a:rPr>
              <a:t>IP:0.8 micron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dirty="0" smtClean="0">
                <a:solidFill>
                  <a:srgbClr val="000000"/>
                </a:solidFill>
              </a:rPr>
              <a:t>　　</a:t>
            </a:r>
            <a:r>
              <a:rPr lang="en-US" altLang="ja-JP" dirty="0" smtClean="0">
                <a:solidFill>
                  <a:srgbClr val="000000"/>
                </a:solidFill>
              </a:rPr>
              <a:t>decay angle </a:t>
            </a:r>
            <a:r>
              <a:rPr lang="fr-FR" altLang="ja-JP" dirty="0" smtClean="0">
                <a:solidFill>
                  <a:srgbClr val="000000"/>
                </a:solidFill>
              </a:rPr>
              <a:t>: 0.245</a:t>
            </a:r>
            <a:r>
              <a:rPr kumimoji="0" lang="en-GB" altLang="ja-JP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±0.005 </a:t>
            </a:r>
            <a:r>
              <a:rPr lang="fr-FR" altLang="ja-JP" dirty="0" smtClean="0">
                <a:solidFill>
                  <a:srgbClr val="000000"/>
                </a:solidFill>
              </a:rPr>
              <a:t>rad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dirty="0" smtClean="0">
                <a:solidFill>
                  <a:srgbClr val="000000"/>
                </a:solidFill>
              </a:rPr>
              <a:t>　　</a:t>
            </a:r>
            <a:r>
              <a:rPr lang="en-US" altLang="ja-JP" dirty="0" smtClean="0">
                <a:solidFill>
                  <a:srgbClr val="000000"/>
                </a:solidFill>
              </a:rPr>
              <a:t>decay </a:t>
            </a:r>
            <a:r>
              <a:rPr lang="en-US" altLang="ja-JP" dirty="0" err="1" smtClean="0">
                <a:solidFill>
                  <a:srgbClr val="000000"/>
                </a:solidFill>
              </a:rPr>
              <a:t>Pt</a:t>
            </a:r>
            <a:r>
              <a:rPr lang="en-US" altLang="ja-JP" dirty="0" smtClean="0">
                <a:solidFill>
                  <a:srgbClr val="000000"/>
                </a:solidFill>
              </a:rPr>
              <a:t>       </a:t>
            </a:r>
            <a:r>
              <a:rPr lang="fr-FR" altLang="ja-JP" dirty="0" smtClean="0">
                <a:solidFill>
                  <a:srgbClr val="000000"/>
                </a:solidFill>
              </a:rPr>
              <a:t>: 690</a:t>
            </a:r>
            <a:r>
              <a:rPr kumimoji="0" lang="en-GB" altLang="ja-JP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±</a:t>
            </a:r>
            <a:r>
              <a:rPr kumimoji="0" lang="en-GB" altLang="ja-JP" b="1" dirty="0" smtClean="0">
                <a:solidFill>
                  <a:srgbClr val="000000"/>
                </a:solidFill>
                <a:latin typeface="Times New Roman" pitchFamily="18" charset="0"/>
                <a:ea typeface="ＭＳ 明朝" pitchFamily="17" charset="-128"/>
                <a:cs typeface="Times New Roman" pitchFamily="18" charset="0"/>
              </a:rPr>
              <a:t>50</a:t>
            </a:r>
            <a:r>
              <a:rPr lang="fr-FR" altLang="ja-JP" dirty="0" smtClean="0">
                <a:solidFill>
                  <a:srgbClr val="000000"/>
                </a:solidFill>
              </a:rPr>
              <a:t>MeV/c </a:t>
            </a:r>
          </a:p>
        </p:txBody>
      </p:sp>
      <p:pic>
        <p:nvPicPr>
          <p:cNvPr id="386052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9550" y="269875"/>
            <a:ext cx="6016625" cy="3663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86053" name="テキスト ボックス 1"/>
          <p:cNvSpPr txBox="1">
            <a:spLocks noChangeArrowheads="1"/>
          </p:cNvSpPr>
          <p:nvPr/>
        </p:nvSpPr>
        <p:spPr bwMode="auto">
          <a:xfrm>
            <a:off x="2414588" y="558800"/>
            <a:ext cx="424856" cy="369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11" tIns="45658" rIns="91311" bIns="45658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ja-JP" dirty="0" err="1" smtClean="0">
                <a:solidFill>
                  <a:srgbClr val="000000"/>
                </a:solidFill>
              </a:rPr>
              <a:t>Pb</a:t>
            </a:r>
            <a:endParaRPr lang="ja-JP" altLang="en-US" dirty="0" smtClean="0">
              <a:solidFill>
                <a:srgbClr val="000000"/>
              </a:solidFill>
            </a:endParaRPr>
          </a:p>
        </p:txBody>
      </p:sp>
      <p:pic>
        <p:nvPicPr>
          <p:cNvPr id="386054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92600"/>
            <a:ext cx="3663950" cy="256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86055" name="テキスト ボックス 11"/>
          <p:cNvSpPr txBox="1">
            <a:spLocks noChangeArrowheads="1"/>
          </p:cNvSpPr>
          <p:nvPr/>
        </p:nvSpPr>
        <p:spPr bwMode="auto">
          <a:xfrm>
            <a:off x="2195513" y="5073650"/>
            <a:ext cx="12319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11" tIns="45658" rIns="91311" bIns="45658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l-GR" altLang="ja-JP" smtClean="0">
                <a:solidFill>
                  <a:srgbClr val="000000"/>
                </a:solidFill>
              </a:rPr>
              <a:t>Φ</a:t>
            </a:r>
            <a:r>
              <a:rPr lang="en-US" altLang="ja-JP" smtClean="0">
                <a:solidFill>
                  <a:srgbClr val="000000"/>
                </a:solidFill>
              </a:rPr>
              <a:t>~154.5°</a:t>
            </a:r>
            <a:endParaRPr lang="ja-JP" altLang="en-US" smtClean="0">
              <a:solidFill>
                <a:srgbClr val="000000"/>
              </a:solidFill>
            </a:endParaRPr>
          </a:p>
        </p:txBody>
      </p:sp>
      <p:sp>
        <p:nvSpPr>
          <p:cNvPr id="13" name="正方形/長方形 12"/>
          <p:cNvSpPr/>
          <p:nvPr/>
        </p:nvSpPr>
        <p:spPr>
          <a:xfrm>
            <a:off x="544513" y="5259388"/>
            <a:ext cx="1003300" cy="342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11" tIns="45658" rIns="91311" bIns="45658" anchor="ctr"/>
          <a:lstStyle/>
          <a:p>
            <a:pPr algn="ctr">
              <a:defRPr/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386057" name="テキスト ボックス 14"/>
          <p:cNvSpPr txBox="1">
            <a:spLocks noChangeArrowheads="1"/>
          </p:cNvSpPr>
          <p:nvPr/>
        </p:nvSpPr>
        <p:spPr bwMode="auto">
          <a:xfrm rot="-2398921">
            <a:off x="-102076" y="5906635"/>
            <a:ext cx="1636085" cy="369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11" tIns="45658" rIns="91311" bIns="45658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ja-JP" dirty="0" smtClean="0">
                <a:solidFill>
                  <a:srgbClr val="000000"/>
                </a:solidFill>
              </a:rPr>
              <a:t>Hadron system </a:t>
            </a:r>
            <a:endParaRPr lang="ja-JP" altLang="en-US" dirty="0" smtClean="0">
              <a:solidFill>
                <a:srgbClr val="000000"/>
              </a:solidFill>
            </a:endParaRPr>
          </a:p>
        </p:txBody>
      </p:sp>
      <p:sp>
        <p:nvSpPr>
          <p:cNvPr id="386058" name="正方形/長方形 1"/>
          <p:cNvSpPr>
            <a:spLocks noGrp="1" noChangeArrowheads="1"/>
          </p:cNvSpPr>
          <p:nvPr>
            <p:ph idx="1"/>
          </p:nvPr>
        </p:nvSpPr>
        <p:spPr>
          <a:xfrm>
            <a:off x="4482433" y="4035966"/>
            <a:ext cx="4455052" cy="923204"/>
          </a:xfrm>
          <a:gradFill flip="none" rotWithShape="1">
            <a:gsLst>
              <a:gs pos="0">
                <a:schemeClr val="bg1">
                  <a:lumMod val="75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txBody>
          <a:bodyPr wrap="square">
            <a:spAutoFit/>
          </a:bodyPr>
          <a:lstStyle/>
          <a:p>
            <a:pPr marL="0" indent="0" eaLnBrk="1" hangingPunct="1">
              <a:spcBef>
                <a:spcPct val="0"/>
              </a:spcBef>
              <a:buFont typeface="Arial" pitchFamily="34" charset="0"/>
              <a:buNone/>
            </a:pPr>
            <a:r>
              <a:rPr lang="en-US" altLang="ja-JP" sz="1800" dirty="0" smtClean="0">
                <a:solidFill>
                  <a:srgbClr val="000000"/>
                </a:solidFill>
              </a:rPr>
              <a:t>1ry Vertex : In </a:t>
            </a:r>
            <a:r>
              <a:rPr lang="en-US" altLang="ja-JP" sz="1800" b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Pb</a:t>
            </a:r>
            <a:r>
              <a:rPr lang="en-US" altLang="ja-JP" sz="1800" dirty="0" smtClean="0">
                <a:solidFill>
                  <a:srgbClr val="000000"/>
                </a:solidFill>
              </a:rPr>
              <a:t> 225um from surface</a:t>
            </a:r>
            <a:r>
              <a:rPr lang="ja-JP" altLang="en-US" sz="1800" dirty="0" smtClean="0">
                <a:solidFill>
                  <a:srgbClr val="000000"/>
                </a:solidFill>
              </a:rPr>
              <a:t>　</a:t>
            </a:r>
            <a:r>
              <a:rPr lang="en-US" altLang="ja-JP" sz="1800" dirty="0" smtClean="0">
                <a:solidFill>
                  <a:srgbClr val="000000"/>
                </a:solidFill>
              </a:rPr>
              <a:t> </a:t>
            </a:r>
          </a:p>
          <a:p>
            <a:pPr marL="0" indent="0" eaLnBrk="1" hangingPunct="1">
              <a:spcBef>
                <a:spcPct val="0"/>
              </a:spcBef>
              <a:buFont typeface="Arial" pitchFamily="34" charset="0"/>
              <a:buNone/>
            </a:pPr>
            <a:r>
              <a:rPr lang="ja-JP" altLang="en-US" sz="1800" dirty="0" smtClean="0">
                <a:solidFill>
                  <a:srgbClr val="000000"/>
                </a:solidFill>
              </a:rPr>
              <a:t>　　</a:t>
            </a:r>
            <a:r>
              <a:rPr lang="en-US" altLang="ja-JP" sz="1800" dirty="0" smtClean="0">
                <a:solidFill>
                  <a:srgbClr val="000000"/>
                </a:solidFill>
              </a:rPr>
              <a:t>tau with a</a:t>
            </a:r>
            <a:r>
              <a:rPr lang="ja-JP" altLang="en-US" sz="1800" dirty="0" smtClean="0">
                <a:solidFill>
                  <a:srgbClr val="000000"/>
                </a:solidFill>
              </a:rPr>
              <a:t> </a:t>
            </a:r>
            <a:r>
              <a:rPr lang="en-US" altLang="ja-JP" sz="1800" dirty="0" smtClean="0">
                <a:solidFill>
                  <a:srgbClr val="000000"/>
                </a:solidFill>
              </a:rPr>
              <a:t>1ry hadron </a:t>
            </a:r>
            <a:r>
              <a:rPr lang="ja-JP" altLang="en-US" sz="1800" dirty="0">
                <a:solidFill>
                  <a:srgbClr val="000000"/>
                </a:solidFill>
              </a:rPr>
              <a:t> </a:t>
            </a:r>
            <a:r>
              <a:rPr lang="en-US" altLang="ja-JP" sz="1800" dirty="0" smtClean="0">
                <a:solidFill>
                  <a:srgbClr val="000000"/>
                </a:solidFill>
              </a:rPr>
              <a:t>IP :0.4micron</a:t>
            </a:r>
          </a:p>
          <a:p>
            <a:pPr marL="0" indent="0" eaLnBrk="1" hangingPunct="1">
              <a:spcBef>
                <a:spcPct val="0"/>
              </a:spcBef>
              <a:buFont typeface="Arial" pitchFamily="34" charset="0"/>
              <a:buNone/>
            </a:pPr>
            <a:r>
              <a:rPr lang="ja-JP" altLang="en-US" sz="1800" dirty="0" smtClean="0">
                <a:solidFill>
                  <a:srgbClr val="000000"/>
                </a:solidFill>
              </a:rPr>
              <a:t>　　</a:t>
            </a:r>
            <a:r>
              <a:rPr lang="en-US" altLang="ja-JP" sz="1800" dirty="0" smtClean="0">
                <a:solidFill>
                  <a:srgbClr val="000000"/>
                </a:solidFill>
              </a:rPr>
              <a:t>Daughter </a:t>
            </a:r>
            <a:r>
              <a:rPr lang="en-US" altLang="ja-JP" sz="1800" dirty="0" err="1" smtClean="0">
                <a:solidFill>
                  <a:srgbClr val="000000"/>
                </a:solidFill>
              </a:rPr>
              <a:t>muon</a:t>
            </a:r>
            <a:r>
              <a:rPr lang="en-US" altLang="ja-JP" sz="1800" dirty="0" smtClean="0">
                <a:solidFill>
                  <a:srgbClr val="000000"/>
                </a:solidFill>
              </a:rPr>
              <a:t>  IP=93.7micron to 1ry</a:t>
            </a:r>
          </a:p>
        </p:txBody>
      </p:sp>
      <p:sp>
        <p:nvSpPr>
          <p:cNvPr id="386059" name="テキスト ボックス 1"/>
          <p:cNvSpPr txBox="1">
            <a:spLocks noChangeArrowheads="1"/>
          </p:cNvSpPr>
          <p:nvPr/>
        </p:nvSpPr>
        <p:spPr bwMode="auto">
          <a:xfrm>
            <a:off x="7470775" y="1906588"/>
            <a:ext cx="954088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11" tIns="45658" rIns="91311" bIns="45658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ja-JP" smtClean="0">
                <a:solidFill>
                  <a:srgbClr val="000000"/>
                </a:solidFill>
              </a:rPr>
              <a:t>Pointing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ja-JP" smtClean="0">
                <a:solidFill>
                  <a:srgbClr val="000000"/>
                </a:solidFill>
              </a:rPr>
              <a:t>1ry VTX</a:t>
            </a:r>
            <a:endParaRPr lang="ja-JP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0669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074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ja-JP" altLang="en-US" smtClean="0"/>
          </a:p>
        </p:txBody>
      </p:sp>
      <p:sp>
        <p:nvSpPr>
          <p:cNvPr id="387075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ja-JP" altLang="en-US" smtClean="0"/>
          </a:p>
        </p:txBody>
      </p:sp>
      <p:pic>
        <p:nvPicPr>
          <p:cNvPr id="38707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8163" y="-790575"/>
            <a:ext cx="13011151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正方形/長方形 1"/>
          <p:cNvSpPr/>
          <p:nvPr/>
        </p:nvSpPr>
        <p:spPr>
          <a:xfrm>
            <a:off x="-252413" y="2276475"/>
            <a:ext cx="9937751" cy="42195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11" tIns="45658" rIns="91311" bIns="45658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ja-JP" altLang="en-US" dirty="0">
              <a:solidFill>
                <a:prstClr val="white"/>
              </a:solidFill>
            </a:endParaRPr>
          </a:p>
        </p:txBody>
      </p:sp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17588" y="2538413"/>
            <a:ext cx="5976937" cy="3695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grpSp>
        <p:nvGrpSpPr>
          <p:cNvPr id="387079" name="Group 13"/>
          <p:cNvGrpSpPr>
            <a:grpSpLocks/>
          </p:cNvGrpSpPr>
          <p:nvPr/>
        </p:nvGrpSpPr>
        <p:grpSpPr bwMode="auto">
          <a:xfrm>
            <a:off x="5226050" y="3714750"/>
            <a:ext cx="304800" cy="368300"/>
            <a:chOff x="5252" y="2284"/>
            <a:chExt cx="243" cy="311"/>
          </a:xfrm>
        </p:grpSpPr>
        <p:sp>
          <p:nvSpPr>
            <p:cNvPr id="17" name="Oval 6"/>
            <p:cNvSpPr>
              <a:spLocks noChangeArrowheads="1"/>
            </p:cNvSpPr>
            <p:nvPr/>
          </p:nvSpPr>
          <p:spPr bwMode="auto">
            <a:xfrm>
              <a:off x="5281" y="2342"/>
              <a:ext cx="135" cy="137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456583">
                <a:defRPr/>
              </a:pPr>
              <a:endParaRPr kumimoji="0" lang="it-IT">
                <a:solidFill>
                  <a:prstClr val="black"/>
                </a:solidFill>
                <a:ea typeface="ＭＳ Ｐゴシック" pitchFamily="50" charset="-128"/>
              </a:endParaRPr>
            </a:p>
          </p:txBody>
        </p:sp>
        <p:sp>
          <p:nvSpPr>
            <p:cNvPr id="18" name="Text Box 7"/>
            <p:cNvSpPr txBox="1">
              <a:spLocks noChangeArrowheads="1"/>
            </p:cNvSpPr>
            <p:nvPr/>
          </p:nvSpPr>
          <p:spPr bwMode="auto">
            <a:xfrm>
              <a:off x="5252" y="2284"/>
              <a:ext cx="243" cy="3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defTabSz="456583">
                <a:defRPr/>
              </a:pPr>
              <a:r>
                <a:rPr kumimoji="0" lang="it-IT" dirty="0">
                  <a:solidFill>
                    <a:prstClr val="black"/>
                  </a:solidFill>
                  <a:ea typeface="ＭＳ Ｐゴシック" pitchFamily="50" charset="-128"/>
                </a:rPr>
                <a:t>X</a:t>
              </a:r>
            </a:p>
          </p:txBody>
        </p:sp>
      </p:grpSp>
      <p:sp>
        <p:nvSpPr>
          <p:cNvPr id="19" name="Text Box 14"/>
          <p:cNvSpPr txBox="1">
            <a:spLocks noChangeArrowheads="1"/>
          </p:cNvSpPr>
          <p:nvPr/>
        </p:nvSpPr>
        <p:spPr bwMode="auto">
          <a:xfrm>
            <a:off x="5492750" y="3978275"/>
            <a:ext cx="265113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311" tIns="45658" rIns="91311" bIns="45658">
            <a:spAutoFit/>
          </a:bodyPr>
          <a:lstStyle/>
          <a:p>
            <a:pPr defTabSz="456583">
              <a:defRPr/>
            </a:pPr>
            <a:r>
              <a:rPr kumimoji="0" lang="it-IT" dirty="0">
                <a:solidFill>
                  <a:prstClr val="black"/>
                </a:solidFill>
                <a:ea typeface="ＭＳ Ｐゴシック" pitchFamily="50" charset="-128"/>
              </a:rPr>
              <a:t>B</a:t>
            </a:r>
          </a:p>
        </p:txBody>
      </p:sp>
      <p:sp>
        <p:nvSpPr>
          <p:cNvPr id="20" name="Text Box 15"/>
          <p:cNvSpPr txBox="1">
            <a:spLocks noChangeArrowheads="1"/>
          </p:cNvSpPr>
          <p:nvPr/>
        </p:nvSpPr>
        <p:spPr bwMode="auto">
          <a:xfrm>
            <a:off x="1763713" y="4064000"/>
            <a:ext cx="1533525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311" tIns="45658" rIns="91311" bIns="45658">
            <a:spAutoFit/>
          </a:bodyPr>
          <a:lstStyle/>
          <a:p>
            <a:pPr defTabSz="456583">
              <a:defRPr/>
            </a:pPr>
            <a:r>
              <a:rPr kumimoji="0" lang="it-IT" dirty="0">
                <a:solidFill>
                  <a:srgbClr val="006600"/>
                </a:solidFill>
                <a:ea typeface="ＭＳ Ｐゴシック" pitchFamily="50" charset="-128"/>
              </a:rPr>
              <a:t>Target Tracker hits</a:t>
            </a:r>
          </a:p>
        </p:txBody>
      </p:sp>
      <p:sp>
        <p:nvSpPr>
          <p:cNvPr id="21" name="Line 16"/>
          <p:cNvSpPr>
            <a:spLocks noChangeShapeType="1"/>
          </p:cNvSpPr>
          <p:nvPr/>
        </p:nvSpPr>
        <p:spPr bwMode="auto">
          <a:xfrm flipH="1" flipV="1">
            <a:off x="2268538" y="3482975"/>
            <a:ext cx="112712" cy="376238"/>
          </a:xfrm>
          <a:prstGeom prst="line">
            <a:avLst/>
          </a:prstGeom>
          <a:noFill/>
          <a:ln w="12700">
            <a:solidFill>
              <a:srgbClr val="0066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311" tIns="45658" rIns="91311" bIns="45658"/>
          <a:lstStyle/>
          <a:p>
            <a:pPr defTabSz="456583">
              <a:defRPr/>
            </a:pPr>
            <a:endParaRPr kumimoji="0" lang="it-IT">
              <a:solidFill>
                <a:prstClr val="black"/>
              </a:solidFill>
              <a:ea typeface="ＭＳ Ｐゴシック" pitchFamily="50" charset="-128"/>
            </a:endParaRPr>
          </a:p>
        </p:txBody>
      </p:sp>
      <p:sp>
        <p:nvSpPr>
          <p:cNvPr id="22" name="Text Box 17"/>
          <p:cNvSpPr txBox="1">
            <a:spLocks noChangeArrowheads="1"/>
          </p:cNvSpPr>
          <p:nvPr/>
        </p:nvSpPr>
        <p:spPr bwMode="auto">
          <a:xfrm>
            <a:off x="4225925" y="5226050"/>
            <a:ext cx="747713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311" tIns="45658" rIns="91311" bIns="45658">
            <a:spAutoFit/>
          </a:bodyPr>
          <a:lstStyle/>
          <a:p>
            <a:pPr defTabSz="456583">
              <a:defRPr/>
            </a:pPr>
            <a:r>
              <a:rPr kumimoji="0" lang="it-IT" dirty="0">
                <a:solidFill>
                  <a:srgbClr val="006600"/>
                </a:solidFill>
                <a:ea typeface="ＭＳ Ｐゴシック" pitchFamily="50" charset="-128"/>
              </a:rPr>
              <a:t>RPC hits</a:t>
            </a:r>
          </a:p>
        </p:txBody>
      </p:sp>
      <p:sp>
        <p:nvSpPr>
          <p:cNvPr id="23" name="Line 18"/>
          <p:cNvSpPr>
            <a:spLocks noChangeShapeType="1"/>
          </p:cNvSpPr>
          <p:nvPr/>
        </p:nvSpPr>
        <p:spPr bwMode="auto">
          <a:xfrm flipV="1">
            <a:off x="4973638" y="5102225"/>
            <a:ext cx="454025" cy="268288"/>
          </a:xfrm>
          <a:prstGeom prst="line">
            <a:avLst/>
          </a:prstGeom>
          <a:noFill/>
          <a:ln w="12700">
            <a:solidFill>
              <a:srgbClr val="0066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311" tIns="45658" rIns="91311" bIns="45658"/>
          <a:lstStyle/>
          <a:p>
            <a:pPr defTabSz="456583">
              <a:defRPr/>
            </a:pPr>
            <a:endParaRPr kumimoji="0" lang="it-IT">
              <a:solidFill>
                <a:prstClr val="black"/>
              </a:solidFill>
              <a:ea typeface="ＭＳ Ｐゴシック" pitchFamily="50" charset="-128"/>
            </a:endParaRPr>
          </a:p>
        </p:txBody>
      </p:sp>
      <p:sp>
        <p:nvSpPr>
          <p:cNvPr id="24" name="Oval 19"/>
          <p:cNvSpPr>
            <a:spLocks noChangeArrowheads="1"/>
          </p:cNvSpPr>
          <p:nvPr/>
        </p:nvSpPr>
        <p:spPr bwMode="auto">
          <a:xfrm>
            <a:off x="5246688" y="3106738"/>
            <a:ext cx="1592262" cy="215900"/>
          </a:xfrm>
          <a:prstGeom prst="ellipse">
            <a:avLst/>
          </a:prstGeom>
          <a:noFill/>
          <a:ln w="12700">
            <a:solidFill>
              <a:srgbClr val="00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311" tIns="45658" rIns="91311" bIns="45658" anchor="ctr"/>
          <a:lstStyle/>
          <a:p>
            <a:pPr defTabSz="456583">
              <a:defRPr/>
            </a:pPr>
            <a:endParaRPr kumimoji="0" lang="it-IT">
              <a:solidFill>
                <a:prstClr val="black"/>
              </a:solidFill>
              <a:ea typeface="ＭＳ Ｐゴシック" pitchFamily="50" charset="-128"/>
            </a:endParaRPr>
          </a:p>
        </p:txBody>
      </p:sp>
      <p:sp>
        <p:nvSpPr>
          <p:cNvPr id="25" name="Text Box 20"/>
          <p:cNvSpPr txBox="1">
            <a:spLocks noChangeArrowheads="1"/>
          </p:cNvSpPr>
          <p:nvPr/>
        </p:nvSpPr>
        <p:spPr bwMode="auto">
          <a:xfrm>
            <a:off x="6372200" y="3661988"/>
            <a:ext cx="2340260" cy="12002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91311" tIns="45658" rIns="91311" bIns="45658">
            <a:spAutoFit/>
          </a:bodyPr>
          <a:lstStyle/>
          <a:p>
            <a:pPr defTabSz="456583">
              <a:defRPr/>
            </a:pPr>
            <a:r>
              <a:rPr kumimoji="0" lang="en-GB" dirty="0">
                <a:solidFill>
                  <a:srgbClr val="006600"/>
                </a:solidFill>
                <a:latin typeface="Times New Roman"/>
                <a:ea typeface="ＭＳ Ｐゴシック" pitchFamily="50" charset="-128"/>
                <a:cs typeface="Times New Roman"/>
              </a:rPr>
              <a:t>P2&lt;0 </a:t>
            </a:r>
            <a:endParaRPr kumimoji="0" lang="en-GB" dirty="0" smtClean="0">
              <a:solidFill>
                <a:srgbClr val="006600"/>
              </a:solidFill>
              <a:latin typeface="Times New Roman"/>
              <a:ea typeface="ＭＳ Ｐゴシック" pitchFamily="50" charset="-128"/>
              <a:cs typeface="Times New Roman"/>
            </a:endParaRPr>
          </a:p>
          <a:p>
            <a:pPr defTabSz="456583">
              <a:defRPr/>
            </a:pPr>
            <a:r>
              <a:rPr kumimoji="0" lang="en-GB" dirty="0" smtClean="0">
                <a:solidFill>
                  <a:srgbClr val="006600"/>
                </a:solidFill>
                <a:latin typeface="Times New Roman"/>
                <a:ea typeface="ＭＳ Ｐゴシック" pitchFamily="50" charset="-128"/>
                <a:cs typeface="Times New Roman"/>
                <a:sym typeface="Wingdings" charset="0"/>
              </a:rPr>
              <a:t> </a:t>
            </a:r>
            <a:r>
              <a:rPr kumimoji="0" lang="en-GB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ＭＳ Ｐゴシック" pitchFamily="50" charset="-128"/>
                <a:cs typeface="Times New Roman"/>
                <a:sym typeface="Wingdings" charset="0"/>
              </a:rPr>
              <a:t>negative charge</a:t>
            </a:r>
          </a:p>
          <a:p>
            <a:pPr defTabSz="456583">
              <a:defRPr/>
            </a:pPr>
            <a:r>
              <a:rPr kumimoji="0" lang="en-GB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ＭＳ Ｐゴシック" pitchFamily="50" charset="-128"/>
                <a:cs typeface="Times New Roman"/>
                <a:sym typeface="Wingdings" charset="0"/>
              </a:rPr>
              <a:t>5.6 σ  significance</a:t>
            </a:r>
          </a:p>
          <a:p>
            <a:pPr defTabSz="456583">
              <a:defRPr/>
            </a:pPr>
            <a:r>
              <a:rPr kumimoji="0" lang="en-GB" dirty="0">
                <a:solidFill>
                  <a:srgbClr val="006600"/>
                </a:solidFill>
                <a:latin typeface="Times New Roman"/>
                <a:ea typeface="ＭＳ Ｐゴシック" pitchFamily="50" charset="-128"/>
                <a:cs typeface="Times New Roman"/>
                <a:sym typeface="Wingdings" charset="0"/>
              </a:rPr>
              <a:t>R ~ 85 cm</a:t>
            </a:r>
            <a:endParaRPr kumimoji="0" lang="en-GB" dirty="0">
              <a:solidFill>
                <a:srgbClr val="006600"/>
              </a:solidFill>
              <a:latin typeface="Times New Roman"/>
              <a:ea typeface="ＭＳ Ｐゴシック" pitchFamily="50" charset="-128"/>
              <a:cs typeface="Times New Roman"/>
            </a:endParaRPr>
          </a:p>
        </p:txBody>
      </p:sp>
      <p:sp>
        <p:nvSpPr>
          <p:cNvPr id="26" name="Line 21"/>
          <p:cNvSpPr>
            <a:spLocks noChangeShapeType="1"/>
          </p:cNvSpPr>
          <p:nvPr/>
        </p:nvSpPr>
        <p:spPr bwMode="auto">
          <a:xfrm flipH="1" flipV="1">
            <a:off x="5788025" y="3351212"/>
            <a:ext cx="719190" cy="347817"/>
          </a:xfrm>
          <a:prstGeom prst="line">
            <a:avLst/>
          </a:prstGeom>
          <a:noFill/>
          <a:ln w="12700">
            <a:solidFill>
              <a:srgbClr val="0066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311" tIns="45658" rIns="91311" bIns="45658"/>
          <a:lstStyle/>
          <a:p>
            <a:pPr defTabSz="456583">
              <a:defRPr/>
            </a:pPr>
            <a:endParaRPr kumimoji="0" lang="it-IT">
              <a:solidFill>
                <a:prstClr val="black"/>
              </a:solidFill>
              <a:ea typeface="ＭＳ Ｐゴシック" pitchFamily="50" charset="-128"/>
            </a:endParaRPr>
          </a:p>
        </p:txBody>
      </p:sp>
      <p:sp>
        <p:nvSpPr>
          <p:cNvPr id="27" name="Text Box 22"/>
          <p:cNvSpPr txBox="1">
            <a:spLocks noChangeArrowheads="1"/>
          </p:cNvSpPr>
          <p:nvPr/>
        </p:nvSpPr>
        <p:spPr bwMode="auto">
          <a:xfrm>
            <a:off x="1092200" y="6904038"/>
            <a:ext cx="6042025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311" tIns="45658" rIns="91311" bIns="45658">
            <a:spAutoFit/>
          </a:bodyPr>
          <a:lstStyle/>
          <a:p>
            <a:pPr defTabSz="456583">
              <a:defRPr/>
            </a:pPr>
            <a:r>
              <a:rPr kumimoji="0" lang="en-GB" sz="1400" dirty="0">
                <a:solidFill>
                  <a:srgbClr val="C0504D"/>
                </a:solidFill>
                <a:ea typeface="ＭＳ Ｐゴシック" pitchFamily="50" charset="-128"/>
              </a:rPr>
              <a:t>P-value = 0.063% (probability to reconstruct a </a:t>
            </a:r>
            <a:r>
              <a:rPr kumimoji="0" lang="en-GB" sz="1400" dirty="0">
                <a:solidFill>
                  <a:srgbClr val="C0504D"/>
                </a:solidFill>
                <a:latin typeface="Symbol" charset="0"/>
                <a:ea typeface="ＭＳ Ｐゴシック" pitchFamily="50" charset="-128"/>
              </a:rPr>
              <a:t>m</a:t>
            </a:r>
            <a:r>
              <a:rPr kumimoji="0" lang="en-GB" sz="1400" baseline="30000" dirty="0">
                <a:solidFill>
                  <a:srgbClr val="C0504D"/>
                </a:solidFill>
                <a:ea typeface="ＭＳ Ｐゴシック" pitchFamily="50" charset="-128"/>
              </a:rPr>
              <a:t>+</a:t>
            </a:r>
            <a:r>
              <a:rPr kumimoji="0" lang="en-GB" sz="1400" dirty="0">
                <a:solidFill>
                  <a:srgbClr val="C0504D"/>
                </a:solidFill>
                <a:ea typeface="ＭＳ Ｐゴシック" pitchFamily="50" charset="-128"/>
              </a:rPr>
              <a:t> stopping in the 7</a:t>
            </a:r>
            <a:r>
              <a:rPr kumimoji="0" lang="en-GB" sz="1400" baseline="30000" dirty="0">
                <a:solidFill>
                  <a:srgbClr val="C0504D"/>
                </a:solidFill>
                <a:ea typeface="ＭＳ Ｐゴシック" pitchFamily="50" charset="-128"/>
              </a:rPr>
              <a:t>th</a:t>
            </a:r>
            <a:r>
              <a:rPr kumimoji="0" lang="en-GB" sz="1400" dirty="0">
                <a:solidFill>
                  <a:srgbClr val="C0504D"/>
                </a:solidFill>
                <a:ea typeface="ＭＳ Ｐゴシック" pitchFamily="50" charset="-128"/>
              </a:rPr>
              <a:t> iron layer with p2 &lt; -0.00389 cm</a:t>
            </a:r>
            <a:r>
              <a:rPr kumimoji="0" lang="en-GB" sz="1400" baseline="30000" dirty="0">
                <a:solidFill>
                  <a:srgbClr val="C0504D"/>
                </a:solidFill>
                <a:ea typeface="ＭＳ Ｐゴシック" pitchFamily="50" charset="-128"/>
              </a:rPr>
              <a:t>-1</a:t>
            </a:r>
            <a:r>
              <a:rPr kumimoji="0" lang="en-GB" sz="1400" dirty="0">
                <a:solidFill>
                  <a:srgbClr val="C0504D"/>
                </a:solidFill>
                <a:ea typeface="ＭＳ Ｐゴシック" pitchFamily="50" charset="-128"/>
              </a:rPr>
              <a:t>)</a:t>
            </a:r>
          </a:p>
        </p:txBody>
      </p:sp>
      <p:sp>
        <p:nvSpPr>
          <p:cNvPr id="387089" name="テキスト ボックス 2"/>
          <p:cNvSpPr txBox="1">
            <a:spLocks noChangeArrowheads="1"/>
          </p:cNvSpPr>
          <p:nvPr/>
        </p:nvSpPr>
        <p:spPr bwMode="auto">
          <a:xfrm>
            <a:off x="7134225" y="2538413"/>
            <a:ext cx="16859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11" tIns="45658" rIns="91311" bIns="45658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ja-JP" sz="4000" b="1" smtClean="0">
                <a:solidFill>
                  <a:srgbClr val="FF0000"/>
                </a:solidFill>
              </a:rPr>
              <a:t>μ</a:t>
            </a:r>
            <a:r>
              <a:rPr lang="ja-JP" altLang="en-US" sz="4000" b="1" baseline="30000" smtClean="0">
                <a:solidFill>
                  <a:srgbClr val="FF0000"/>
                </a:solidFill>
              </a:rPr>
              <a:t>ｰ</a:t>
            </a:r>
          </a:p>
        </p:txBody>
      </p:sp>
      <p:sp>
        <p:nvSpPr>
          <p:cNvPr id="387090" name="テキスト ボックス 2"/>
          <p:cNvSpPr txBox="1">
            <a:spLocks noChangeArrowheads="1"/>
          </p:cNvSpPr>
          <p:nvPr/>
        </p:nvSpPr>
        <p:spPr bwMode="auto">
          <a:xfrm>
            <a:off x="6813550" y="5016500"/>
            <a:ext cx="1685925" cy="173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11" tIns="45658" rIns="91311" bIns="45658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ja-JP" sz="4000" b="1" smtClean="0">
                <a:solidFill>
                  <a:srgbClr val="FF0000"/>
                </a:solidFill>
              </a:rPr>
              <a:t>ν</a:t>
            </a:r>
            <a:r>
              <a:rPr lang="en-US" altLang="ja-JP" sz="4000" b="1" baseline="-25000" smtClean="0">
                <a:solidFill>
                  <a:srgbClr val="FF0000"/>
                </a:solidFill>
              </a:rPr>
              <a:t>μ</a:t>
            </a:r>
            <a:r>
              <a:rPr lang="ja-JP" altLang="en-US" sz="4000" b="1" smtClean="0">
                <a:solidFill>
                  <a:srgbClr val="FF0000"/>
                </a:solidFill>
              </a:rPr>
              <a:t>→</a:t>
            </a:r>
            <a:r>
              <a:rPr lang="en-US" altLang="ja-JP" sz="4000" b="1" smtClean="0">
                <a:solidFill>
                  <a:srgbClr val="FF0000"/>
                </a:solidFill>
              </a:rPr>
              <a:t>ν</a:t>
            </a:r>
            <a:r>
              <a:rPr lang="en-US" altLang="ja-JP" sz="4000" b="1" baseline="-25000" smtClean="0">
                <a:solidFill>
                  <a:srgbClr val="FF0000"/>
                </a:solidFill>
              </a:rPr>
              <a:t>τ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ja-JP" sz="4000" b="1" smtClean="0">
                <a:solidFill>
                  <a:srgbClr val="FF0000"/>
                </a:solidFill>
              </a:rPr>
              <a:t>ν</a:t>
            </a:r>
            <a:r>
              <a:rPr lang="en-US" altLang="ja-JP" sz="4000" b="1" baseline="-25000" smtClean="0">
                <a:solidFill>
                  <a:srgbClr val="FF0000"/>
                </a:solidFill>
              </a:rPr>
              <a:t>μ</a:t>
            </a:r>
            <a:r>
              <a:rPr lang="ja-JP" altLang="en-US" sz="4000" b="1" smtClean="0">
                <a:solidFill>
                  <a:srgbClr val="FF0000"/>
                </a:solidFill>
              </a:rPr>
              <a:t>→</a:t>
            </a:r>
            <a:r>
              <a:rPr lang="en-US" altLang="ja-JP" sz="4000" b="1" smtClean="0">
                <a:solidFill>
                  <a:srgbClr val="FF0000"/>
                </a:solidFill>
              </a:rPr>
              <a:t>ν</a:t>
            </a:r>
            <a:r>
              <a:rPr lang="en-US" altLang="ja-JP" sz="4000" b="1" baseline="-25000" smtClean="0">
                <a:solidFill>
                  <a:srgbClr val="FF0000"/>
                </a:solidFill>
              </a:rPr>
              <a:t>τ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ja-JP" sz="4000" b="1" baseline="30000" smtClean="0">
              <a:solidFill>
                <a:srgbClr val="FF0000"/>
              </a:solidFill>
            </a:endParaRPr>
          </a:p>
        </p:txBody>
      </p:sp>
      <p:cxnSp>
        <p:nvCxnSpPr>
          <p:cNvPr id="4" name="直線コネクタ 3"/>
          <p:cNvCxnSpPr/>
          <p:nvPr/>
        </p:nvCxnSpPr>
        <p:spPr>
          <a:xfrm>
            <a:off x="7729538" y="5837238"/>
            <a:ext cx="36036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線コネクタ 5"/>
          <p:cNvCxnSpPr/>
          <p:nvPr/>
        </p:nvCxnSpPr>
        <p:spPr>
          <a:xfrm>
            <a:off x="6813550" y="5837238"/>
            <a:ext cx="1574800" cy="396875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線コネクタ 7"/>
          <p:cNvCxnSpPr/>
          <p:nvPr/>
        </p:nvCxnSpPr>
        <p:spPr>
          <a:xfrm flipH="1">
            <a:off x="6813550" y="5837238"/>
            <a:ext cx="1574800" cy="396875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52963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738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hangingPunct="1"/>
            <a:fld id="{8606CAD0-1C10-428C-99A1-9DB84C19B8C5}" type="slidenum">
              <a:rPr lang="en-US" altLang="ja-JP" smtClean="0">
                <a:solidFill>
                  <a:srgbClr val="898989"/>
                </a:solidFill>
              </a:rPr>
              <a:pPr eaLnBrk="1" hangingPunct="1"/>
              <a:t>33</a:t>
            </a:fld>
            <a:endParaRPr lang="en-US" altLang="ja-JP" smtClean="0">
              <a:solidFill>
                <a:srgbClr val="898989"/>
              </a:solidFill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79510637"/>
              </p:ext>
            </p:extLst>
          </p:nvPr>
        </p:nvGraphicFramePr>
        <p:xfrm>
          <a:off x="611559" y="633413"/>
          <a:ext cx="6540127" cy="333375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1121462"/>
                <a:gridCol w="1083733"/>
                <a:gridCol w="1083733"/>
                <a:gridCol w="1083733"/>
                <a:gridCol w="1083733"/>
                <a:gridCol w="1083733"/>
              </a:tblGrid>
              <a:tr h="932475">
                <a:tc>
                  <a:txBody>
                    <a:bodyPr/>
                    <a:lstStyle/>
                    <a:p>
                      <a:pPr algn="l" fontAlgn="b"/>
                      <a:endParaRPr lang="en-US" sz="1600" b="1" i="0" u="none" strike="noStrike" baseline="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1" marR="12701" marT="12706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baseline="0" dirty="0">
                          <a:effectLst/>
                        </a:rPr>
                        <a:t>Signal</a:t>
                      </a:r>
                      <a:endParaRPr lang="en-US" sz="1600" b="1" i="0" u="none" strike="noStrike" baseline="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1" marR="12701" marT="12706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baseline="0" dirty="0" smtClean="0">
                          <a:effectLst/>
                        </a:rPr>
                        <a:t>Back</a:t>
                      </a:r>
                    </a:p>
                    <a:p>
                      <a:pPr algn="ctr" fontAlgn="b"/>
                      <a:r>
                        <a:rPr lang="en-US" sz="16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ground</a:t>
                      </a:r>
                      <a:endParaRPr lang="en-US" sz="1600" b="1" i="0" u="none" strike="noStrike" baseline="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1" marR="12701" marT="12706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baseline="0" dirty="0">
                          <a:effectLst/>
                        </a:rPr>
                        <a:t>Charm</a:t>
                      </a:r>
                      <a:endParaRPr lang="en-US" sz="1600" b="1" i="0" u="none" strike="noStrike" baseline="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1" marR="12701" marT="12706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baseline="0" dirty="0">
                          <a:effectLst/>
                        </a:rPr>
                        <a:t>Mu </a:t>
                      </a:r>
                      <a:r>
                        <a:rPr lang="en-US" sz="1600" b="1" i="0" u="none" strike="noStrike" baseline="0" dirty="0" smtClean="0">
                          <a:effectLst/>
                        </a:rPr>
                        <a:t>scattering</a:t>
                      </a:r>
                      <a:endParaRPr lang="en-US" sz="1600" b="1" i="0" u="none" strike="noStrike" baseline="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1" marR="12701" marT="12706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baseline="0" dirty="0">
                          <a:effectLst/>
                        </a:rPr>
                        <a:t>Hadrons</a:t>
                      </a:r>
                      <a:endParaRPr lang="en-US" sz="1600" b="1" i="0" u="none" strike="noStrike" baseline="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1" marR="12701" marT="12706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480255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 baseline="0" dirty="0" err="1" smtClean="0">
                          <a:effectLst/>
                        </a:rPr>
                        <a:t>Tau</a:t>
                      </a:r>
                      <a:r>
                        <a:rPr lang="en-US" sz="1600" b="1" i="0" u="none" strike="noStrike" baseline="0" dirty="0" err="1" smtClean="0">
                          <a:effectLst/>
                          <a:sym typeface="Wingdings" pitchFamily="2" charset="2"/>
                        </a:rPr>
                        <a:t></a:t>
                      </a:r>
                      <a:r>
                        <a:rPr lang="en-US" sz="1600" b="1" i="0" u="none" strike="noStrike" baseline="0" dirty="0" err="1" smtClean="0">
                          <a:effectLst/>
                        </a:rPr>
                        <a:t>h</a:t>
                      </a:r>
                      <a:endParaRPr lang="en-US" sz="1600" b="1" i="0" u="none" strike="noStrike" baseline="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1" marR="12701" marT="12706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baseline="0" dirty="0" smtClean="0">
                          <a:effectLst/>
                        </a:rPr>
                        <a:t>0.31</a:t>
                      </a:r>
                      <a:endParaRPr lang="en-US" sz="1600" b="1" i="0" u="none" strike="noStrike" baseline="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1" marR="12701" marT="12706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baseline="0" dirty="0" smtClean="0">
                          <a:effectLst/>
                        </a:rPr>
                        <a:t>0.027</a:t>
                      </a:r>
                      <a:endParaRPr lang="en-US" sz="1600" b="1" i="0" u="none" strike="noStrike" baseline="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1" marR="12701" marT="12706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baseline="0" dirty="0" smtClean="0">
                          <a:effectLst/>
                        </a:rPr>
                        <a:t>0.011</a:t>
                      </a:r>
                      <a:endParaRPr lang="en-US" sz="1600" b="1" i="0" u="none" strike="noStrike" baseline="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1" marR="12701" marT="12706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baseline="0" dirty="0" smtClean="0">
                          <a:effectLst/>
                        </a:rPr>
                        <a:t>0.000</a:t>
                      </a:r>
                      <a:endParaRPr lang="en-US" sz="1600" b="1" i="0" u="none" strike="noStrike" baseline="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1" marR="12701" marT="12706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baseline="0" dirty="0" smtClean="0">
                          <a:effectLst/>
                        </a:rPr>
                        <a:t>0.016</a:t>
                      </a:r>
                      <a:endParaRPr lang="en-US" sz="1600" b="1" i="0" u="none" strike="noStrike" baseline="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1" marR="12701" marT="12706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80255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 baseline="0" dirty="0" smtClean="0">
                          <a:effectLst/>
                        </a:rPr>
                        <a:t>Tau</a:t>
                      </a:r>
                      <a:r>
                        <a:rPr lang="en-US" sz="1600" b="1" i="0" u="none" strike="noStrike" baseline="0" dirty="0" smtClean="0">
                          <a:effectLst/>
                          <a:sym typeface="Wingdings" pitchFamily="2" charset="2"/>
                        </a:rPr>
                        <a:t></a:t>
                      </a:r>
                      <a:r>
                        <a:rPr lang="en-US" sz="1600" b="1" i="0" u="none" strike="noStrike" baseline="0" dirty="0" smtClean="0">
                          <a:effectLst/>
                        </a:rPr>
                        <a:t>3pi</a:t>
                      </a:r>
                      <a:endParaRPr lang="en-US" sz="1600" b="1" i="0" u="none" strike="noStrike" baseline="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1" marR="12701" marT="12706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baseline="0" dirty="0" smtClean="0">
                          <a:effectLst/>
                        </a:rPr>
                        <a:t>0.43</a:t>
                      </a:r>
                      <a:endParaRPr lang="en-US" sz="1600" b="1" i="0" u="none" strike="noStrike" baseline="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1" marR="12701" marT="12706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baseline="0" dirty="0" smtClean="0">
                          <a:effectLst/>
                        </a:rPr>
                        <a:t>0.117</a:t>
                      </a:r>
                      <a:endParaRPr lang="en-US" sz="1600" b="1" i="0" u="none" strike="noStrike" baseline="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1" marR="12701" marT="12706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baseline="0" dirty="0" smtClean="0">
                          <a:effectLst/>
                        </a:rPr>
                        <a:t>0.114</a:t>
                      </a:r>
                      <a:endParaRPr lang="en-US" sz="1600" b="1" i="0" u="none" strike="noStrike" baseline="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1" marR="12701" marT="12706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baseline="0" dirty="0" smtClean="0">
                          <a:effectLst/>
                        </a:rPr>
                        <a:t>0.000</a:t>
                      </a:r>
                      <a:endParaRPr lang="en-US" sz="1600" b="1" i="0" u="none" strike="noStrike" baseline="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1" marR="12701" marT="12706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baseline="0" dirty="0" smtClean="0">
                          <a:effectLst/>
                        </a:rPr>
                        <a:t>0.002</a:t>
                      </a:r>
                      <a:endParaRPr lang="en-US" sz="1600" b="1" i="0" u="none" strike="noStrike" baseline="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1" marR="12701" marT="12706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80255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 baseline="0" dirty="0" err="1" smtClean="0">
                          <a:effectLst/>
                        </a:rPr>
                        <a:t>Tau</a:t>
                      </a:r>
                      <a:r>
                        <a:rPr lang="en-US" sz="1600" b="1" i="0" u="none" strike="noStrike" baseline="0" dirty="0" err="1" smtClean="0">
                          <a:effectLst/>
                          <a:sym typeface="Wingdings" pitchFamily="2" charset="2"/>
                        </a:rPr>
                        <a:t></a:t>
                      </a:r>
                      <a:r>
                        <a:rPr lang="en-US" sz="1600" b="1" i="0" u="none" strike="noStrike" baseline="0" dirty="0" err="1" smtClean="0">
                          <a:effectLst/>
                        </a:rPr>
                        <a:t>mu</a:t>
                      </a:r>
                      <a:endParaRPr lang="en-US" sz="1600" b="1" i="0" u="none" strike="noStrike" baseline="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1" marR="12701" marT="12706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baseline="0" dirty="0" smtClean="0">
                          <a:effectLst/>
                        </a:rPr>
                        <a:t>0.50</a:t>
                      </a:r>
                      <a:endParaRPr lang="en-US" sz="1600" b="1" i="0" u="none" strike="noStrike" baseline="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1" marR="12701" marT="12706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baseline="0" dirty="0" smtClean="0">
                          <a:effectLst/>
                        </a:rPr>
                        <a:t>0.021</a:t>
                      </a:r>
                      <a:endParaRPr lang="en-US" sz="1600" b="1" i="0" u="none" strike="noStrike" baseline="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1" marR="12701" marT="12706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baseline="0" dirty="0" smtClean="0">
                          <a:effectLst/>
                        </a:rPr>
                        <a:t>0.004</a:t>
                      </a:r>
                      <a:endParaRPr lang="en-US" sz="1600" b="1" i="0" u="none" strike="noStrike" baseline="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1" marR="12701" marT="12706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baseline="0" dirty="0" smtClean="0">
                          <a:effectLst/>
                        </a:rPr>
                        <a:t>0.017</a:t>
                      </a:r>
                      <a:endParaRPr lang="en-US" sz="1600" b="1" i="0" u="none" strike="noStrike" baseline="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1" marR="12701" marT="12706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baseline="0" dirty="0" smtClean="0">
                          <a:effectLst/>
                        </a:rPr>
                        <a:t>0.000</a:t>
                      </a:r>
                      <a:endParaRPr lang="en-US" sz="1600" b="1" i="0" u="none" strike="noStrike" baseline="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1" marR="12701" marT="12706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80255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 baseline="0" dirty="0" err="1" smtClean="0">
                          <a:effectLst/>
                        </a:rPr>
                        <a:t>Tau</a:t>
                      </a:r>
                      <a:r>
                        <a:rPr lang="en-US" sz="1600" b="1" i="0" u="none" strike="noStrike" baseline="0" dirty="0" err="1" smtClean="0">
                          <a:effectLst/>
                          <a:sym typeface="Wingdings" pitchFamily="2" charset="2"/>
                        </a:rPr>
                        <a:t></a:t>
                      </a:r>
                      <a:r>
                        <a:rPr lang="en-US" sz="1600" b="1" i="0" u="none" strike="noStrike" baseline="0" dirty="0" err="1" smtClean="0">
                          <a:effectLst/>
                        </a:rPr>
                        <a:t>e</a:t>
                      </a:r>
                      <a:endParaRPr lang="en-US" sz="1600" b="1" i="0" u="none" strike="noStrike" baseline="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1" marR="12701" marT="12706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baseline="0" dirty="0" smtClean="0">
                          <a:effectLst/>
                        </a:rPr>
                        <a:t>0.46</a:t>
                      </a:r>
                      <a:endParaRPr lang="en-US" sz="1600" b="1" i="0" u="none" strike="noStrike" baseline="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1" marR="12701" marT="12706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baseline="0" dirty="0" smtClean="0">
                          <a:effectLst/>
                        </a:rPr>
                        <a:t>0.020</a:t>
                      </a:r>
                      <a:endParaRPr lang="en-US" sz="1600" b="1" i="0" u="none" strike="noStrike" baseline="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1" marR="12701" marT="12706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baseline="0" dirty="0" smtClean="0">
                          <a:effectLst/>
                        </a:rPr>
                        <a:t>0.020</a:t>
                      </a:r>
                      <a:endParaRPr lang="en-US" sz="1600" b="1" i="0" u="none" strike="noStrike" baseline="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1" marR="12701" marT="12706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baseline="0" dirty="0" smtClean="0">
                          <a:effectLst/>
                        </a:rPr>
                        <a:t>0.000</a:t>
                      </a:r>
                      <a:endParaRPr lang="en-US" sz="1600" b="1" i="0" u="none" strike="noStrike" baseline="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1" marR="12701" marT="12706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baseline="0" dirty="0" smtClean="0">
                          <a:effectLst/>
                        </a:rPr>
                        <a:t>0.000</a:t>
                      </a:r>
                      <a:endParaRPr lang="en-US" sz="1600" b="1" i="0" u="none" strike="noStrike" baseline="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1" marR="12701" marT="12706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80255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 baseline="0" dirty="0">
                          <a:effectLst/>
                        </a:rPr>
                        <a:t>total</a:t>
                      </a:r>
                      <a:endParaRPr lang="en-US" sz="1600" b="1" i="0" u="none" strike="noStrike" baseline="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1" marR="12701" marT="12706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baseline="0" dirty="0" smtClean="0">
                          <a:effectLst/>
                        </a:rPr>
                        <a:t>1.7</a:t>
                      </a:r>
                      <a:endParaRPr lang="en-US" sz="1600" b="1" i="0" u="none" strike="noStrike" baseline="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1" marR="12701" marT="12706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baseline="0" dirty="0" smtClean="0">
                          <a:effectLst/>
                        </a:rPr>
                        <a:t>0.185</a:t>
                      </a:r>
                      <a:endParaRPr lang="en-US" sz="1600" b="1" i="0" u="none" strike="noStrike" baseline="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1" marR="12701" marT="12706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baseline="0" dirty="0" smtClean="0">
                          <a:effectLst/>
                        </a:rPr>
                        <a:t>0.145</a:t>
                      </a:r>
                      <a:endParaRPr lang="en-US" sz="1600" b="1" i="0" u="none" strike="noStrike" baseline="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1" marR="12701" marT="12706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baseline="0" dirty="0" smtClean="0">
                          <a:effectLst/>
                        </a:rPr>
                        <a:t>0.017</a:t>
                      </a:r>
                      <a:endParaRPr lang="en-US" sz="1600" b="1" i="0" u="none" strike="noStrike" baseline="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1" marR="12701" marT="12706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baseline="0" dirty="0" smtClean="0">
                          <a:effectLst/>
                        </a:rPr>
                        <a:t>0.018</a:t>
                      </a:r>
                      <a:endParaRPr lang="en-US" sz="1600" b="1" i="0" u="none" strike="noStrike" baseline="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1" marR="12701" marT="12706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244790" name="TextBox 8"/>
          <p:cNvSpPr txBox="1">
            <a:spLocks noChangeArrowheads="1"/>
          </p:cNvSpPr>
          <p:nvPr/>
        </p:nvSpPr>
        <p:spPr bwMode="auto">
          <a:xfrm>
            <a:off x="376238" y="9525"/>
            <a:ext cx="41433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defTabSz="4572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defTabSz="4572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defTabSz="4572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defTabSz="4572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2800" smtClean="0">
                <a:solidFill>
                  <a:srgbClr val="000000"/>
                </a:solidFill>
              </a:rPr>
              <a:t>Back ground expectation</a:t>
            </a:r>
          </a:p>
        </p:txBody>
      </p:sp>
      <p:sp>
        <p:nvSpPr>
          <p:cNvPr id="244791" name="Text Box 8"/>
          <p:cNvSpPr txBox="1">
            <a:spLocks noChangeAspect="1" noChangeArrowheads="1"/>
          </p:cNvSpPr>
          <p:nvPr/>
        </p:nvSpPr>
        <p:spPr bwMode="auto">
          <a:xfrm>
            <a:off x="-15875" y="4762500"/>
            <a:ext cx="754063" cy="71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algn="just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ja-JP" sz="2800" b="1" smtClean="0">
                <a:solidFill>
                  <a:prstClr val="white"/>
                </a:solidFill>
                <a:latin typeface="Symbol" pitchFamily="18" charset="2"/>
              </a:rPr>
              <a:t>n</a:t>
            </a:r>
            <a:r>
              <a:rPr lang="en-US" altLang="ja-JP" sz="2800" b="1" baseline="-25000" smtClean="0">
                <a:solidFill>
                  <a:prstClr val="white"/>
                </a:solidFill>
                <a:latin typeface="Symbol" pitchFamily="18" charset="2"/>
              </a:rPr>
              <a:t>m</a:t>
            </a:r>
            <a:endParaRPr lang="en-US" altLang="ja-JP" sz="2800" b="1" smtClean="0">
              <a:solidFill>
                <a:prstClr val="white"/>
              </a:solidFill>
            </a:endParaRPr>
          </a:p>
        </p:txBody>
      </p:sp>
      <p:sp>
        <p:nvSpPr>
          <p:cNvPr id="244792" name="Text Box 8"/>
          <p:cNvSpPr txBox="1">
            <a:spLocks noChangeAspect="1" noChangeArrowheads="1"/>
          </p:cNvSpPr>
          <p:nvPr/>
        </p:nvSpPr>
        <p:spPr bwMode="auto">
          <a:xfrm>
            <a:off x="2625725" y="6034088"/>
            <a:ext cx="425450" cy="687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algn="just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ja-JP" sz="3600" b="1" smtClean="0">
                <a:solidFill>
                  <a:prstClr val="black"/>
                </a:solidFill>
                <a:latin typeface="Symbol" pitchFamily="18" charset="2"/>
              </a:rPr>
              <a:t>m</a:t>
            </a:r>
            <a:endParaRPr lang="en-US" altLang="ja-JP" sz="3600" b="1" smtClean="0">
              <a:solidFill>
                <a:prstClr val="black"/>
              </a:solidFill>
            </a:endParaRPr>
          </a:p>
        </p:txBody>
      </p:sp>
      <p:grpSp>
        <p:nvGrpSpPr>
          <p:cNvPr id="244793" name="グループ化 47"/>
          <p:cNvGrpSpPr>
            <a:grpSpLocks/>
          </p:cNvGrpSpPr>
          <p:nvPr/>
        </p:nvGrpSpPr>
        <p:grpSpPr bwMode="auto">
          <a:xfrm>
            <a:off x="376238" y="4443413"/>
            <a:ext cx="2516187" cy="1878012"/>
            <a:chOff x="375991" y="4442619"/>
            <a:chExt cx="2516983" cy="1878806"/>
          </a:xfrm>
        </p:grpSpPr>
        <p:sp>
          <p:nvSpPr>
            <p:cNvPr id="8" name="Rectangle 10"/>
            <p:cNvSpPr>
              <a:spLocks noChangeAspect="1" noChangeArrowheads="1"/>
            </p:cNvSpPr>
            <p:nvPr/>
          </p:nvSpPr>
          <p:spPr bwMode="auto">
            <a:xfrm rot="16200000">
              <a:off x="1265967" y="5116825"/>
              <a:ext cx="1858160" cy="509749"/>
            </a:xfrm>
            <a:prstGeom prst="rect">
              <a:avLst/>
            </a:prstGeom>
            <a:solidFill>
              <a:srgbClr val="CCCCCC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eaVert" anchor="ctr"/>
            <a:lstStyle/>
            <a:p>
              <a:pPr>
                <a:defRPr/>
              </a:pPr>
              <a:endParaRPr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244800" name="Rectangle 11"/>
            <p:cNvSpPr>
              <a:spLocks noChangeAspect="1" noChangeArrowheads="1"/>
            </p:cNvSpPr>
            <p:nvPr/>
          </p:nvSpPr>
          <p:spPr bwMode="auto">
            <a:xfrm rot="-5400000">
              <a:off x="1600747" y="5302250"/>
              <a:ext cx="1857375" cy="157163"/>
            </a:xfrm>
            <a:prstGeom prst="rect">
              <a:avLst/>
            </a:prstGeom>
            <a:solidFill>
              <a:srgbClr val="FFFF99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eaVert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ja-JP" altLang="ja-JP" smtClean="0">
                <a:solidFill>
                  <a:prstClr val="black"/>
                </a:solidFill>
              </a:endParaRPr>
            </a:p>
          </p:txBody>
        </p:sp>
        <p:sp>
          <p:nvSpPr>
            <p:cNvPr id="244801" name="Rectangle 12"/>
            <p:cNvSpPr>
              <a:spLocks noChangeAspect="1" noChangeArrowheads="1"/>
            </p:cNvSpPr>
            <p:nvPr/>
          </p:nvSpPr>
          <p:spPr bwMode="auto">
            <a:xfrm rot="-5400000">
              <a:off x="933997" y="5299075"/>
              <a:ext cx="1858963" cy="160338"/>
            </a:xfrm>
            <a:prstGeom prst="rect">
              <a:avLst/>
            </a:prstGeom>
            <a:solidFill>
              <a:srgbClr val="FFFF99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eaVert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ja-JP" altLang="ja-JP" smtClean="0">
                <a:solidFill>
                  <a:prstClr val="black"/>
                </a:solidFill>
              </a:endParaRPr>
            </a:p>
          </p:txBody>
        </p:sp>
        <p:sp>
          <p:nvSpPr>
            <p:cNvPr id="12" name="Rectangle 13"/>
            <p:cNvSpPr>
              <a:spLocks noChangeAspect="1" noChangeArrowheads="1"/>
            </p:cNvSpPr>
            <p:nvPr/>
          </p:nvSpPr>
          <p:spPr bwMode="auto">
            <a:xfrm rot="16200000">
              <a:off x="622826" y="5143821"/>
              <a:ext cx="1859749" cy="466873"/>
            </a:xfrm>
            <a:prstGeom prst="rect">
              <a:avLst/>
            </a:prstGeom>
            <a:solidFill>
              <a:srgbClr val="CCCCCC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eaVert" anchor="ctr"/>
            <a:lstStyle/>
            <a:p>
              <a:pPr>
                <a:defRPr/>
              </a:pPr>
              <a:endParaRPr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13" name="Rectangle 14"/>
            <p:cNvSpPr>
              <a:spLocks noChangeAspect="1" noChangeArrowheads="1"/>
            </p:cNvSpPr>
            <p:nvPr/>
          </p:nvSpPr>
          <p:spPr bwMode="auto">
            <a:xfrm rot="16200000">
              <a:off x="-25872" y="5123971"/>
              <a:ext cx="1859748" cy="509748"/>
            </a:xfrm>
            <a:prstGeom prst="rect">
              <a:avLst/>
            </a:prstGeom>
            <a:solidFill>
              <a:srgbClr val="CCCCCC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eaVert" anchor="ctr"/>
            <a:lstStyle/>
            <a:p>
              <a:pPr>
                <a:defRPr/>
              </a:pPr>
              <a:endParaRPr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244804" name="Rectangle 15"/>
            <p:cNvSpPr>
              <a:spLocks noChangeAspect="1" noChangeArrowheads="1"/>
            </p:cNvSpPr>
            <p:nvPr/>
          </p:nvSpPr>
          <p:spPr bwMode="auto">
            <a:xfrm rot="-5400000">
              <a:off x="308522" y="5300663"/>
              <a:ext cx="1858963" cy="157163"/>
            </a:xfrm>
            <a:prstGeom prst="rect">
              <a:avLst/>
            </a:prstGeom>
            <a:solidFill>
              <a:srgbClr val="FFFF99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eaVert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ja-JP" altLang="ja-JP" smtClean="0">
                <a:solidFill>
                  <a:prstClr val="black"/>
                </a:solidFill>
              </a:endParaRPr>
            </a:p>
          </p:txBody>
        </p:sp>
        <p:sp>
          <p:nvSpPr>
            <p:cNvPr id="244806" name="Line 18"/>
            <p:cNvSpPr>
              <a:spLocks noChangeAspect="1" noChangeShapeType="1"/>
            </p:cNvSpPr>
            <p:nvPr/>
          </p:nvSpPr>
          <p:spPr bwMode="auto">
            <a:xfrm rot="-5400000">
              <a:off x="976860" y="4702175"/>
              <a:ext cx="0" cy="120173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prstDash val="dash"/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244807" name="Text Box 32"/>
            <p:cNvSpPr txBox="1">
              <a:spLocks noChangeAspect="1" noChangeArrowheads="1"/>
            </p:cNvSpPr>
            <p:nvPr/>
          </p:nvSpPr>
          <p:spPr bwMode="auto">
            <a:xfrm>
              <a:off x="1875385" y="4597400"/>
              <a:ext cx="254000" cy="444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9pPr>
            </a:lstStyle>
            <a:p>
              <a:pPr algn="just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ja-JP" sz="3200" b="1" smtClean="0">
                  <a:solidFill>
                    <a:srgbClr val="FF0000"/>
                  </a:solidFill>
                  <a:latin typeface="Georgia" pitchFamily="18" charset="0"/>
                </a:rPr>
                <a:t>c</a:t>
              </a:r>
              <a:endParaRPr lang="en-US" altLang="ja-JP" sz="4000" b="1" smtClean="0">
                <a:solidFill>
                  <a:srgbClr val="FF0000"/>
                </a:solidFill>
                <a:latin typeface="Georgia" pitchFamily="18" charset="0"/>
              </a:endParaRPr>
            </a:p>
          </p:txBody>
        </p:sp>
        <p:cxnSp>
          <p:nvCxnSpPr>
            <p:cNvPr id="18" name="直線コネクタ 32"/>
            <p:cNvCxnSpPr/>
            <p:nvPr/>
          </p:nvCxnSpPr>
          <p:spPr bwMode="auto">
            <a:xfrm flipV="1">
              <a:off x="1576521" y="5096946"/>
              <a:ext cx="689193" cy="206462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線コネクタ 33"/>
            <p:cNvCxnSpPr/>
            <p:nvPr/>
          </p:nvCxnSpPr>
          <p:spPr bwMode="auto">
            <a:xfrm>
              <a:off x="1590812" y="5304995"/>
              <a:ext cx="1265638" cy="28110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直線コネクタ 34"/>
            <p:cNvCxnSpPr/>
            <p:nvPr/>
          </p:nvCxnSpPr>
          <p:spPr bwMode="auto">
            <a:xfrm>
              <a:off x="1590812" y="5304995"/>
              <a:ext cx="1035377" cy="101643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テキスト ボックス 68"/>
            <p:cNvSpPr txBox="1"/>
            <p:nvPr/>
          </p:nvSpPr>
          <p:spPr bwMode="auto">
            <a:xfrm>
              <a:off x="825395" y="5748096"/>
              <a:ext cx="215968" cy="212815"/>
            </a:xfrm>
            <a:prstGeom prst="rect">
              <a:avLst/>
            </a:prstGeom>
            <a:solidFill>
              <a:schemeClr val="accent2">
                <a:lumMod val="20000"/>
                <a:lumOff val="80000"/>
                <a:alpha val="67000"/>
              </a:schemeClr>
            </a:solidFill>
          </p:spPr>
          <p:txBody>
            <a:bodyPr lIns="0" tIns="0" rIns="0" bIns="0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ja-JP" sz="1400" smtClean="0">
                  <a:solidFill>
                    <a:prstClr val="black"/>
                  </a:solidFill>
                  <a:latin typeface="Georgia" pitchFamily="18" charset="0"/>
                  <a:ea typeface="HGP明朝B" pitchFamily="18" charset="-128"/>
                </a:rPr>
                <a:t>Pb</a:t>
              </a:r>
            </a:p>
          </p:txBody>
        </p:sp>
        <p:sp>
          <p:nvSpPr>
            <p:cNvPr id="23" name="テキスト ボックス 69"/>
            <p:cNvSpPr txBox="1"/>
            <p:nvPr/>
          </p:nvSpPr>
          <p:spPr bwMode="auto">
            <a:xfrm>
              <a:off x="1071536" y="5624218"/>
              <a:ext cx="330304" cy="212815"/>
            </a:xfrm>
            <a:prstGeom prst="rect">
              <a:avLst/>
            </a:prstGeom>
            <a:solidFill>
              <a:schemeClr val="accent2">
                <a:lumMod val="20000"/>
                <a:lumOff val="80000"/>
                <a:alpha val="67000"/>
              </a:schemeClr>
            </a:solidFill>
          </p:spPr>
          <p:txBody>
            <a:bodyPr lIns="0" tIns="0" rIns="0" bIns="0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ja-JP" sz="1400" smtClean="0">
                  <a:solidFill>
                    <a:prstClr val="black"/>
                  </a:solidFill>
                  <a:latin typeface="Georgia" pitchFamily="18" charset="0"/>
                  <a:ea typeface="HGP明朝B" pitchFamily="18" charset="-128"/>
                </a:rPr>
                <a:t>film</a:t>
              </a:r>
            </a:p>
          </p:txBody>
        </p:sp>
        <p:sp>
          <p:nvSpPr>
            <p:cNvPr id="244813" name="Line 17"/>
            <p:cNvSpPr>
              <a:spLocks noChangeAspect="1" noChangeShapeType="1"/>
            </p:cNvSpPr>
            <p:nvPr/>
          </p:nvSpPr>
          <p:spPr bwMode="auto">
            <a:xfrm rot="16200000" flipH="1">
              <a:off x="2378899" y="5005060"/>
              <a:ext cx="0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mtClean="0">
                <a:solidFill>
                  <a:prstClr val="black"/>
                </a:solidFill>
              </a:endParaRPr>
            </a:p>
          </p:txBody>
        </p:sp>
        <p:cxnSp>
          <p:nvCxnSpPr>
            <p:cNvPr id="43" name="直線コネクタ 42"/>
            <p:cNvCxnSpPr/>
            <p:nvPr/>
          </p:nvCxnSpPr>
          <p:spPr>
            <a:xfrm flipH="1">
              <a:off x="2265714" y="4442619"/>
              <a:ext cx="627260" cy="654327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44795" name="テキスト ボックス 49"/>
          <p:cNvSpPr txBox="1">
            <a:spLocks noChangeArrowheads="1"/>
          </p:cNvSpPr>
          <p:nvPr/>
        </p:nvSpPr>
        <p:spPr bwMode="auto">
          <a:xfrm>
            <a:off x="3184525" y="4316031"/>
            <a:ext cx="4878259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ja-JP" dirty="0" smtClean="0">
                <a:solidFill>
                  <a:prstClr val="black"/>
                </a:solidFill>
              </a:rPr>
              <a:t>Main Background is charm associating events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ja-JP" dirty="0" smtClean="0">
                <a:solidFill>
                  <a:prstClr val="black"/>
                </a:solidFill>
              </a:rPr>
              <a:t>with </a:t>
            </a:r>
            <a:r>
              <a:rPr lang="en-US" altLang="ja-JP" dirty="0" err="1" smtClean="0">
                <a:solidFill>
                  <a:prstClr val="black"/>
                </a:solidFill>
              </a:rPr>
              <a:t>muon</a:t>
            </a:r>
            <a:r>
              <a:rPr lang="en-US" altLang="ja-JP" dirty="0" smtClean="0">
                <a:solidFill>
                  <a:prstClr val="black"/>
                </a:solidFill>
              </a:rPr>
              <a:t> ID failed .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ja-JP" dirty="0" smtClean="0">
                <a:solidFill>
                  <a:prstClr val="black"/>
                </a:solidFill>
              </a:rPr>
              <a:t>Total BG expectation is </a:t>
            </a:r>
            <a:r>
              <a:rPr lang="en-US" altLang="ja-JP" b="1" dirty="0" smtClean="0">
                <a:solidFill>
                  <a:srgbClr val="7030A0"/>
                </a:solidFill>
              </a:rPr>
              <a:t>0.185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ja-JP" b="1" dirty="0" smtClean="0">
              <a:solidFill>
                <a:srgbClr val="7030A0"/>
              </a:solidFill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ja-JP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Taking into account the difference of </a:t>
            </a:r>
            <a:r>
              <a:rPr lang="en-US" altLang="ja-JP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bg</a:t>
            </a:r>
            <a:r>
              <a:rPr lang="en-US" altLang="ja-JP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ja-JP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in 4 decay channels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ja-JP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P_value</a:t>
            </a:r>
            <a:r>
              <a:rPr lang="en-US" altLang="ja-JP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of experiment = 2.9 x 10</a:t>
            </a:r>
            <a:r>
              <a:rPr lang="en-US" altLang="ja-JP" sz="2400" b="1" baseline="300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-4</a:t>
            </a:r>
            <a:endParaRPr lang="en-US" altLang="ja-JP" sz="2400" b="1" baseline="3000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ja-JP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Corresponding to 3.4 </a:t>
            </a:r>
            <a:r>
              <a:rPr lang="en-US" altLang="ja-JP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anose="05050102010706020507" pitchFamily="18" charset="2"/>
              </a:rPr>
              <a:t>s</a:t>
            </a:r>
            <a:r>
              <a:rPr lang="en-US" altLang="ja-JP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significance</a:t>
            </a:r>
          </a:p>
        </p:txBody>
      </p:sp>
      <p:cxnSp>
        <p:nvCxnSpPr>
          <p:cNvPr id="52" name="直線コネクタ 51"/>
          <p:cNvCxnSpPr/>
          <p:nvPr/>
        </p:nvCxnSpPr>
        <p:spPr>
          <a:xfrm flipV="1">
            <a:off x="2665413" y="6199188"/>
            <a:ext cx="322262" cy="465137"/>
          </a:xfrm>
          <a:prstGeom prst="line">
            <a:avLst/>
          </a:prstGeom>
          <a:ln w="57150">
            <a:solidFill>
              <a:srgbClr val="FF33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4798" name="テキスト ボックス 56"/>
          <p:cNvSpPr txBox="1">
            <a:spLocks noChangeArrowheads="1"/>
          </p:cNvSpPr>
          <p:nvPr/>
        </p:nvSpPr>
        <p:spPr bwMode="auto">
          <a:xfrm>
            <a:off x="5838825" y="161925"/>
            <a:ext cx="16938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ja-JP" sz="2400" smtClean="0">
                <a:solidFill>
                  <a:prstClr val="black"/>
                </a:solidFill>
              </a:rPr>
              <a:t>preliminary</a:t>
            </a:r>
            <a:endParaRPr lang="ja-JP" altLang="en-US" sz="2400" smtClean="0">
              <a:solidFill>
                <a:prstClr val="black"/>
              </a:solidFill>
            </a:endParaRPr>
          </a:p>
        </p:txBody>
      </p:sp>
      <p:sp>
        <p:nvSpPr>
          <p:cNvPr id="2" name="円/楕円 1"/>
          <p:cNvSpPr/>
          <p:nvPr/>
        </p:nvSpPr>
        <p:spPr>
          <a:xfrm>
            <a:off x="161510" y="1583795"/>
            <a:ext cx="405045" cy="405045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ja-JP" dirty="0" smtClean="0"/>
              <a:t>1</a:t>
            </a:r>
            <a:endParaRPr kumimoji="1" lang="ja-JP" altLang="en-US" dirty="0"/>
          </a:p>
        </p:txBody>
      </p:sp>
      <p:sp>
        <p:nvSpPr>
          <p:cNvPr id="27" name="円/楕円 26"/>
          <p:cNvSpPr/>
          <p:nvPr/>
        </p:nvSpPr>
        <p:spPr>
          <a:xfrm>
            <a:off x="161510" y="2078850"/>
            <a:ext cx="405045" cy="405045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ja-JP" dirty="0"/>
              <a:t>2</a:t>
            </a:r>
            <a:endParaRPr kumimoji="1" lang="ja-JP" altLang="en-US" dirty="0"/>
          </a:p>
        </p:txBody>
      </p:sp>
      <p:sp>
        <p:nvSpPr>
          <p:cNvPr id="28" name="円/楕円 27"/>
          <p:cNvSpPr/>
          <p:nvPr/>
        </p:nvSpPr>
        <p:spPr>
          <a:xfrm>
            <a:off x="161510" y="2573905"/>
            <a:ext cx="405045" cy="405045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ja-JP" dirty="0"/>
              <a:t>3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131449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62" name="Segnaposto numero diapositiva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hangingPunct="1"/>
            <a:fld id="{8CD57BEC-0589-43DC-843C-417E7E86497D}" type="slidenum">
              <a:rPr lang="en-GB" altLang="ja-JP" smtClean="0">
                <a:solidFill>
                  <a:srgbClr val="FFFFFF"/>
                </a:solidFill>
              </a:rPr>
              <a:pPr eaLnBrk="1" hangingPunct="1"/>
              <a:t>34</a:t>
            </a:fld>
            <a:endParaRPr lang="en-GB" altLang="ja-JP" smtClean="0">
              <a:solidFill>
                <a:srgbClr val="FFFFFF"/>
              </a:solidFill>
            </a:endParaRPr>
          </a:p>
        </p:txBody>
      </p:sp>
      <p:sp>
        <p:nvSpPr>
          <p:cNvPr id="245763" name="TextBox 5"/>
          <p:cNvSpPr txBox="1">
            <a:spLocks noChangeArrowheads="1"/>
          </p:cNvSpPr>
          <p:nvPr/>
        </p:nvSpPr>
        <p:spPr bwMode="auto">
          <a:xfrm>
            <a:off x="3846513" y="1400175"/>
            <a:ext cx="5202237" cy="1477963"/>
          </a:xfrm>
          <a:prstGeom prst="rect">
            <a:avLst/>
          </a:prstGeom>
          <a:noFill/>
          <a:ln w="9525">
            <a:solidFill>
              <a:srgbClr val="FFFFC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0" lang="en-US" altLang="ja-JP" b="1" smtClean="0">
                <a:solidFill>
                  <a:srgbClr val="FFFFFF"/>
                </a:solidFill>
                <a:latin typeface="Helvetica" pitchFamily="34" charset="0"/>
                <a:sym typeface="Symbol" pitchFamily="18" charset="2"/>
              </a:rPr>
              <a:t>Charm’s life time is similar with tau. </a:t>
            </a:r>
            <a:endParaRPr kumimoji="0" lang="en-GB" altLang="ja-JP" b="1" smtClean="0">
              <a:solidFill>
                <a:srgbClr val="FFFFFF"/>
              </a:solidFill>
              <a:latin typeface="Helvetica" pitchFamily="34" charset="0"/>
              <a:sym typeface="Symbol" pitchFamily="18" charset="2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0" lang="ja-JP" altLang="en-US" b="1" smtClean="0">
                <a:solidFill>
                  <a:srgbClr val="FFFFFF"/>
                </a:solidFill>
                <a:latin typeface="Helvetica" pitchFamily="34" charset="0"/>
                <a:sym typeface="Wingdings" pitchFamily="2" charset="2"/>
              </a:rPr>
              <a:t> </a:t>
            </a:r>
            <a:r>
              <a:rPr kumimoji="0" lang="en-US" altLang="ja-JP" b="1" smtClean="0">
                <a:solidFill>
                  <a:srgbClr val="FFFFFF"/>
                </a:solidFill>
                <a:latin typeface="Helvetica" pitchFamily="34" charset="0"/>
                <a:sym typeface="Wingdings" pitchFamily="2" charset="2"/>
              </a:rPr>
              <a:t>Tau </a:t>
            </a:r>
            <a:r>
              <a:rPr kumimoji="0" lang="en-US" altLang="ja-JP" b="1" smtClean="0">
                <a:solidFill>
                  <a:srgbClr val="FFFFFF"/>
                </a:solidFill>
                <a:latin typeface="Helvetica" pitchFamily="34" charset="0"/>
                <a:sym typeface="Symbol" pitchFamily="18" charset="2"/>
              </a:rPr>
              <a:t>detection efficiency validation sample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0" lang="en-US" altLang="ja-JP" b="1" smtClean="0">
              <a:solidFill>
                <a:srgbClr val="FFFFFF"/>
              </a:solidFill>
              <a:latin typeface="Helvetica" pitchFamily="34" charset="0"/>
              <a:sym typeface="Symbol" pitchFamily="18" charset="2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0" lang="en-GB" altLang="ja-JP" b="1" smtClean="0">
                <a:solidFill>
                  <a:srgbClr val="FFFFFF"/>
                </a:solidFill>
                <a:latin typeface="Helvetica" pitchFamily="34" charset="0"/>
                <a:sym typeface="Symbol" pitchFamily="18" charset="2"/>
              </a:rPr>
              <a:t>Expected events:  51  7.5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0" lang="en-GB" altLang="ja-JP" b="1" smtClean="0">
                <a:solidFill>
                  <a:srgbClr val="FFFFFF"/>
                </a:solidFill>
                <a:latin typeface="Helvetica" pitchFamily="34" charset="0"/>
                <a:sym typeface="Symbol" pitchFamily="18" charset="2"/>
              </a:rPr>
              <a:t>Observed events: 49</a:t>
            </a:r>
            <a:endParaRPr kumimoji="0" lang="en-US" altLang="ja-JP" b="1" smtClean="0">
              <a:solidFill>
                <a:srgbClr val="FFFFFF"/>
              </a:solidFill>
              <a:latin typeface="Helvetica" pitchFamily="34" charset="0"/>
              <a:sym typeface="Symbol" pitchFamily="18" charset="2"/>
            </a:endParaRPr>
          </a:p>
        </p:txBody>
      </p:sp>
      <p:pic>
        <p:nvPicPr>
          <p:cNvPr id="245764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8988" y="3638550"/>
            <a:ext cx="2652712" cy="2490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65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5" y="3644900"/>
            <a:ext cx="2644775" cy="2484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66" name="Picture 8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8550" y="3638550"/>
            <a:ext cx="2624138" cy="2490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67" name="Text Box 7"/>
          <p:cNvSpPr txBox="1">
            <a:spLocks noChangeArrowheads="1"/>
          </p:cNvSpPr>
          <p:nvPr/>
        </p:nvSpPr>
        <p:spPr bwMode="auto">
          <a:xfrm>
            <a:off x="774700" y="4148138"/>
            <a:ext cx="2084388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2E8EA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kumimoji="0" lang="en-GB" altLang="ja-JP" sz="1000" b="1" smtClean="0">
                <a:solidFill>
                  <a:srgbClr val="000000"/>
                </a:solidFill>
                <a:latin typeface="Helvetica" pitchFamily="34" charset="0"/>
              </a:rPr>
              <a:t>Charmed hadron – muon angle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kumimoji="0" lang="en-GB" altLang="ja-JP" sz="1000" b="1" smtClean="0">
                <a:solidFill>
                  <a:srgbClr val="000000"/>
                </a:solidFill>
                <a:latin typeface="Helvetica" pitchFamily="34" charset="0"/>
              </a:rPr>
              <a:t>in the plane transverse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kumimoji="0" lang="en-GB" altLang="ja-JP" sz="1000" b="1" smtClean="0">
                <a:solidFill>
                  <a:srgbClr val="000000"/>
                </a:solidFill>
                <a:latin typeface="Helvetica" pitchFamily="34" charset="0"/>
              </a:rPr>
              <a:t>to </a:t>
            </a:r>
            <a:r>
              <a:rPr kumimoji="0" lang="en-GB" altLang="ja-JP" sz="1000" b="1" smtClean="0">
                <a:solidFill>
                  <a:srgbClr val="000000"/>
                </a:solidFill>
                <a:latin typeface="Helvetica" pitchFamily="34" charset="0"/>
                <a:sym typeface="Symbol" pitchFamily="18" charset="2"/>
              </a:rPr>
              <a:t> direction</a:t>
            </a:r>
          </a:p>
        </p:txBody>
      </p:sp>
      <p:sp>
        <p:nvSpPr>
          <p:cNvPr id="245768" name="Text Box 10"/>
          <p:cNvSpPr txBox="1">
            <a:spLocks noChangeArrowheads="1"/>
          </p:cNvSpPr>
          <p:nvPr/>
        </p:nvSpPr>
        <p:spPr bwMode="auto">
          <a:xfrm>
            <a:off x="2667000" y="152400"/>
            <a:ext cx="3962400" cy="831850"/>
          </a:xfrm>
          <a:prstGeom prst="rect">
            <a:avLst/>
          </a:prstGeom>
          <a:solidFill>
            <a:srgbClr val="333399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kumimoji="0" lang="en-GB" altLang="ja-JP" sz="2400" smtClean="0">
                <a:solidFill>
                  <a:srgbClr val="FFFFFF"/>
                </a:solidFill>
                <a:latin typeface="Tahoma" pitchFamily="34" charset="0"/>
                <a:sym typeface="Symbol" pitchFamily="18" charset="2"/>
              </a:rPr>
              <a:t></a:t>
            </a:r>
            <a:r>
              <a:rPr kumimoji="0" lang="en-GB" altLang="ja-JP" sz="2400" baseline="-25000" smtClean="0">
                <a:solidFill>
                  <a:srgbClr val="FFFFFF"/>
                </a:solidFill>
                <a:latin typeface="Tahoma" pitchFamily="34" charset="0"/>
                <a:sym typeface="Symbol" pitchFamily="18" charset="2"/>
              </a:rPr>
              <a:t></a:t>
            </a:r>
            <a:r>
              <a:rPr kumimoji="0" lang="en-GB" altLang="ja-JP" sz="2400" smtClean="0">
                <a:solidFill>
                  <a:srgbClr val="FFFFFF"/>
                </a:solidFill>
                <a:latin typeface="Tahoma" pitchFamily="34" charset="0"/>
                <a:sym typeface="Symbol" pitchFamily="18" charset="2"/>
              </a:rPr>
              <a:t>  </a:t>
            </a:r>
            <a:r>
              <a:rPr kumimoji="0" lang="en-GB" altLang="ja-JP" sz="2400" baseline="-25000" smtClean="0">
                <a:solidFill>
                  <a:srgbClr val="FFFFFF"/>
                </a:solidFill>
                <a:latin typeface="Tahoma" pitchFamily="34" charset="0"/>
                <a:sym typeface="Symbol" pitchFamily="18" charset="2"/>
              </a:rPr>
              <a:t></a:t>
            </a:r>
            <a:r>
              <a:rPr kumimoji="0" lang="en-GB" altLang="ja-JP" sz="2400" b="1" i="1" smtClean="0">
                <a:solidFill>
                  <a:srgbClr val="FFFFFF"/>
                </a:solidFill>
                <a:latin typeface="Tahoma" pitchFamily="34" charset="0"/>
                <a:sym typeface="Symbol" pitchFamily="18" charset="2"/>
              </a:rPr>
              <a:t> </a:t>
            </a:r>
            <a:r>
              <a:rPr kumimoji="0" lang="en-GB" altLang="ja-JP" sz="2400" smtClean="0">
                <a:solidFill>
                  <a:srgbClr val="FFFFFF"/>
                </a:solidFill>
                <a:latin typeface="Tahoma" pitchFamily="34" charset="0"/>
              </a:rPr>
              <a:t>oscillation search: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kumimoji="0" lang="en-GB" altLang="ja-JP" sz="2400" smtClean="0">
                <a:solidFill>
                  <a:srgbClr val="FFFFFF"/>
                </a:solidFill>
                <a:latin typeface="Tahoma" pitchFamily="34" charset="0"/>
              </a:rPr>
              <a:t>control sample</a:t>
            </a:r>
          </a:p>
        </p:txBody>
      </p:sp>
      <p:grpSp>
        <p:nvGrpSpPr>
          <p:cNvPr id="245769" name="Group 66"/>
          <p:cNvGrpSpPr>
            <a:grpSpLocks/>
          </p:cNvGrpSpPr>
          <p:nvPr/>
        </p:nvGrpSpPr>
        <p:grpSpPr bwMode="auto">
          <a:xfrm>
            <a:off x="285750" y="1255713"/>
            <a:ext cx="3067050" cy="2279650"/>
            <a:chOff x="218" y="2790"/>
            <a:chExt cx="1932" cy="1436"/>
          </a:xfrm>
        </p:grpSpPr>
        <p:sp>
          <p:nvSpPr>
            <p:cNvPr id="245771" name="Text Box 8"/>
            <p:cNvSpPr txBox="1">
              <a:spLocks noChangeAspect="1" noChangeArrowheads="1"/>
            </p:cNvSpPr>
            <p:nvPr/>
          </p:nvSpPr>
          <p:spPr bwMode="auto">
            <a:xfrm>
              <a:off x="218" y="2992"/>
              <a:ext cx="475" cy="4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9pPr>
            </a:lstStyle>
            <a:p>
              <a:pPr algn="just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ja-JP" sz="2800" b="1" smtClean="0">
                  <a:solidFill>
                    <a:srgbClr val="FFFFFF"/>
                  </a:solidFill>
                  <a:latin typeface="Symbol" pitchFamily="18" charset="2"/>
                </a:rPr>
                <a:t>n</a:t>
              </a:r>
              <a:r>
                <a:rPr lang="en-US" altLang="ja-JP" sz="2800" b="1" baseline="-25000" smtClean="0">
                  <a:solidFill>
                    <a:srgbClr val="FFFFFF"/>
                  </a:solidFill>
                  <a:latin typeface="Symbol" pitchFamily="18" charset="2"/>
                </a:rPr>
                <a:t>m</a:t>
              </a:r>
              <a:endParaRPr lang="en-US" altLang="ja-JP" sz="2800" b="1" smtClean="0">
                <a:solidFill>
                  <a:srgbClr val="FFFFFF"/>
                </a:solidFill>
              </a:endParaRPr>
            </a:p>
          </p:txBody>
        </p:sp>
        <p:sp>
          <p:nvSpPr>
            <p:cNvPr id="13" name="Rectangle 10"/>
            <p:cNvSpPr>
              <a:spLocks noChangeAspect="1" noChangeArrowheads="1"/>
            </p:cNvSpPr>
            <p:nvPr/>
          </p:nvSpPr>
          <p:spPr bwMode="auto">
            <a:xfrm rot="16200000">
              <a:off x="1025" y="3215"/>
              <a:ext cx="1170" cy="321"/>
            </a:xfrm>
            <a:prstGeom prst="rect">
              <a:avLst/>
            </a:prstGeom>
            <a:solidFill>
              <a:srgbClr val="CCCCCC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eaVert" anchor="ctr"/>
            <a:lstStyle/>
            <a:p>
              <a:pPr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245773" name="Rectangle 11"/>
            <p:cNvSpPr>
              <a:spLocks noChangeAspect="1" noChangeArrowheads="1"/>
            </p:cNvSpPr>
            <p:nvPr/>
          </p:nvSpPr>
          <p:spPr bwMode="auto">
            <a:xfrm rot="-5400000">
              <a:off x="1236" y="3332"/>
              <a:ext cx="1170" cy="99"/>
            </a:xfrm>
            <a:prstGeom prst="rect">
              <a:avLst/>
            </a:prstGeom>
            <a:solidFill>
              <a:srgbClr val="FFFF99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eaVert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ja-JP" altLang="ja-JP" smtClean="0">
                <a:solidFill>
                  <a:srgbClr val="000000"/>
                </a:solidFill>
              </a:endParaRPr>
            </a:p>
          </p:txBody>
        </p:sp>
        <p:sp>
          <p:nvSpPr>
            <p:cNvPr id="245774" name="Rectangle 12"/>
            <p:cNvSpPr>
              <a:spLocks noChangeAspect="1" noChangeArrowheads="1"/>
            </p:cNvSpPr>
            <p:nvPr/>
          </p:nvSpPr>
          <p:spPr bwMode="auto">
            <a:xfrm rot="-5400000">
              <a:off x="816" y="3330"/>
              <a:ext cx="1171" cy="101"/>
            </a:xfrm>
            <a:prstGeom prst="rect">
              <a:avLst/>
            </a:prstGeom>
            <a:solidFill>
              <a:srgbClr val="FFFF99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eaVert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ja-JP" altLang="ja-JP" smtClean="0">
                <a:solidFill>
                  <a:srgbClr val="000000"/>
                </a:solidFill>
              </a:endParaRPr>
            </a:p>
          </p:txBody>
        </p:sp>
        <p:sp>
          <p:nvSpPr>
            <p:cNvPr id="16" name="Rectangle 13"/>
            <p:cNvSpPr>
              <a:spLocks noChangeAspect="1" noChangeArrowheads="1"/>
            </p:cNvSpPr>
            <p:nvPr/>
          </p:nvSpPr>
          <p:spPr bwMode="auto">
            <a:xfrm rot="-5400000">
              <a:off x="629" y="3223"/>
              <a:ext cx="1171" cy="294"/>
            </a:xfrm>
            <a:prstGeom prst="rect">
              <a:avLst/>
            </a:prstGeom>
            <a:solidFill>
              <a:srgbClr val="CCCCCC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eaVert" anchor="ctr"/>
            <a:lstStyle/>
            <a:p>
              <a:pPr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17" name="Rectangle 14"/>
            <p:cNvSpPr>
              <a:spLocks noChangeAspect="1" noChangeArrowheads="1"/>
            </p:cNvSpPr>
            <p:nvPr/>
          </p:nvSpPr>
          <p:spPr bwMode="auto">
            <a:xfrm rot="-5400000">
              <a:off x="212" y="3220"/>
              <a:ext cx="1171" cy="321"/>
            </a:xfrm>
            <a:prstGeom prst="rect">
              <a:avLst/>
            </a:prstGeom>
            <a:solidFill>
              <a:srgbClr val="CCCCCC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eaVert" anchor="ctr"/>
            <a:lstStyle/>
            <a:p>
              <a:pPr>
                <a:defRPr/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245777" name="Rectangle 15"/>
            <p:cNvSpPr>
              <a:spLocks noChangeAspect="1" noChangeArrowheads="1"/>
            </p:cNvSpPr>
            <p:nvPr/>
          </p:nvSpPr>
          <p:spPr bwMode="auto">
            <a:xfrm rot="-5400000">
              <a:off x="422" y="3331"/>
              <a:ext cx="1171" cy="99"/>
            </a:xfrm>
            <a:prstGeom prst="rect">
              <a:avLst/>
            </a:prstGeom>
            <a:solidFill>
              <a:srgbClr val="FFFF99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eaVert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ja-JP" altLang="ja-JP" smtClean="0">
                <a:solidFill>
                  <a:srgbClr val="000000"/>
                </a:solidFill>
              </a:endParaRPr>
            </a:p>
          </p:txBody>
        </p:sp>
        <p:sp>
          <p:nvSpPr>
            <p:cNvPr id="245778" name="Line 17"/>
            <p:cNvSpPr>
              <a:spLocks noChangeAspect="1" noChangeShapeType="1"/>
            </p:cNvSpPr>
            <p:nvPr/>
          </p:nvSpPr>
          <p:spPr bwMode="auto">
            <a:xfrm rot="16200000" flipH="1">
              <a:off x="1765" y="3093"/>
              <a:ext cx="175" cy="395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mtClean="0">
                <a:solidFill>
                  <a:srgbClr val="000000"/>
                </a:solidFill>
                <a:ea typeface="ＭＳ Ｐゴシック" pitchFamily="50" charset="-128"/>
              </a:endParaRPr>
            </a:p>
          </p:txBody>
        </p:sp>
        <p:sp>
          <p:nvSpPr>
            <p:cNvPr id="245779" name="Line 18"/>
            <p:cNvSpPr>
              <a:spLocks noChangeAspect="1" noChangeShapeType="1"/>
            </p:cNvSpPr>
            <p:nvPr/>
          </p:nvSpPr>
          <p:spPr bwMode="auto">
            <a:xfrm rot="-5400000">
              <a:off x="843" y="2954"/>
              <a:ext cx="0" cy="757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prstDash val="dash"/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mtClean="0">
                <a:solidFill>
                  <a:srgbClr val="000000"/>
                </a:solidFill>
                <a:ea typeface="ＭＳ Ｐゴシック" pitchFamily="50" charset="-128"/>
              </a:endParaRPr>
            </a:p>
          </p:txBody>
        </p:sp>
        <p:sp>
          <p:nvSpPr>
            <p:cNvPr id="245780" name="Text Box 32"/>
            <p:cNvSpPr txBox="1">
              <a:spLocks noChangeAspect="1" noChangeArrowheads="1"/>
            </p:cNvSpPr>
            <p:nvPr/>
          </p:nvSpPr>
          <p:spPr bwMode="auto">
            <a:xfrm>
              <a:off x="1409" y="2888"/>
              <a:ext cx="160" cy="2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9pPr>
            </a:lstStyle>
            <a:p>
              <a:pPr algn="just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ja-JP" sz="3200" b="1" smtClean="0">
                  <a:solidFill>
                    <a:srgbClr val="FF0000"/>
                  </a:solidFill>
                  <a:latin typeface="Georgia" pitchFamily="18" charset="0"/>
                </a:rPr>
                <a:t>c</a:t>
              </a:r>
              <a:endParaRPr lang="en-US" altLang="ja-JP" sz="4000" b="1" smtClean="0">
                <a:solidFill>
                  <a:srgbClr val="FF0000"/>
                </a:solidFill>
                <a:latin typeface="Georgia" pitchFamily="18" charset="0"/>
              </a:endParaRPr>
            </a:p>
          </p:txBody>
        </p:sp>
        <p:cxnSp>
          <p:nvCxnSpPr>
            <p:cNvPr id="22" name="直線コネクタ 32"/>
            <p:cNvCxnSpPr/>
            <p:nvPr/>
          </p:nvCxnSpPr>
          <p:spPr>
            <a:xfrm flipV="1">
              <a:off x="1221" y="3203"/>
              <a:ext cx="434" cy="13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線コネクタ 33"/>
            <p:cNvCxnSpPr/>
            <p:nvPr/>
          </p:nvCxnSpPr>
          <p:spPr>
            <a:xfrm>
              <a:off x="1230" y="3334"/>
              <a:ext cx="797" cy="17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直線コネクタ 34"/>
            <p:cNvCxnSpPr/>
            <p:nvPr/>
          </p:nvCxnSpPr>
          <p:spPr>
            <a:xfrm>
              <a:off x="1230" y="3334"/>
              <a:ext cx="652" cy="64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5784" name="Text Box 8"/>
            <p:cNvSpPr txBox="1">
              <a:spLocks noChangeAspect="1" noChangeArrowheads="1"/>
            </p:cNvSpPr>
            <p:nvPr/>
          </p:nvSpPr>
          <p:spPr bwMode="auto">
            <a:xfrm>
              <a:off x="1882" y="3793"/>
              <a:ext cx="268" cy="4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9pPr>
            </a:lstStyle>
            <a:p>
              <a:pPr algn="just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ja-JP" sz="3600" b="1" smtClean="0">
                  <a:solidFill>
                    <a:srgbClr val="FFFFFF"/>
                  </a:solidFill>
                  <a:latin typeface="Symbol" pitchFamily="18" charset="2"/>
                </a:rPr>
                <a:t>m</a:t>
              </a:r>
              <a:endParaRPr lang="en-US" altLang="ja-JP" sz="3600" b="1" smtClean="0">
                <a:solidFill>
                  <a:srgbClr val="FFFFFF"/>
                </a:solidFill>
              </a:endParaRPr>
            </a:p>
          </p:txBody>
        </p:sp>
        <p:sp>
          <p:nvSpPr>
            <p:cNvPr id="28" name="テキスト ボックス 68"/>
            <p:cNvSpPr txBox="1"/>
            <p:nvPr/>
          </p:nvSpPr>
          <p:spPr>
            <a:xfrm>
              <a:off x="748" y="3613"/>
              <a:ext cx="136" cy="134"/>
            </a:xfrm>
            <a:prstGeom prst="rect">
              <a:avLst/>
            </a:prstGeom>
            <a:solidFill>
              <a:schemeClr val="accent2">
                <a:lumMod val="20000"/>
                <a:lumOff val="80000"/>
                <a:alpha val="67000"/>
              </a:schemeClr>
            </a:solidFill>
          </p:spPr>
          <p:txBody>
            <a:bodyPr lIns="0" tIns="0" rIns="0" bIns="0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ja-JP" sz="1400" smtClean="0">
                  <a:solidFill>
                    <a:srgbClr val="000000"/>
                  </a:solidFill>
                  <a:latin typeface="Georgia" pitchFamily="18" charset="0"/>
                  <a:ea typeface="HGP明朝B" pitchFamily="18" charset="-128"/>
                </a:rPr>
                <a:t>Pb</a:t>
              </a:r>
            </a:p>
          </p:txBody>
        </p:sp>
        <p:sp>
          <p:nvSpPr>
            <p:cNvPr id="29" name="テキスト ボックス 69"/>
            <p:cNvSpPr txBox="1"/>
            <p:nvPr/>
          </p:nvSpPr>
          <p:spPr>
            <a:xfrm>
              <a:off x="903" y="3535"/>
              <a:ext cx="208" cy="134"/>
            </a:xfrm>
            <a:prstGeom prst="rect">
              <a:avLst/>
            </a:prstGeom>
            <a:solidFill>
              <a:schemeClr val="accent2">
                <a:lumMod val="20000"/>
                <a:lumOff val="80000"/>
                <a:alpha val="67000"/>
              </a:schemeClr>
            </a:solidFill>
          </p:spPr>
          <p:txBody>
            <a:bodyPr lIns="0" tIns="0" rIns="0" bIns="0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ja-JP" sz="1400" smtClean="0">
                  <a:solidFill>
                    <a:srgbClr val="000000"/>
                  </a:solidFill>
                  <a:latin typeface="Georgia" pitchFamily="18" charset="0"/>
                  <a:ea typeface="HGP明朝B" pitchFamily="18" charset="-128"/>
                </a:rPr>
                <a:t>film</a:t>
              </a:r>
            </a:p>
          </p:txBody>
        </p:sp>
      </p:grpSp>
      <p:sp>
        <p:nvSpPr>
          <p:cNvPr id="2" name="円/楕円 1"/>
          <p:cNvSpPr/>
          <p:nvPr/>
        </p:nvSpPr>
        <p:spPr>
          <a:xfrm>
            <a:off x="2843213" y="2865438"/>
            <a:ext cx="688975" cy="701675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ja-JP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6043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4" name="タイトル 1"/>
          <p:cNvSpPr>
            <a:spLocks noGrp="1"/>
          </p:cNvSpPr>
          <p:nvPr>
            <p:ph type="title"/>
          </p:nvPr>
        </p:nvSpPr>
        <p:spPr>
          <a:xfrm>
            <a:off x="441325" y="-293688"/>
            <a:ext cx="8229600" cy="1143001"/>
          </a:xfrm>
        </p:spPr>
        <p:txBody>
          <a:bodyPr/>
          <a:lstStyle/>
          <a:p>
            <a:r>
              <a:rPr lang="en-US" altLang="ja-JP" smtClean="0"/>
              <a:t>Summary </a:t>
            </a:r>
            <a:endParaRPr lang="ja-JP" altLang="en-US" smtClean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73038" y="638690"/>
            <a:ext cx="8970962" cy="6219310"/>
          </a:xfrm>
        </p:spPr>
        <p:txBody>
          <a:bodyPr/>
          <a:lstStyle/>
          <a:p>
            <a:pPr>
              <a:defRPr/>
            </a:pPr>
            <a:r>
              <a:rPr lang="en-US" altLang="ja-JP" sz="2400" dirty="0" smtClean="0"/>
              <a:t>OPERA complete 5 years neutrino exposure. </a:t>
            </a:r>
          </a:p>
          <a:p>
            <a:pPr marL="0" indent="0">
              <a:buNone/>
              <a:defRPr/>
            </a:pPr>
            <a:r>
              <a:rPr lang="en-US" altLang="ja-JP" sz="2400" dirty="0" smtClean="0"/>
              <a:t>    Accumulated POT is 80% of proposal value . </a:t>
            </a:r>
          </a:p>
          <a:p>
            <a:pPr>
              <a:defRPr/>
            </a:pPr>
            <a:r>
              <a:rPr lang="en-US" altLang="ja-JP" sz="2400" dirty="0" smtClean="0"/>
              <a:t>2008-09 sample analysis finished,</a:t>
            </a:r>
          </a:p>
          <a:p>
            <a:pPr marL="0" indent="0">
              <a:buNone/>
              <a:defRPr/>
            </a:pPr>
            <a:r>
              <a:rPr lang="en-US" altLang="ja-JP" sz="2400" dirty="0"/>
              <a:t> </a:t>
            </a:r>
            <a:r>
              <a:rPr lang="en-US" altLang="ja-JP" sz="2400" dirty="0" smtClean="0"/>
              <a:t>    and the 1</a:t>
            </a:r>
            <a:r>
              <a:rPr lang="en-US" altLang="ja-JP" sz="2400" baseline="30000" dirty="0" smtClean="0"/>
              <a:t>st</a:t>
            </a:r>
            <a:r>
              <a:rPr lang="en-US" altLang="ja-JP" sz="2400" dirty="0" smtClean="0"/>
              <a:t> </a:t>
            </a:r>
            <a:r>
              <a:rPr lang="en-US" altLang="ja-JP" sz="2400" dirty="0" smtClean="0">
                <a:latin typeface="Symbol" panose="05050102010706020507" pitchFamily="18" charset="2"/>
              </a:rPr>
              <a:t>nt</a:t>
            </a:r>
            <a:r>
              <a:rPr lang="en-US" altLang="ja-JP" sz="2400" dirty="0" smtClean="0"/>
              <a:t> event was found in 2009 run.</a:t>
            </a:r>
          </a:p>
          <a:p>
            <a:pPr>
              <a:defRPr/>
            </a:pPr>
            <a:r>
              <a:rPr lang="en-US" altLang="ja-JP" sz="2400" dirty="0" smtClean="0"/>
              <a:t>1</a:t>
            </a:r>
            <a:r>
              <a:rPr lang="en-US" altLang="ja-JP" sz="2400" baseline="30000" dirty="0" smtClean="0"/>
              <a:t>st</a:t>
            </a:r>
            <a:r>
              <a:rPr lang="en-US" altLang="ja-JP" sz="2400" dirty="0" smtClean="0"/>
              <a:t> ECC analysis of 2010-12 sample will be finished in a few months.</a:t>
            </a:r>
          </a:p>
          <a:p>
            <a:pPr>
              <a:defRPr/>
            </a:pPr>
            <a:r>
              <a:rPr lang="en-US" altLang="ja-JP" sz="2400" dirty="0" smtClean="0"/>
              <a:t> 5272 events have been analyzed and summarized so far.   </a:t>
            </a:r>
          </a:p>
          <a:p>
            <a:pPr marL="0" indent="0">
              <a:buFont typeface="Arial" pitchFamily="34" charset="0"/>
              <a:buNone/>
              <a:defRPr/>
            </a:pPr>
            <a:r>
              <a:rPr lang="en-US" altLang="ja-JP" sz="2400" dirty="0"/>
              <a:t> </a:t>
            </a:r>
            <a:r>
              <a:rPr lang="en-US" altLang="ja-JP" sz="2400" dirty="0" smtClean="0"/>
              <a:t>   - </a:t>
            </a:r>
            <a:r>
              <a:rPr lang="en-US" altLang="ja-JP" sz="2400" b="1" u="sng" dirty="0"/>
              <a:t>3</a:t>
            </a:r>
            <a:r>
              <a:rPr lang="en-US" altLang="ja-JP" sz="2400" b="1" u="sng" dirty="0" smtClean="0"/>
              <a:t> tau neutrino events </a:t>
            </a:r>
            <a:r>
              <a:rPr lang="en-US" altLang="ja-JP" sz="2400" dirty="0" smtClean="0"/>
              <a:t>found .     </a:t>
            </a:r>
          </a:p>
          <a:p>
            <a:pPr marL="0" indent="0">
              <a:buFont typeface="Arial" pitchFamily="34" charset="0"/>
              <a:buNone/>
              <a:defRPr/>
            </a:pPr>
            <a:r>
              <a:rPr lang="en-US" altLang="ja-JP" sz="2400" dirty="0"/>
              <a:t> </a:t>
            </a:r>
            <a:r>
              <a:rPr lang="en-US" altLang="ja-JP" sz="2400" dirty="0" smtClean="0"/>
              <a:t>   - 49 charm associating CC event validate the decay search efficiency. </a:t>
            </a:r>
            <a:endParaRPr lang="en-US" altLang="ja-JP" sz="2400" dirty="0">
              <a:solidFill>
                <a:prstClr val="black"/>
              </a:solidFill>
            </a:endParaRPr>
          </a:p>
          <a:p>
            <a:pPr>
              <a:defRPr/>
            </a:pPr>
            <a:r>
              <a:rPr lang="en-US" altLang="ja-JP" sz="2400" b="1" dirty="0" smtClean="0">
                <a:solidFill>
                  <a:prstClr val="black"/>
                </a:solidFill>
              </a:rPr>
              <a:t>Current significance of </a:t>
            </a:r>
            <a:r>
              <a:rPr lang="en-US" altLang="ja-JP" sz="2400" b="1" dirty="0" smtClean="0">
                <a:solidFill>
                  <a:prstClr val="black"/>
                </a:solidFill>
                <a:latin typeface="Symbol" panose="05050102010706020507" pitchFamily="18" charset="2"/>
              </a:rPr>
              <a:t>nm</a:t>
            </a:r>
            <a:r>
              <a:rPr lang="en-US" altLang="ja-JP" sz="2400" b="1" dirty="0" smtClean="0">
                <a:solidFill>
                  <a:prstClr val="black"/>
                </a:solidFill>
                <a:sym typeface="Wingdings" panose="05000000000000000000" pitchFamily="2" charset="2"/>
              </a:rPr>
              <a:t></a:t>
            </a:r>
            <a:r>
              <a:rPr lang="en-US" altLang="ja-JP" sz="2400" b="1" dirty="0" smtClean="0">
                <a:solidFill>
                  <a:prstClr val="black"/>
                </a:solidFill>
                <a:latin typeface="Symbol" panose="05050102010706020507" pitchFamily="18" charset="2"/>
                <a:sym typeface="Wingdings" panose="05000000000000000000" pitchFamily="2" charset="2"/>
              </a:rPr>
              <a:t>n</a:t>
            </a:r>
            <a:r>
              <a:rPr lang="en-US" altLang="ja-JP" sz="2400" b="1" dirty="0" smtClean="0">
                <a:solidFill>
                  <a:prstClr val="black"/>
                </a:solidFill>
                <a:latin typeface="Symbol" panose="05050102010706020507" pitchFamily="18" charset="2"/>
              </a:rPr>
              <a:t>t</a:t>
            </a:r>
            <a:r>
              <a:rPr lang="en-US" altLang="ja-JP" sz="2400" b="1" dirty="0" smtClean="0">
                <a:solidFill>
                  <a:prstClr val="black"/>
                </a:solidFill>
              </a:rPr>
              <a:t> signal observation is 3.4 </a:t>
            </a:r>
            <a:r>
              <a:rPr lang="en-US" altLang="ja-JP" sz="2400" b="1" dirty="0" smtClean="0">
                <a:solidFill>
                  <a:prstClr val="black"/>
                </a:solidFill>
                <a:latin typeface="Symbol" panose="05050102010706020507" pitchFamily="18" charset="2"/>
              </a:rPr>
              <a:t>s </a:t>
            </a:r>
            <a:r>
              <a:rPr lang="en-US" altLang="ja-JP" sz="2400" b="1" dirty="0" smtClean="0">
                <a:solidFill>
                  <a:prstClr val="black"/>
                </a:solidFill>
              </a:rPr>
              <a:t>from background fluctuation</a:t>
            </a:r>
            <a:r>
              <a:rPr lang="en-US" altLang="ja-JP" sz="2400" dirty="0" smtClean="0">
                <a:solidFill>
                  <a:prstClr val="black"/>
                </a:solidFill>
              </a:rPr>
              <a:t>.</a:t>
            </a:r>
          </a:p>
          <a:p>
            <a:pPr>
              <a:defRPr/>
            </a:pPr>
            <a:r>
              <a:rPr lang="en-US" altLang="ja-JP" sz="2400" dirty="0" smtClean="0">
                <a:solidFill>
                  <a:prstClr val="black"/>
                </a:solidFill>
              </a:rPr>
              <a:t> </a:t>
            </a:r>
            <a:r>
              <a:rPr lang="en-US" altLang="ja-JP" sz="2400" dirty="0">
                <a:solidFill>
                  <a:prstClr val="black"/>
                </a:solidFill>
              </a:rPr>
              <a:t>I</a:t>
            </a:r>
            <a:r>
              <a:rPr lang="en-US" altLang="ja-JP" sz="2400" dirty="0" smtClean="0">
                <a:solidFill>
                  <a:prstClr val="black"/>
                </a:solidFill>
              </a:rPr>
              <a:t>ncrease </a:t>
            </a:r>
            <a:r>
              <a:rPr lang="en-US" altLang="ja-JP" sz="2400" dirty="0">
                <a:solidFill>
                  <a:prstClr val="black"/>
                </a:solidFill>
              </a:rPr>
              <a:t>of </a:t>
            </a:r>
            <a:r>
              <a:rPr lang="en-US" altLang="ja-JP" sz="2400" dirty="0" smtClean="0">
                <a:solidFill>
                  <a:prstClr val="black"/>
                </a:solidFill>
              </a:rPr>
              <a:t>30% statistics and  </a:t>
            </a:r>
            <a:r>
              <a:rPr lang="en-US" altLang="ja-JP" sz="2400" dirty="0">
                <a:solidFill>
                  <a:prstClr val="black"/>
                </a:solidFill>
              </a:rPr>
              <a:t>further background reduction </a:t>
            </a:r>
            <a:r>
              <a:rPr lang="en-US" altLang="ja-JP" sz="2400" dirty="0" smtClean="0">
                <a:solidFill>
                  <a:prstClr val="black"/>
                </a:solidFill>
              </a:rPr>
              <a:t>studies on </a:t>
            </a:r>
            <a:r>
              <a:rPr lang="en-US" altLang="ja-JP" sz="2400" dirty="0">
                <a:solidFill>
                  <a:prstClr val="black"/>
                </a:solidFill>
              </a:rPr>
              <a:t>going  </a:t>
            </a:r>
            <a:r>
              <a:rPr lang="en-US" altLang="ja-JP" sz="2400" dirty="0" smtClean="0">
                <a:solidFill>
                  <a:prstClr val="black"/>
                </a:solidFill>
              </a:rPr>
              <a:t>.</a:t>
            </a:r>
          </a:p>
          <a:p>
            <a:pPr>
              <a:defRPr/>
            </a:pPr>
            <a:r>
              <a:rPr lang="en-US" altLang="ja-JP" sz="2400" dirty="0" smtClean="0">
                <a:solidFill>
                  <a:prstClr val="black"/>
                </a:solidFill>
              </a:rPr>
              <a:t>Together with polishing significance estimation method </a:t>
            </a:r>
            <a:r>
              <a:rPr lang="en-US" altLang="ja-JP" sz="2400" b="1" dirty="0" smtClean="0">
                <a:solidFill>
                  <a:prstClr val="black"/>
                </a:solidFill>
                <a:sym typeface="Wingdings" panose="05000000000000000000" pitchFamily="2" charset="2"/>
              </a:rPr>
              <a:t></a:t>
            </a:r>
            <a:r>
              <a:rPr lang="en-US" altLang="ja-JP" sz="2400" b="1" dirty="0" smtClean="0">
                <a:solidFill>
                  <a:prstClr val="black"/>
                </a:solidFill>
              </a:rPr>
              <a:t> 5 </a:t>
            </a:r>
            <a:r>
              <a:rPr lang="en-US" altLang="ja-JP" sz="2400" b="1" dirty="0" smtClean="0">
                <a:solidFill>
                  <a:prstClr val="black"/>
                </a:solidFill>
                <a:latin typeface="Symbol" panose="05050102010706020507" pitchFamily="18" charset="2"/>
              </a:rPr>
              <a:t>s.</a:t>
            </a:r>
            <a:r>
              <a:rPr lang="en-US" altLang="ja-JP" sz="2400" b="1" dirty="0" smtClean="0">
                <a:solidFill>
                  <a:prstClr val="black"/>
                </a:solidFill>
              </a:rPr>
              <a:t> </a:t>
            </a:r>
            <a:endParaRPr lang="en-US" altLang="ja-JP" sz="2400" b="1" dirty="0">
              <a:solidFill>
                <a:prstClr val="black"/>
              </a:solidFill>
            </a:endParaRPr>
          </a:p>
          <a:p>
            <a:pPr>
              <a:defRPr/>
            </a:pPr>
            <a:endParaRPr lang="en-US" altLang="ja-JP" sz="2400" dirty="0" smtClean="0"/>
          </a:p>
          <a:p>
            <a:pPr marL="0" indent="0">
              <a:buFont typeface="Arial" pitchFamily="34" charset="0"/>
              <a:buNone/>
              <a:defRPr/>
            </a:pPr>
            <a:endParaRPr lang="en-US" altLang="ja-JP" sz="2400" dirty="0" smtClean="0"/>
          </a:p>
          <a:p>
            <a:pPr marL="0" indent="0">
              <a:buFont typeface="Arial" pitchFamily="34" charset="0"/>
              <a:buNone/>
              <a:defRPr/>
            </a:pPr>
            <a:r>
              <a:rPr lang="en-US" altLang="ja-JP" sz="2400" dirty="0" smtClean="0"/>
              <a:t>    </a:t>
            </a:r>
          </a:p>
        </p:txBody>
      </p:sp>
      <p:sp>
        <p:nvSpPr>
          <p:cNvPr id="218116" name="スライド番号プレースホルダー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hangingPunct="1"/>
            <a:fld id="{328A1AAA-8264-471C-8E49-EFCFDA60FBA4}" type="slidenum">
              <a:rPr lang="ja-JP" altLang="en-US" smtClean="0">
                <a:solidFill>
                  <a:srgbClr val="898989"/>
                </a:solidFill>
              </a:rPr>
              <a:pPr eaLnBrk="1" hangingPunct="1"/>
              <a:t>35</a:t>
            </a:fld>
            <a:endParaRPr lang="ja-JP" altLang="en-US" smtClean="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8355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AE04B-2C11-4F87-835E-5847FB97C1E5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36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3698579" y="2708920"/>
            <a:ext cx="238558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5400" dirty="0" smtClean="0"/>
              <a:t>Back up</a:t>
            </a:r>
            <a:endParaRPr kumimoji="1" lang="ja-JP" altLang="en-US" sz="5400" dirty="0"/>
          </a:p>
        </p:txBody>
      </p:sp>
    </p:spTree>
    <p:extLst>
      <p:ext uri="{BB962C8B-B14F-4D97-AF65-F5344CB8AC3E}">
        <p14:creationId xmlns:p14="http://schemas.microsoft.com/office/powerpoint/2010/main" val="408695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3762" name="図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-27384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3763" name="テキスト ボックス 1"/>
          <p:cNvSpPr txBox="1">
            <a:spLocks noChangeArrowheads="1"/>
          </p:cNvSpPr>
          <p:nvPr/>
        </p:nvSpPr>
        <p:spPr bwMode="auto">
          <a:xfrm>
            <a:off x="0" y="-12700"/>
            <a:ext cx="4094163" cy="20313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eaLnBrk="1" hangingPunct="1"/>
            <a:r>
              <a:rPr lang="en-US" altLang="ja-JP" sz="3000" b="1" dirty="0" smtClean="0"/>
              <a:t>New weapon</a:t>
            </a:r>
            <a:r>
              <a:rPr lang="ja-JP" altLang="en-US" sz="3000" b="1" dirty="0" smtClean="0"/>
              <a:t>（</a:t>
            </a:r>
            <a:r>
              <a:rPr lang="ja-JP" altLang="en-US" sz="3000" b="1" dirty="0"/>
              <a:t>ＨＴＳ）</a:t>
            </a:r>
            <a:endParaRPr lang="en-US" altLang="ja-JP" sz="3000" b="1" dirty="0"/>
          </a:p>
          <a:p>
            <a:pPr eaLnBrk="1" hangingPunct="1"/>
            <a:r>
              <a:rPr lang="en-US" altLang="ja-JP" b="1" dirty="0" smtClean="0"/>
              <a:t>100 times faster track reader</a:t>
            </a:r>
            <a:endParaRPr lang="en-US" altLang="ja-JP" b="1" dirty="0"/>
          </a:p>
          <a:p>
            <a:pPr eaLnBrk="1" hangingPunct="1"/>
            <a:r>
              <a:rPr lang="en-US" altLang="ja-JP" b="1" dirty="0" smtClean="0"/>
              <a:t>2.5 min for a emulsion film !</a:t>
            </a:r>
            <a:endParaRPr lang="en-US" altLang="ja-JP" b="1" dirty="0"/>
          </a:p>
          <a:p>
            <a:pPr eaLnBrk="1" hangingPunct="1"/>
            <a:r>
              <a:rPr lang="en-US" altLang="ja-JP" b="1" dirty="0" smtClean="0"/>
              <a:t>Currently took 4 hours</a:t>
            </a:r>
          </a:p>
          <a:p>
            <a:pPr eaLnBrk="1" hangingPunct="1"/>
            <a:r>
              <a:rPr lang="en-US" altLang="ja-JP" b="1" dirty="0" smtClean="0"/>
              <a:t>Launching soon, 2014 Jan</a:t>
            </a:r>
            <a:endParaRPr lang="en-US" altLang="ja-JP" b="1" dirty="0"/>
          </a:p>
        </p:txBody>
      </p:sp>
      <p:grpSp>
        <p:nvGrpSpPr>
          <p:cNvPr id="78" name="グループ化 77"/>
          <p:cNvGrpSpPr/>
          <p:nvPr/>
        </p:nvGrpSpPr>
        <p:grpSpPr>
          <a:xfrm>
            <a:off x="3779240" y="3216512"/>
            <a:ext cx="5473280" cy="3632868"/>
            <a:chOff x="858839" y="981076"/>
            <a:chExt cx="7593013" cy="5815208"/>
          </a:xfrm>
        </p:grpSpPr>
        <p:sp>
          <p:nvSpPr>
            <p:cNvPr id="79" name="Line 3"/>
            <p:cNvSpPr>
              <a:spLocks noChangeShapeType="1"/>
            </p:cNvSpPr>
            <p:nvPr/>
          </p:nvSpPr>
          <p:spPr bwMode="auto">
            <a:xfrm flipV="1">
              <a:off x="1905001" y="1981202"/>
              <a:ext cx="5181601" cy="3048002"/>
            </a:xfrm>
            <a:prstGeom prst="line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1100" b="1" smtClean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81" name="Text Box 5"/>
            <p:cNvSpPr txBox="1">
              <a:spLocks noChangeArrowheads="1"/>
            </p:cNvSpPr>
            <p:nvPr/>
          </p:nvSpPr>
          <p:spPr bwMode="auto">
            <a:xfrm>
              <a:off x="1619252" y="5949952"/>
              <a:ext cx="6697168" cy="8419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9pPr>
            </a:lstStyle>
            <a:p>
              <a:pPr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ja-JP" altLang="en-US" sz="1100" b="1" dirty="0" smtClean="0">
                  <a:solidFill>
                    <a:srgbClr val="000000"/>
                  </a:solidFill>
                </a:rPr>
                <a:t>  </a:t>
              </a:r>
              <a:r>
                <a:rPr lang="en-US" altLang="ja-JP" sz="1100" b="1" dirty="0" smtClean="0">
                  <a:solidFill>
                    <a:srgbClr val="000000"/>
                  </a:solidFill>
                </a:rPr>
                <a:t>E653         CHORUS      DONUT       OPERA         Future Exp.</a:t>
              </a:r>
            </a:p>
            <a:p>
              <a:pPr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ja-JP" sz="1100" b="1" dirty="0" smtClean="0">
                  <a:solidFill>
                    <a:srgbClr val="000000"/>
                  </a:solidFill>
                </a:rPr>
                <a:t> 1983          1994             1998             2006-            </a:t>
              </a:r>
            </a:p>
          </p:txBody>
        </p:sp>
        <p:sp>
          <p:nvSpPr>
            <p:cNvPr id="82" name="Freeform 7"/>
            <p:cNvSpPr>
              <a:spLocks/>
            </p:cNvSpPr>
            <p:nvPr/>
          </p:nvSpPr>
          <p:spPr bwMode="auto">
            <a:xfrm>
              <a:off x="1546225" y="5376865"/>
              <a:ext cx="6694489" cy="233363"/>
            </a:xfrm>
            <a:custGeom>
              <a:avLst/>
              <a:gdLst>
                <a:gd name="T0" fmla="*/ 0 w 4217"/>
                <a:gd name="T1" fmla="*/ 2147483647 h 147"/>
                <a:gd name="T2" fmla="*/ 2147483647 w 4217"/>
                <a:gd name="T3" fmla="*/ 0 h 147"/>
                <a:gd name="T4" fmla="*/ 2147483647 w 4217"/>
                <a:gd name="T5" fmla="*/ 0 h 147"/>
                <a:gd name="T6" fmla="*/ 2147483647 w 4217"/>
                <a:gd name="T7" fmla="*/ 2147483647 h 147"/>
                <a:gd name="T8" fmla="*/ 0 w 4217"/>
                <a:gd name="T9" fmla="*/ 2147483647 h 14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217" h="147">
                  <a:moveTo>
                    <a:pt x="0" y="147"/>
                  </a:moveTo>
                  <a:lnTo>
                    <a:pt x="178" y="0"/>
                  </a:lnTo>
                  <a:lnTo>
                    <a:pt x="4217" y="0"/>
                  </a:lnTo>
                  <a:lnTo>
                    <a:pt x="4040" y="147"/>
                  </a:lnTo>
                  <a:lnTo>
                    <a:pt x="0" y="147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1100" b="1" smtClean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83" name="Freeform 8"/>
            <p:cNvSpPr>
              <a:spLocks/>
            </p:cNvSpPr>
            <p:nvPr/>
          </p:nvSpPr>
          <p:spPr bwMode="auto">
            <a:xfrm>
              <a:off x="1546225" y="1827214"/>
              <a:ext cx="282575" cy="3783013"/>
            </a:xfrm>
            <a:custGeom>
              <a:avLst/>
              <a:gdLst>
                <a:gd name="T0" fmla="*/ 0 w 178"/>
                <a:gd name="T1" fmla="*/ 2147483647 h 2383"/>
                <a:gd name="T2" fmla="*/ 0 w 178"/>
                <a:gd name="T3" fmla="*/ 2147483647 h 2383"/>
                <a:gd name="T4" fmla="*/ 2147483647 w 178"/>
                <a:gd name="T5" fmla="*/ 0 h 2383"/>
                <a:gd name="T6" fmla="*/ 2147483647 w 178"/>
                <a:gd name="T7" fmla="*/ 2147483647 h 2383"/>
                <a:gd name="T8" fmla="*/ 0 w 178"/>
                <a:gd name="T9" fmla="*/ 2147483647 h 238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78" h="2383">
                  <a:moveTo>
                    <a:pt x="0" y="2383"/>
                  </a:moveTo>
                  <a:lnTo>
                    <a:pt x="0" y="146"/>
                  </a:lnTo>
                  <a:lnTo>
                    <a:pt x="178" y="0"/>
                  </a:lnTo>
                  <a:lnTo>
                    <a:pt x="178" y="2236"/>
                  </a:lnTo>
                  <a:lnTo>
                    <a:pt x="0" y="2383"/>
                  </a:lnTo>
                  <a:close/>
                </a:path>
              </a:pathLst>
            </a:custGeom>
            <a:solidFill>
              <a:srgbClr val="CC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1100" b="1" smtClean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84" name="Rectangle 9"/>
            <p:cNvSpPr>
              <a:spLocks noChangeArrowheads="1"/>
            </p:cNvSpPr>
            <p:nvPr/>
          </p:nvSpPr>
          <p:spPr bwMode="auto">
            <a:xfrm>
              <a:off x="1828800" y="1849049"/>
              <a:ext cx="6411915" cy="3549652"/>
            </a:xfrm>
            <a:prstGeom prst="rect">
              <a:avLst/>
            </a:prstGeom>
            <a:solidFill>
              <a:srgbClr val="CC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1400" b="1" smtClean="0">
                <a:solidFill>
                  <a:srgbClr val="000000"/>
                </a:solidFill>
              </a:endParaRPr>
            </a:p>
          </p:txBody>
        </p:sp>
        <p:sp>
          <p:nvSpPr>
            <p:cNvPr id="85" name="Freeform 10"/>
            <p:cNvSpPr>
              <a:spLocks/>
            </p:cNvSpPr>
            <p:nvPr/>
          </p:nvSpPr>
          <p:spPr bwMode="auto">
            <a:xfrm>
              <a:off x="1546225" y="5376865"/>
              <a:ext cx="6694489" cy="233363"/>
            </a:xfrm>
            <a:custGeom>
              <a:avLst/>
              <a:gdLst>
                <a:gd name="T0" fmla="*/ 0 w 214"/>
                <a:gd name="T1" fmla="*/ 2147483647 h 7"/>
                <a:gd name="T2" fmla="*/ 2147483647 w 214"/>
                <a:gd name="T3" fmla="*/ 0 h 7"/>
                <a:gd name="T4" fmla="*/ 2147483647 w 214"/>
                <a:gd name="T5" fmla="*/ 0 h 7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4" h="7">
                  <a:moveTo>
                    <a:pt x="0" y="7"/>
                  </a:moveTo>
                  <a:lnTo>
                    <a:pt x="9" y="0"/>
                  </a:lnTo>
                  <a:lnTo>
                    <a:pt x="214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1100" b="1" smtClean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86" name="Freeform 11"/>
            <p:cNvSpPr>
              <a:spLocks/>
            </p:cNvSpPr>
            <p:nvPr/>
          </p:nvSpPr>
          <p:spPr bwMode="auto">
            <a:xfrm>
              <a:off x="1546225" y="4879978"/>
              <a:ext cx="6694489" cy="198438"/>
            </a:xfrm>
            <a:custGeom>
              <a:avLst/>
              <a:gdLst>
                <a:gd name="T0" fmla="*/ 0 w 214"/>
                <a:gd name="T1" fmla="*/ 2147483647 h 6"/>
                <a:gd name="T2" fmla="*/ 2147483647 w 214"/>
                <a:gd name="T3" fmla="*/ 0 h 6"/>
                <a:gd name="T4" fmla="*/ 2147483647 w 214"/>
                <a:gd name="T5" fmla="*/ 0 h 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4" h="6">
                  <a:moveTo>
                    <a:pt x="0" y="6"/>
                  </a:moveTo>
                  <a:lnTo>
                    <a:pt x="9" y="0"/>
                  </a:lnTo>
                  <a:lnTo>
                    <a:pt x="214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1100" b="1" smtClean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87" name="Freeform 12"/>
            <p:cNvSpPr>
              <a:spLocks/>
            </p:cNvSpPr>
            <p:nvPr/>
          </p:nvSpPr>
          <p:spPr bwMode="auto">
            <a:xfrm>
              <a:off x="1546225" y="4348165"/>
              <a:ext cx="6694489" cy="233363"/>
            </a:xfrm>
            <a:custGeom>
              <a:avLst/>
              <a:gdLst>
                <a:gd name="T0" fmla="*/ 0 w 214"/>
                <a:gd name="T1" fmla="*/ 2147483647 h 7"/>
                <a:gd name="T2" fmla="*/ 2147483647 w 214"/>
                <a:gd name="T3" fmla="*/ 0 h 7"/>
                <a:gd name="T4" fmla="*/ 2147483647 w 214"/>
                <a:gd name="T5" fmla="*/ 0 h 7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4" h="7">
                  <a:moveTo>
                    <a:pt x="0" y="7"/>
                  </a:moveTo>
                  <a:lnTo>
                    <a:pt x="9" y="0"/>
                  </a:lnTo>
                  <a:lnTo>
                    <a:pt x="214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1100" b="1" smtClean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88" name="Freeform 13"/>
            <p:cNvSpPr>
              <a:spLocks/>
            </p:cNvSpPr>
            <p:nvPr/>
          </p:nvSpPr>
          <p:spPr bwMode="auto">
            <a:xfrm>
              <a:off x="1546225" y="3851278"/>
              <a:ext cx="6694489" cy="231775"/>
            </a:xfrm>
            <a:custGeom>
              <a:avLst/>
              <a:gdLst>
                <a:gd name="T0" fmla="*/ 0 w 214"/>
                <a:gd name="T1" fmla="*/ 2147483647 h 7"/>
                <a:gd name="T2" fmla="*/ 2147483647 w 214"/>
                <a:gd name="T3" fmla="*/ 0 h 7"/>
                <a:gd name="T4" fmla="*/ 2147483647 w 214"/>
                <a:gd name="T5" fmla="*/ 0 h 7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4" h="7">
                  <a:moveTo>
                    <a:pt x="0" y="7"/>
                  </a:moveTo>
                  <a:lnTo>
                    <a:pt x="9" y="0"/>
                  </a:lnTo>
                  <a:lnTo>
                    <a:pt x="214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1100" b="1" smtClean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89" name="Freeform 14"/>
            <p:cNvSpPr>
              <a:spLocks/>
            </p:cNvSpPr>
            <p:nvPr/>
          </p:nvSpPr>
          <p:spPr bwMode="auto">
            <a:xfrm>
              <a:off x="1546225" y="3352802"/>
              <a:ext cx="6694489" cy="233363"/>
            </a:xfrm>
            <a:custGeom>
              <a:avLst/>
              <a:gdLst>
                <a:gd name="T0" fmla="*/ 0 w 214"/>
                <a:gd name="T1" fmla="*/ 2147483647 h 7"/>
                <a:gd name="T2" fmla="*/ 2147483647 w 214"/>
                <a:gd name="T3" fmla="*/ 0 h 7"/>
                <a:gd name="T4" fmla="*/ 2147483647 w 214"/>
                <a:gd name="T5" fmla="*/ 0 h 7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4" h="7">
                  <a:moveTo>
                    <a:pt x="0" y="7"/>
                  </a:moveTo>
                  <a:lnTo>
                    <a:pt x="9" y="0"/>
                  </a:lnTo>
                  <a:lnTo>
                    <a:pt x="214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1100" b="1" smtClean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90" name="Freeform 15"/>
            <p:cNvSpPr>
              <a:spLocks/>
            </p:cNvSpPr>
            <p:nvPr/>
          </p:nvSpPr>
          <p:spPr bwMode="auto">
            <a:xfrm>
              <a:off x="1546225" y="2855914"/>
              <a:ext cx="6694489" cy="231775"/>
            </a:xfrm>
            <a:custGeom>
              <a:avLst/>
              <a:gdLst>
                <a:gd name="T0" fmla="*/ 0 w 214"/>
                <a:gd name="T1" fmla="*/ 2147483647 h 7"/>
                <a:gd name="T2" fmla="*/ 2147483647 w 214"/>
                <a:gd name="T3" fmla="*/ 0 h 7"/>
                <a:gd name="T4" fmla="*/ 2147483647 w 214"/>
                <a:gd name="T5" fmla="*/ 0 h 7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4" h="7">
                  <a:moveTo>
                    <a:pt x="0" y="7"/>
                  </a:moveTo>
                  <a:lnTo>
                    <a:pt x="9" y="0"/>
                  </a:lnTo>
                  <a:lnTo>
                    <a:pt x="214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1100" b="1" smtClean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91" name="Freeform 16"/>
            <p:cNvSpPr>
              <a:spLocks/>
            </p:cNvSpPr>
            <p:nvPr/>
          </p:nvSpPr>
          <p:spPr bwMode="auto">
            <a:xfrm>
              <a:off x="1546225" y="2357440"/>
              <a:ext cx="6694489" cy="198437"/>
            </a:xfrm>
            <a:custGeom>
              <a:avLst/>
              <a:gdLst>
                <a:gd name="T0" fmla="*/ 0 w 214"/>
                <a:gd name="T1" fmla="*/ 2147483647 h 6"/>
                <a:gd name="T2" fmla="*/ 2147483647 w 214"/>
                <a:gd name="T3" fmla="*/ 0 h 6"/>
                <a:gd name="T4" fmla="*/ 2147483647 w 214"/>
                <a:gd name="T5" fmla="*/ 0 h 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4" h="6">
                  <a:moveTo>
                    <a:pt x="0" y="6"/>
                  </a:moveTo>
                  <a:lnTo>
                    <a:pt x="9" y="0"/>
                  </a:lnTo>
                  <a:lnTo>
                    <a:pt x="214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1100" b="1" smtClean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92" name="Freeform 17"/>
            <p:cNvSpPr>
              <a:spLocks/>
            </p:cNvSpPr>
            <p:nvPr/>
          </p:nvSpPr>
          <p:spPr bwMode="auto">
            <a:xfrm>
              <a:off x="1546225" y="1827214"/>
              <a:ext cx="6694489" cy="231775"/>
            </a:xfrm>
            <a:custGeom>
              <a:avLst/>
              <a:gdLst>
                <a:gd name="T0" fmla="*/ 0 w 214"/>
                <a:gd name="T1" fmla="*/ 2147483647 h 7"/>
                <a:gd name="T2" fmla="*/ 2147483647 w 214"/>
                <a:gd name="T3" fmla="*/ 0 h 7"/>
                <a:gd name="T4" fmla="*/ 2147483647 w 214"/>
                <a:gd name="T5" fmla="*/ 0 h 7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4" h="7">
                  <a:moveTo>
                    <a:pt x="0" y="7"/>
                  </a:moveTo>
                  <a:lnTo>
                    <a:pt x="9" y="0"/>
                  </a:lnTo>
                  <a:lnTo>
                    <a:pt x="214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1100" b="1" smtClean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93" name="Freeform 18"/>
            <p:cNvSpPr>
              <a:spLocks/>
            </p:cNvSpPr>
            <p:nvPr/>
          </p:nvSpPr>
          <p:spPr bwMode="auto">
            <a:xfrm>
              <a:off x="1546225" y="5376865"/>
              <a:ext cx="6694489" cy="233363"/>
            </a:xfrm>
            <a:custGeom>
              <a:avLst/>
              <a:gdLst>
                <a:gd name="T0" fmla="*/ 2147483647 w 4217"/>
                <a:gd name="T1" fmla="*/ 0 h 147"/>
                <a:gd name="T2" fmla="*/ 2147483647 w 4217"/>
                <a:gd name="T3" fmla="*/ 2147483647 h 147"/>
                <a:gd name="T4" fmla="*/ 0 w 4217"/>
                <a:gd name="T5" fmla="*/ 2147483647 h 147"/>
                <a:gd name="T6" fmla="*/ 2147483647 w 4217"/>
                <a:gd name="T7" fmla="*/ 0 h 147"/>
                <a:gd name="T8" fmla="*/ 2147483647 w 4217"/>
                <a:gd name="T9" fmla="*/ 0 h 14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217" h="147">
                  <a:moveTo>
                    <a:pt x="4217" y="0"/>
                  </a:moveTo>
                  <a:lnTo>
                    <a:pt x="4040" y="147"/>
                  </a:lnTo>
                  <a:lnTo>
                    <a:pt x="0" y="147"/>
                  </a:lnTo>
                  <a:lnTo>
                    <a:pt x="178" y="0"/>
                  </a:lnTo>
                  <a:lnTo>
                    <a:pt x="4217" y="0"/>
                  </a:lnTo>
                  <a:close/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1100" b="1" smtClean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94" name="Freeform 19"/>
            <p:cNvSpPr>
              <a:spLocks/>
            </p:cNvSpPr>
            <p:nvPr/>
          </p:nvSpPr>
          <p:spPr bwMode="auto">
            <a:xfrm>
              <a:off x="1546225" y="1827214"/>
              <a:ext cx="282575" cy="3783013"/>
            </a:xfrm>
            <a:custGeom>
              <a:avLst/>
              <a:gdLst>
                <a:gd name="T0" fmla="*/ 0 w 178"/>
                <a:gd name="T1" fmla="*/ 2147483647 h 2383"/>
                <a:gd name="T2" fmla="*/ 0 w 178"/>
                <a:gd name="T3" fmla="*/ 2147483647 h 2383"/>
                <a:gd name="T4" fmla="*/ 2147483647 w 178"/>
                <a:gd name="T5" fmla="*/ 0 h 2383"/>
                <a:gd name="T6" fmla="*/ 2147483647 w 178"/>
                <a:gd name="T7" fmla="*/ 2147483647 h 2383"/>
                <a:gd name="T8" fmla="*/ 0 w 178"/>
                <a:gd name="T9" fmla="*/ 2147483647 h 238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78" h="2383">
                  <a:moveTo>
                    <a:pt x="0" y="2383"/>
                  </a:moveTo>
                  <a:lnTo>
                    <a:pt x="0" y="146"/>
                  </a:lnTo>
                  <a:lnTo>
                    <a:pt x="178" y="0"/>
                  </a:lnTo>
                  <a:lnTo>
                    <a:pt x="178" y="2236"/>
                  </a:lnTo>
                  <a:lnTo>
                    <a:pt x="0" y="2383"/>
                  </a:lnTo>
                  <a:close/>
                </a:path>
              </a:pathLst>
            </a:custGeom>
            <a:noFill/>
            <a:ln w="31750">
              <a:solidFill>
                <a:srgbClr val="808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1100" b="1" smtClean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95" name="Rectangle 20"/>
            <p:cNvSpPr>
              <a:spLocks noChangeArrowheads="1"/>
            </p:cNvSpPr>
            <p:nvPr/>
          </p:nvSpPr>
          <p:spPr bwMode="auto">
            <a:xfrm>
              <a:off x="1828800" y="1827214"/>
              <a:ext cx="6411915" cy="3549652"/>
            </a:xfrm>
            <a:prstGeom prst="rect">
              <a:avLst/>
            </a:prstGeom>
            <a:noFill/>
            <a:ln w="31750">
              <a:solidFill>
                <a:srgbClr val="80808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1400" b="1" smtClean="0">
                <a:solidFill>
                  <a:srgbClr val="000000"/>
                </a:solidFill>
              </a:endParaRPr>
            </a:p>
          </p:txBody>
        </p:sp>
        <p:sp>
          <p:nvSpPr>
            <p:cNvPr id="96" name="Freeform 21"/>
            <p:cNvSpPr>
              <a:spLocks/>
            </p:cNvSpPr>
            <p:nvPr/>
          </p:nvSpPr>
          <p:spPr bwMode="auto">
            <a:xfrm>
              <a:off x="2609851" y="5211766"/>
              <a:ext cx="93663" cy="331788"/>
            </a:xfrm>
            <a:custGeom>
              <a:avLst/>
              <a:gdLst>
                <a:gd name="T0" fmla="*/ 0 w 59"/>
                <a:gd name="T1" fmla="*/ 2147483647 h 209"/>
                <a:gd name="T2" fmla="*/ 0 w 59"/>
                <a:gd name="T3" fmla="*/ 2147483647 h 209"/>
                <a:gd name="T4" fmla="*/ 2147483647 w 59"/>
                <a:gd name="T5" fmla="*/ 0 h 209"/>
                <a:gd name="T6" fmla="*/ 2147483647 w 59"/>
                <a:gd name="T7" fmla="*/ 2147483647 h 209"/>
                <a:gd name="T8" fmla="*/ 0 w 59"/>
                <a:gd name="T9" fmla="*/ 2147483647 h 20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9" h="209">
                  <a:moveTo>
                    <a:pt x="0" y="209"/>
                  </a:moveTo>
                  <a:lnTo>
                    <a:pt x="0" y="42"/>
                  </a:lnTo>
                  <a:lnTo>
                    <a:pt x="59" y="0"/>
                  </a:lnTo>
                  <a:lnTo>
                    <a:pt x="59" y="146"/>
                  </a:lnTo>
                  <a:lnTo>
                    <a:pt x="0" y="209"/>
                  </a:lnTo>
                  <a:close/>
                </a:path>
              </a:pathLst>
            </a:custGeom>
            <a:solidFill>
              <a:srgbClr val="4D4D80"/>
            </a:solidFill>
            <a:ln w="317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1100" b="1" smtClean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97" name="Rectangle 22"/>
            <p:cNvSpPr>
              <a:spLocks noChangeArrowheads="1"/>
            </p:cNvSpPr>
            <p:nvPr/>
          </p:nvSpPr>
          <p:spPr bwMode="auto">
            <a:xfrm>
              <a:off x="1952625" y="5278440"/>
              <a:ext cx="657225" cy="265111"/>
            </a:xfrm>
            <a:prstGeom prst="rect">
              <a:avLst/>
            </a:prstGeom>
            <a:solidFill>
              <a:srgbClr val="9999FF"/>
            </a:solidFill>
            <a:ln w="317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1400" b="1" smtClean="0">
                <a:solidFill>
                  <a:srgbClr val="000000"/>
                </a:solidFill>
              </a:endParaRPr>
            </a:p>
          </p:txBody>
        </p:sp>
        <p:sp>
          <p:nvSpPr>
            <p:cNvPr id="98" name="Freeform 23"/>
            <p:cNvSpPr>
              <a:spLocks/>
            </p:cNvSpPr>
            <p:nvPr/>
          </p:nvSpPr>
          <p:spPr bwMode="auto">
            <a:xfrm>
              <a:off x="1952625" y="5211766"/>
              <a:ext cx="750889" cy="66675"/>
            </a:xfrm>
            <a:custGeom>
              <a:avLst/>
              <a:gdLst>
                <a:gd name="T0" fmla="*/ 2147483647 w 473"/>
                <a:gd name="T1" fmla="*/ 2147483647 h 42"/>
                <a:gd name="T2" fmla="*/ 2147483647 w 473"/>
                <a:gd name="T3" fmla="*/ 0 h 42"/>
                <a:gd name="T4" fmla="*/ 2147483647 w 473"/>
                <a:gd name="T5" fmla="*/ 0 h 42"/>
                <a:gd name="T6" fmla="*/ 0 w 473"/>
                <a:gd name="T7" fmla="*/ 2147483647 h 42"/>
                <a:gd name="T8" fmla="*/ 2147483647 w 473"/>
                <a:gd name="T9" fmla="*/ 2147483647 h 4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73" h="42">
                  <a:moveTo>
                    <a:pt x="414" y="42"/>
                  </a:moveTo>
                  <a:lnTo>
                    <a:pt x="473" y="0"/>
                  </a:lnTo>
                  <a:lnTo>
                    <a:pt x="79" y="0"/>
                  </a:lnTo>
                  <a:lnTo>
                    <a:pt x="0" y="42"/>
                  </a:lnTo>
                  <a:lnTo>
                    <a:pt x="414" y="42"/>
                  </a:lnTo>
                  <a:close/>
                </a:path>
              </a:pathLst>
            </a:custGeom>
            <a:solidFill>
              <a:srgbClr val="7373BF"/>
            </a:solidFill>
            <a:ln w="317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1100" b="1" smtClean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99" name="Rectangle 24"/>
            <p:cNvSpPr>
              <a:spLocks noChangeArrowheads="1"/>
            </p:cNvSpPr>
            <p:nvPr/>
          </p:nvSpPr>
          <p:spPr bwMode="auto">
            <a:xfrm>
              <a:off x="1984376" y="4979991"/>
              <a:ext cx="642938" cy="2764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ja-JP" altLang="en-US" sz="1100" b="1" i="1" smtClean="0">
                  <a:solidFill>
                    <a:srgbClr val="000000"/>
                  </a:solidFill>
                  <a:latin typeface="ＭＳ Ｐゴシック" pitchFamily="50" charset="-128"/>
                </a:rPr>
                <a:t>0.003</a:t>
              </a:r>
              <a:endParaRPr lang="ja-JP" altLang="en-US" sz="2800" b="1" smtClean="0">
                <a:solidFill>
                  <a:srgbClr val="FFFFFF"/>
                </a:solidFill>
                <a:latin typeface="Arial" pitchFamily="34" charset="0"/>
              </a:endParaRPr>
            </a:p>
          </p:txBody>
        </p:sp>
        <p:sp>
          <p:nvSpPr>
            <p:cNvPr id="100" name="Freeform 25"/>
            <p:cNvSpPr>
              <a:spLocks/>
            </p:cNvSpPr>
            <p:nvPr/>
          </p:nvSpPr>
          <p:spPr bwMode="auto">
            <a:xfrm>
              <a:off x="3892551" y="4481515"/>
              <a:ext cx="93663" cy="1062037"/>
            </a:xfrm>
            <a:custGeom>
              <a:avLst/>
              <a:gdLst>
                <a:gd name="T0" fmla="*/ 0 w 59"/>
                <a:gd name="T1" fmla="*/ 2147483647 h 669"/>
                <a:gd name="T2" fmla="*/ 0 w 59"/>
                <a:gd name="T3" fmla="*/ 2147483647 h 669"/>
                <a:gd name="T4" fmla="*/ 2147483647 w 59"/>
                <a:gd name="T5" fmla="*/ 0 h 669"/>
                <a:gd name="T6" fmla="*/ 2147483647 w 59"/>
                <a:gd name="T7" fmla="*/ 2147483647 h 669"/>
                <a:gd name="T8" fmla="*/ 0 w 59"/>
                <a:gd name="T9" fmla="*/ 2147483647 h 66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9" h="669">
                  <a:moveTo>
                    <a:pt x="0" y="669"/>
                  </a:moveTo>
                  <a:lnTo>
                    <a:pt x="0" y="42"/>
                  </a:lnTo>
                  <a:lnTo>
                    <a:pt x="59" y="0"/>
                  </a:lnTo>
                  <a:lnTo>
                    <a:pt x="59" y="606"/>
                  </a:lnTo>
                  <a:lnTo>
                    <a:pt x="0" y="669"/>
                  </a:lnTo>
                  <a:close/>
                </a:path>
              </a:pathLst>
            </a:custGeom>
            <a:solidFill>
              <a:srgbClr val="4D4D80"/>
            </a:solidFill>
            <a:ln w="317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1100" b="1" smtClean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01" name="Rectangle 26"/>
            <p:cNvSpPr>
              <a:spLocks noChangeArrowheads="1"/>
            </p:cNvSpPr>
            <p:nvPr/>
          </p:nvSpPr>
          <p:spPr bwMode="auto">
            <a:xfrm>
              <a:off x="3235325" y="4548190"/>
              <a:ext cx="657225" cy="995362"/>
            </a:xfrm>
            <a:prstGeom prst="rect">
              <a:avLst/>
            </a:prstGeom>
            <a:solidFill>
              <a:srgbClr val="9999FF"/>
            </a:solidFill>
            <a:ln w="317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1400" b="1" smtClean="0">
                <a:solidFill>
                  <a:srgbClr val="000000"/>
                </a:solidFill>
              </a:endParaRPr>
            </a:p>
          </p:txBody>
        </p:sp>
        <p:sp>
          <p:nvSpPr>
            <p:cNvPr id="102" name="Freeform 27"/>
            <p:cNvSpPr>
              <a:spLocks/>
            </p:cNvSpPr>
            <p:nvPr/>
          </p:nvSpPr>
          <p:spPr bwMode="auto">
            <a:xfrm>
              <a:off x="3235325" y="4481515"/>
              <a:ext cx="750889" cy="66675"/>
            </a:xfrm>
            <a:custGeom>
              <a:avLst/>
              <a:gdLst>
                <a:gd name="T0" fmla="*/ 2147483647 w 473"/>
                <a:gd name="T1" fmla="*/ 2147483647 h 42"/>
                <a:gd name="T2" fmla="*/ 2147483647 w 473"/>
                <a:gd name="T3" fmla="*/ 0 h 42"/>
                <a:gd name="T4" fmla="*/ 2147483647 w 473"/>
                <a:gd name="T5" fmla="*/ 0 h 42"/>
                <a:gd name="T6" fmla="*/ 0 w 473"/>
                <a:gd name="T7" fmla="*/ 2147483647 h 42"/>
                <a:gd name="T8" fmla="*/ 2147483647 w 473"/>
                <a:gd name="T9" fmla="*/ 2147483647 h 4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73" h="42">
                  <a:moveTo>
                    <a:pt x="414" y="42"/>
                  </a:moveTo>
                  <a:lnTo>
                    <a:pt x="473" y="0"/>
                  </a:lnTo>
                  <a:lnTo>
                    <a:pt x="79" y="0"/>
                  </a:lnTo>
                  <a:lnTo>
                    <a:pt x="0" y="42"/>
                  </a:lnTo>
                  <a:lnTo>
                    <a:pt x="414" y="42"/>
                  </a:lnTo>
                  <a:close/>
                </a:path>
              </a:pathLst>
            </a:custGeom>
            <a:solidFill>
              <a:srgbClr val="7373BF"/>
            </a:solidFill>
            <a:ln w="317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1100" b="1" smtClean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03" name="Rectangle 28"/>
            <p:cNvSpPr>
              <a:spLocks noChangeArrowheads="1"/>
            </p:cNvSpPr>
            <p:nvPr/>
          </p:nvSpPr>
          <p:spPr bwMode="auto">
            <a:xfrm>
              <a:off x="3298825" y="4283078"/>
              <a:ext cx="696914" cy="2764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ja-JP" altLang="en-US" sz="1100" b="1" i="1" smtClean="0">
                  <a:solidFill>
                    <a:srgbClr val="000000"/>
                  </a:solidFill>
                  <a:latin typeface="ＭＳ Ｐゴシック" pitchFamily="50" charset="-128"/>
                </a:rPr>
                <a:t>0.082</a:t>
              </a:r>
              <a:endParaRPr lang="ja-JP" altLang="en-US" sz="2800" b="1" smtClean="0">
                <a:solidFill>
                  <a:srgbClr val="FFFFFF"/>
                </a:solidFill>
                <a:latin typeface="Arial" pitchFamily="34" charset="0"/>
              </a:endParaRPr>
            </a:p>
          </p:txBody>
        </p:sp>
        <p:sp>
          <p:nvSpPr>
            <p:cNvPr id="104" name="Freeform 29"/>
            <p:cNvSpPr>
              <a:spLocks/>
            </p:cNvSpPr>
            <p:nvPr/>
          </p:nvSpPr>
          <p:spPr bwMode="auto">
            <a:xfrm>
              <a:off x="5143501" y="3917952"/>
              <a:ext cx="125414" cy="1625601"/>
            </a:xfrm>
            <a:custGeom>
              <a:avLst/>
              <a:gdLst>
                <a:gd name="T0" fmla="*/ 0 w 79"/>
                <a:gd name="T1" fmla="*/ 2147483647 h 1024"/>
                <a:gd name="T2" fmla="*/ 0 w 79"/>
                <a:gd name="T3" fmla="*/ 2147483647 h 1024"/>
                <a:gd name="T4" fmla="*/ 2147483647 w 79"/>
                <a:gd name="T5" fmla="*/ 0 h 1024"/>
                <a:gd name="T6" fmla="*/ 2147483647 w 79"/>
                <a:gd name="T7" fmla="*/ 2147483647 h 1024"/>
                <a:gd name="T8" fmla="*/ 0 w 79"/>
                <a:gd name="T9" fmla="*/ 2147483647 h 102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9" h="1024">
                  <a:moveTo>
                    <a:pt x="0" y="1024"/>
                  </a:moveTo>
                  <a:lnTo>
                    <a:pt x="0" y="62"/>
                  </a:lnTo>
                  <a:lnTo>
                    <a:pt x="79" y="0"/>
                  </a:lnTo>
                  <a:lnTo>
                    <a:pt x="79" y="961"/>
                  </a:lnTo>
                  <a:lnTo>
                    <a:pt x="0" y="1024"/>
                  </a:lnTo>
                  <a:close/>
                </a:path>
              </a:pathLst>
            </a:custGeom>
            <a:solidFill>
              <a:srgbClr val="4D4D80"/>
            </a:solidFill>
            <a:ln w="317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1100" b="1" smtClean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05" name="Rectangle 30"/>
            <p:cNvSpPr>
              <a:spLocks noChangeArrowheads="1"/>
            </p:cNvSpPr>
            <p:nvPr/>
          </p:nvSpPr>
          <p:spPr bwMode="auto">
            <a:xfrm>
              <a:off x="4518026" y="4016378"/>
              <a:ext cx="625475" cy="1527176"/>
            </a:xfrm>
            <a:prstGeom prst="rect">
              <a:avLst/>
            </a:prstGeom>
            <a:solidFill>
              <a:srgbClr val="9999FF"/>
            </a:solidFill>
            <a:ln w="317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1400" b="1" smtClean="0">
                <a:solidFill>
                  <a:srgbClr val="000000"/>
                </a:solidFill>
              </a:endParaRPr>
            </a:p>
          </p:txBody>
        </p:sp>
        <p:sp>
          <p:nvSpPr>
            <p:cNvPr id="106" name="Freeform 31"/>
            <p:cNvSpPr>
              <a:spLocks/>
            </p:cNvSpPr>
            <p:nvPr/>
          </p:nvSpPr>
          <p:spPr bwMode="auto">
            <a:xfrm>
              <a:off x="4518026" y="3917952"/>
              <a:ext cx="750889" cy="98425"/>
            </a:xfrm>
            <a:custGeom>
              <a:avLst/>
              <a:gdLst>
                <a:gd name="T0" fmla="*/ 2147483647 w 473"/>
                <a:gd name="T1" fmla="*/ 2147483647 h 62"/>
                <a:gd name="T2" fmla="*/ 2147483647 w 473"/>
                <a:gd name="T3" fmla="*/ 0 h 62"/>
                <a:gd name="T4" fmla="*/ 2147483647 w 473"/>
                <a:gd name="T5" fmla="*/ 0 h 62"/>
                <a:gd name="T6" fmla="*/ 0 w 473"/>
                <a:gd name="T7" fmla="*/ 2147483647 h 62"/>
                <a:gd name="T8" fmla="*/ 2147483647 w 473"/>
                <a:gd name="T9" fmla="*/ 2147483647 h 6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73" h="62">
                  <a:moveTo>
                    <a:pt x="394" y="62"/>
                  </a:moveTo>
                  <a:lnTo>
                    <a:pt x="473" y="0"/>
                  </a:lnTo>
                  <a:lnTo>
                    <a:pt x="79" y="0"/>
                  </a:lnTo>
                  <a:lnTo>
                    <a:pt x="0" y="62"/>
                  </a:lnTo>
                  <a:lnTo>
                    <a:pt x="394" y="62"/>
                  </a:lnTo>
                  <a:close/>
                </a:path>
              </a:pathLst>
            </a:custGeom>
            <a:solidFill>
              <a:srgbClr val="7373BF"/>
            </a:solidFill>
            <a:ln w="317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1100" b="1" smtClean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07" name="Rectangle 32"/>
            <p:cNvSpPr>
              <a:spLocks noChangeArrowheads="1"/>
            </p:cNvSpPr>
            <p:nvPr/>
          </p:nvSpPr>
          <p:spPr bwMode="auto">
            <a:xfrm>
              <a:off x="4830764" y="3684588"/>
              <a:ext cx="388937" cy="2764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ja-JP" altLang="en-US" sz="1100" b="1" i="1" smtClean="0">
                  <a:solidFill>
                    <a:srgbClr val="000000"/>
                  </a:solidFill>
                  <a:latin typeface="ＭＳ Ｐゴシック" pitchFamily="50" charset="-128"/>
                </a:rPr>
                <a:t>1</a:t>
              </a:r>
              <a:endParaRPr lang="ja-JP" altLang="en-US" sz="2800" b="1" smtClean="0">
                <a:solidFill>
                  <a:srgbClr val="FFFFFF"/>
                </a:solidFill>
                <a:latin typeface="Arial" pitchFamily="34" charset="0"/>
              </a:endParaRPr>
            </a:p>
          </p:txBody>
        </p:sp>
        <p:sp>
          <p:nvSpPr>
            <p:cNvPr id="108" name="Freeform 33"/>
            <p:cNvSpPr>
              <a:spLocks/>
            </p:cNvSpPr>
            <p:nvPr/>
          </p:nvSpPr>
          <p:spPr bwMode="auto">
            <a:xfrm>
              <a:off x="6426201" y="2987676"/>
              <a:ext cx="125414" cy="2555876"/>
            </a:xfrm>
            <a:custGeom>
              <a:avLst/>
              <a:gdLst>
                <a:gd name="T0" fmla="*/ 0 w 79"/>
                <a:gd name="T1" fmla="*/ 2147483647 h 1610"/>
                <a:gd name="T2" fmla="*/ 0 w 79"/>
                <a:gd name="T3" fmla="*/ 2147483647 h 1610"/>
                <a:gd name="T4" fmla="*/ 2147483647 w 79"/>
                <a:gd name="T5" fmla="*/ 0 h 1610"/>
                <a:gd name="T6" fmla="*/ 2147483647 w 79"/>
                <a:gd name="T7" fmla="*/ 2147483647 h 1610"/>
                <a:gd name="T8" fmla="*/ 0 w 79"/>
                <a:gd name="T9" fmla="*/ 2147483647 h 16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9" h="1610">
                  <a:moveTo>
                    <a:pt x="0" y="1610"/>
                  </a:moveTo>
                  <a:lnTo>
                    <a:pt x="0" y="63"/>
                  </a:lnTo>
                  <a:lnTo>
                    <a:pt x="79" y="0"/>
                  </a:lnTo>
                  <a:lnTo>
                    <a:pt x="79" y="1547"/>
                  </a:lnTo>
                  <a:lnTo>
                    <a:pt x="0" y="1610"/>
                  </a:lnTo>
                  <a:close/>
                </a:path>
              </a:pathLst>
            </a:custGeom>
            <a:solidFill>
              <a:srgbClr val="4D4D80"/>
            </a:solidFill>
            <a:ln w="317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1100" b="1" smtClean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09" name="Rectangle 34"/>
            <p:cNvSpPr>
              <a:spLocks noChangeArrowheads="1"/>
            </p:cNvSpPr>
            <p:nvPr/>
          </p:nvSpPr>
          <p:spPr bwMode="auto">
            <a:xfrm>
              <a:off x="5800726" y="3087689"/>
              <a:ext cx="625475" cy="2455863"/>
            </a:xfrm>
            <a:prstGeom prst="rect">
              <a:avLst/>
            </a:prstGeom>
            <a:solidFill>
              <a:srgbClr val="9999FF"/>
            </a:solidFill>
            <a:ln w="317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1400" b="1" smtClean="0">
                <a:solidFill>
                  <a:srgbClr val="000000"/>
                </a:solidFill>
              </a:endParaRPr>
            </a:p>
          </p:txBody>
        </p:sp>
        <p:sp>
          <p:nvSpPr>
            <p:cNvPr id="110" name="Freeform 35"/>
            <p:cNvSpPr>
              <a:spLocks/>
            </p:cNvSpPr>
            <p:nvPr/>
          </p:nvSpPr>
          <p:spPr bwMode="auto">
            <a:xfrm>
              <a:off x="5800726" y="2987676"/>
              <a:ext cx="750889" cy="100013"/>
            </a:xfrm>
            <a:custGeom>
              <a:avLst/>
              <a:gdLst>
                <a:gd name="T0" fmla="*/ 2147483647 w 473"/>
                <a:gd name="T1" fmla="*/ 2147483647 h 63"/>
                <a:gd name="T2" fmla="*/ 2147483647 w 473"/>
                <a:gd name="T3" fmla="*/ 0 h 63"/>
                <a:gd name="T4" fmla="*/ 2147483647 w 473"/>
                <a:gd name="T5" fmla="*/ 0 h 63"/>
                <a:gd name="T6" fmla="*/ 0 w 473"/>
                <a:gd name="T7" fmla="*/ 2147483647 h 63"/>
                <a:gd name="T8" fmla="*/ 2147483647 w 473"/>
                <a:gd name="T9" fmla="*/ 2147483647 h 6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73" h="63">
                  <a:moveTo>
                    <a:pt x="394" y="63"/>
                  </a:moveTo>
                  <a:lnTo>
                    <a:pt x="473" y="0"/>
                  </a:lnTo>
                  <a:lnTo>
                    <a:pt x="59" y="0"/>
                  </a:lnTo>
                  <a:lnTo>
                    <a:pt x="0" y="63"/>
                  </a:lnTo>
                  <a:lnTo>
                    <a:pt x="394" y="63"/>
                  </a:lnTo>
                  <a:close/>
                </a:path>
              </a:pathLst>
            </a:custGeom>
            <a:solidFill>
              <a:srgbClr val="7373BF"/>
            </a:solidFill>
            <a:ln w="317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1100" b="1" smtClean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11" name="Rectangle 36"/>
            <p:cNvSpPr>
              <a:spLocks noChangeArrowheads="1"/>
            </p:cNvSpPr>
            <p:nvPr/>
          </p:nvSpPr>
          <p:spPr bwMode="auto">
            <a:xfrm>
              <a:off x="6019801" y="2743202"/>
              <a:ext cx="342899" cy="2764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ja-JP" altLang="en-US" sz="1100" b="1" i="1" smtClean="0">
                  <a:solidFill>
                    <a:srgbClr val="000000"/>
                  </a:solidFill>
                  <a:latin typeface="ＭＳ Ｐゴシック" pitchFamily="50" charset="-128"/>
                </a:rPr>
                <a:t>72</a:t>
              </a:r>
              <a:endParaRPr lang="ja-JP" altLang="en-US" sz="2800" b="1" smtClean="0">
                <a:solidFill>
                  <a:srgbClr val="FFFFFF"/>
                </a:solidFill>
                <a:latin typeface="Arial" pitchFamily="34" charset="0"/>
              </a:endParaRPr>
            </a:p>
          </p:txBody>
        </p:sp>
        <p:sp>
          <p:nvSpPr>
            <p:cNvPr id="112" name="Freeform 37"/>
            <p:cNvSpPr>
              <a:spLocks/>
            </p:cNvSpPr>
            <p:nvPr/>
          </p:nvSpPr>
          <p:spPr bwMode="auto">
            <a:xfrm>
              <a:off x="7708901" y="2025652"/>
              <a:ext cx="125414" cy="3517901"/>
            </a:xfrm>
            <a:custGeom>
              <a:avLst/>
              <a:gdLst>
                <a:gd name="T0" fmla="*/ 0 w 79"/>
                <a:gd name="T1" fmla="*/ 2147483647 h 2216"/>
                <a:gd name="T2" fmla="*/ 0 w 79"/>
                <a:gd name="T3" fmla="*/ 2147483647 h 2216"/>
                <a:gd name="T4" fmla="*/ 2147483647 w 79"/>
                <a:gd name="T5" fmla="*/ 0 h 2216"/>
                <a:gd name="T6" fmla="*/ 2147483647 w 79"/>
                <a:gd name="T7" fmla="*/ 2147483647 h 2216"/>
                <a:gd name="T8" fmla="*/ 0 w 79"/>
                <a:gd name="T9" fmla="*/ 2147483647 h 221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9" h="2216">
                  <a:moveTo>
                    <a:pt x="0" y="2216"/>
                  </a:moveTo>
                  <a:lnTo>
                    <a:pt x="0" y="63"/>
                  </a:lnTo>
                  <a:lnTo>
                    <a:pt x="79" y="0"/>
                  </a:lnTo>
                  <a:lnTo>
                    <a:pt x="79" y="2153"/>
                  </a:lnTo>
                  <a:lnTo>
                    <a:pt x="0" y="2216"/>
                  </a:lnTo>
                  <a:close/>
                </a:path>
              </a:pathLst>
            </a:custGeom>
            <a:solidFill>
              <a:srgbClr val="804D66"/>
            </a:solidFill>
            <a:ln w="317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1100" b="1" smtClean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13" name="Rectangle 38"/>
            <p:cNvSpPr>
              <a:spLocks noChangeArrowheads="1"/>
            </p:cNvSpPr>
            <p:nvPr/>
          </p:nvSpPr>
          <p:spPr bwMode="auto">
            <a:xfrm>
              <a:off x="7083426" y="2125664"/>
              <a:ext cx="625475" cy="3417888"/>
            </a:xfrm>
            <a:prstGeom prst="rect">
              <a:avLst/>
            </a:prstGeom>
            <a:solidFill>
              <a:srgbClr val="FF99CC"/>
            </a:solidFill>
            <a:ln w="317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1400" b="1" smtClean="0">
                <a:solidFill>
                  <a:srgbClr val="000000"/>
                </a:solidFill>
              </a:endParaRPr>
            </a:p>
          </p:txBody>
        </p:sp>
        <p:sp>
          <p:nvSpPr>
            <p:cNvPr id="114" name="Freeform 39"/>
            <p:cNvSpPr>
              <a:spLocks/>
            </p:cNvSpPr>
            <p:nvPr/>
          </p:nvSpPr>
          <p:spPr bwMode="auto">
            <a:xfrm>
              <a:off x="7083426" y="2025652"/>
              <a:ext cx="750889" cy="100013"/>
            </a:xfrm>
            <a:custGeom>
              <a:avLst/>
              <a:gdLst>
                <a:gd name="T0" fmla="*/ 2147483647 w 473"/>
                <a:gd name="T1" fmla="*/ 2147483647 h 63"/>
                <a:gd name="T2" fmla="*/ 2147483647 w 473"/>
                <a:gd name="T3" fmla="*/ 0 h 63"/>
                <a:gd name="T4" fmla="*/ 2147483647 w 473"/>
                <a:gd name="T5" fmla="*/ 0 h 63"/>
                <a:gd name="T6" fmla="*/ 0 w 473"/>
                <a:gd name="T7" fmla="*/ 2147483647 h 63"/>
                <a:gd name="T8" fmla="*/ 2147483647 w 473"/>
                <a:gd name="T9" fmla="*/ 2147483647 h 6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73" h="63">
                  <a:moveTo>
                    <a:pt x="394" y="63"/>
                  </a:moveTo>
                  <a:lnTo>
                    <a:pt x="473" y="0"/>
                  </a:lnTo>
                  <a:lnTo>
                    <a:pt x="59" y="0"/>
                  </a:lnTo>
                  <a:lnTo>
                    <a:pt x="0" y="63"/>
                  </a:lnTo>
                  <a:lnTo>
                    <a:pt x="394" y="63"/>
                  </a:lnTo>
                  <a:close/>
                </a:path>
              </a:pathLst>
            </a:custGeom>
            <a:solidFill>
              <a:srgbClr val="BF7399"/>
            </a:solidFill>
            <a:ln w="317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1100" b="1" smtClean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15" name="Rectangle 40"/>
            <p:cNvSpPr>
              <a:spLocks noChangeArrowheads="1"/>
            </p:cNvSpPr>
            <p:nvPr/>
          </p:nvSpPr>
          <p:spPr bwMode="auto">
            <a:xfrm>
              <a:off x="7264402" y="1827214"/>
              <a:ext cx="474998" cy="2638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ja-JP" altLang="en-US" sz="1050" b="1" i="1" smtClean="0">
                  <a:solidFill>
                    <a:srgbClr val="000000"/>
                  </a:solidFill>
                  <a:latin typeface="Arial" pitchFamily="34" charset="0"/>
                </a:rPr>
                <a:t>9000 </a:t>
              </a:r>
            </a:p>
          </p:txBody>
        </p:sp>
        <p:sp>
          <p:nvSpPr>
            <p:cNvPr id="116" name="Line 41"/>
            <p:cNvSpPr>
              <a:spLocks noChangeShapeType="1"/>
            </p:cNvSpPr>
            <p:nvPr/>
          </p:nvSpPr>
          <p:spPr bwMode="auto">
            <a:xfrm flipV="1">
              <a:off x="1546225" y="2058989"/>
              <a:ext cx="1588" cy="355123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1100" b="1" smtClean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17" name="Line 42"/>
            <p:cNvSpPr>
              <a:spLocks noChangeShapeType="1"/>
            </p:cNvSpPr>
            <p:nvPr/>
          </p:nvSpPr>
          <p:spPr bwMode="auto">
            <a:xfrm flipH="1">
              <a:off x="1546225" y="5610227"/>
              <a:ext cx="93663" cy="158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1100" b="1" smtClean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18" name="Line 43"/>
            <p:cNvSpPr>
              <a:spLocks noChangeShapeType="1"/>
            </p:cNvSpPr>
            <p:nvPr/>
          </p:nvSpPr>
          <p:spPr bwMode="auto">
            <a:xfrm flipH="1">
              <a:off x="1546225" y="5078416"/>
              <a:ext cx="93663" cy="1586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1100" b="1" smtClean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19" name="Line 44"/>
            <p:cNvSpPr>
              <a:spLocks noChangeShapeType="1"/>
            </p:cNvSpPr>
            <p:nvPr/>
          </p:nvSpPr>
          <p:spPr bwMode="auto">
            <a:xfrm flipH="1">
              <a:off x="1546225" y="4581526"/>
              <a:ext cx="93663" cy="158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1100" b="1" smtClean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20" name="Line 45"/>
            <p:cNvSpPr>
              <a:spLocks noChangeShapeType="1"/>
            </p:cNvSpPr>
            <p:nvPr/>
          </p:nvSpPr>
          <p:spPr bwMode="auto">
            <a:xfrm flipH="1">
              <a:off x="1546225" y="4083052"/>
              <a:ext cx="93663" cy="158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1100" b="1" smtClean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21" name="Line 46"/>
            <p:cNvSpPr>
              <a:spLocks noChangeShapeType="1"/>
            </p:cNvSpPr>
            <p:nvPr/>
          </p:nvSpPr>
          <p:spPr bwMode="auto">
            <a:xfrm flipH="1">
              <a:off x="1546225" y="3586165"/>
              <a:ext cx="93663" cy="1586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1100" b="1" smtClean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22" name="Line 47"/>
            <p:cNvSpPr>
              <a:spLocks noChangeShapeType="1"/>
            </p:cNvSpPr>
            <p:nvPr/>
          </p:nvSpPr>
          <p:spPr bwMode="auto">
            <a:xfrm flipH="1">
              <a:off x="1546225" y="3087689"/>
              <a:ext cx="93663" cy="1586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1100" b="1" smtClean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23" name="Line 48"/>
            <p:cNvSpPr>
              <a:spLocks noChangeShapeType="1"/>
            </p:cNvSpPr>
            <p:nvPr/>
          </p:nvSpPr>
          <p:spPr bwMode="auto">
            <a:xfrm flipH="1">
              <a:off x="1546225" y="2555876"/>
              <a:ext cx="93663" cy="158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1100" b="1" smtClean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24" name="Line 49"/>
            <p:cNvSpPr>
              <a:spLocks noChangeShapeType="1"/>
            </p:cNvSpPr>
            <p:nvPr/>
          </p:nvSpPr>
          <p:spPr bwMode="auto">
            <a:xfrm flipH="1">
              <a:off x="1546225" y="2058989"/>
              <a:ext cx="93663" cy="1586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1100" b="1" smtClean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25" name="Rectangle 50"/>
            <p:cNvSpPr>
              <a:spLocks noChangeArrowheads="1"/>
            </p:cNvSpPr>
            <p:nvPr/>
          </p:nvSpPr>
          <p:spPr bwMode="auto">
            <a:xfrm>
              <a:off x="952500" y="5510214"/>
              <a:ext cx="436728" cy="2764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ja-JP" altLang="en-US" sz="1100" b="1" i="1" smtClean="0">
                  <a:solidFill>
                    <a:srgbClr val="000000"/>
                  </a:solidFill>
                  <a:latin typeface="ＭＳ Ｐゴシック" pitchFamily="50" charset="-128"/>
                </a:rPr>
                <a:t>0.001</a:t>
              </a:r>
              <a:endParaRPr lang="ja-JP" altLang="en-US" sz="2800" b="1" smtClean="0">
                <a:solidFill>
                  <a:srgbClr val="FFFFFF"/>
                </a:solidFill>
                <a:latin typeface="Arial" pitchFamily="34" charset="0"/>
              </a:endParaRPr>
            </a:p>
          </p:txBody>
        </p:sp>
        <p:sp>
          <p:nvSpPr>
            <p:cNvPr id="126" name="Rectangle 51"/>
            <p:cNvSpPr>
              <a:spLocks noChangeArrowheads="1"/>
            </p:cNvSpPr>
            <p:nvPr/>
          </p:nvSpPr>
          <p:spPr bwMode="auto">
            <a:xfrm>
              <a:off x="1077913" y="4979991"/>
              <a:ext cx="337675" cy="2764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ja-JP" altLang="en-US" sz="1100" b="1" i="1" smtClean="0">
                  <a:solidFill>
                    <a:srgbClr val="000000"/>
                  </a:solidFill>
                  <a:latin typeface="ＭＳ Ｐゴシック" pitchFamily="50" charset="-128"/>
                </a:rPr>
                <a:t>0.01</a:t>
              </a:r>
              <a:endParaRPr lang="ja-JP" altLang="en-US" sz="2800" b="1" smtClean="0">
                <a:solidFill>
                  <a:srgbClr val="FFFFFF"/>
                </a:solidFill>
                <a:latin typeface="Arial" pitchFamily="34" charset="0"/>
              </a:endParaRPr>
            </a:p>
          </p:txBody>
        </p:sp>
        <p:sp>
          <p:nvSpPr>
            <p:cNvPr id="127" name="Rectangle 52"/>
            <p:cNvSpPr>
              <a:spLocks noChangeArrowheads="1"/>
            </p:cNvSpPr>
            <p:nvPr/>
          </p:nvSpPr>
          <p:spPr bwMode="auto">
            <a:xfrm>
              <a:off x="1201738" y="4481513"/>
              <a:ext cx="238625" cy="2764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ja-JP" altLang="en-US" sz="1100" b="1" i="1" smtClean="0">
                  <a:solidFill>
                    <a:srgbClr val="000000"/>
                  </a:solidFill>
                  <a:latin typeface="ＭＳ Ｐゴシック" pitchFamily="50" charset="-128"/>
                </a:rPr>
                <a:t>0.1</a:t>
              </a:r>
              <a:endParaRPr lang="ja-JP" altLang="en-US" sz="2800" b="1" smtClean="0">
                <a:solidFill>
                  <a:srgbClr val="FFFFFF"/>
                </a:solidFill>
                <a:latin typeface="Arial" pitchFamily="34" charset="0"/>
              </a:endParaRPr>
            </a:p>
          </p:txBody>
        </p:sp>
        <p:sp>
          <p:nvSpPr>
            <p:cNvPr id="128" name="Rectangle 53"/>
            <p:cNvSpPr>
              <a:spLocks noChangeArrowheads="1"/>
            </p:cNvSpPr>
            <p:nvPr/>
          </p:nvSpPr>
          <p:spPr bwMode="auto">
            <a:xfrm>
              <a:off x="1358901" y="3983039"/>
              <a:ext cx="99051" cy="2764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ja-JP" altLang="en-US" sz="1100" b="1" i="1" smtClean="0">
                  <a:solidFill>
                    <a:srgbClr val="000000"/>
                  </a:solidFill>
                  <a:latin typeface="ＭＳ Ｐゴシック" pitchFamily="50" charset="-128"/>
                </a:rPr>
                <a:t>1</a:t>
              </a:r>
              <a:endParaRPr lang="ja-JP" altLang="en-US" sz="2800" b="1" smtClean="0">
                <a:solidFill>
                  <a:srgbClr val="FFFFFF"/>
                </a:solidFill>
                <a:latin typeface="Arial" pitchFamily="34" charset="0"/>
              </a:endParaRPr>
            </a:p>
          </p:txBody>
        </p:sp>
        <p:sp>
          <p:nvSpPr>
            <p:cNvPr id="129" name="Rectangle 54"/>
            <p:cNvSpPr>
              <a:spLocks noChangeArrowheads="1"/>
            </p:cNvSpPr>
            <p:nvPr/>
          </p:nvSpPr>
          <p:spPr bwMode="auto">
            <a:xfrm>
              <a:off x="1233488" y="3486151"/>
              <a:ext cx="198103" cy="2764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ja-JP" altLang="en-US" sz="1100" b="1" i="1" smtClean="0">
                  <a:solidFill>
                    <a:srgbClr val="000000"/>
                  </a:solidFill>
                  <a:latin typeface="ＭＳ Ｐゴシック" pitchFamily="50" charset="-128"/>
                </a:rPr>
                <a:t>10</a:t>
              </a:r>
              <a:endParaRPr lang="ja-JP" altLang="en-US" sz="2800" b="1" smtClean="0">
                <a:solidFill>
                  <a:srgbClr val="FFFFFF"/>
                </a:solidFill>
                <a:latin typeface="Arial" pitchFamily="34" charset="0"/>
              </a:endParaRPr>
            </a:p>
          </p:txBody>
        </p:sp>
        <p:sp>
          <p:nvSpPr>
            <p:cNvPr id="130" name="Rectangle 55"/>
            <p:cNvSpPr>
              <a:spLocks noChangeArrowheads="1"/>
            </p:cNvSpPr>
            <p:nvPr/>
          </p:nvSpPr>
          <p:spPr bwMode="auto">
            <a:xfrm>
              <a:off x="1108075" y="2987677"/>
              <a:ext cx="297154" cy="2764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ja-JP" altLang="en-US" sz="1100" b="1" i="1" dirty="0" smtClean="0">
                  <a:solidFill>
                    <a:srgbClr val="000000"/>
                  </a:solidFill>
                  <a:latin typeface="ＭＳ Ｐゴシック" pitchFamily="50" charset="-128"/>
                </a:rPr>
                <a:t>100</a:t>
              </a:r>
              <a:endParaRPr lang="ja-JP" altLang="en-US" sz="2800" b="1" dirty="0" smtClean="0">
                <a:solidFill>
                  <a:srgbClr val="FFFFFF"/>
                </a:solidFill>
                <a:latin typeface="Arial" pitchFamily="34" charset="0"/>
              </a:endParaRPr>
            </a:p>
          </p:txBody>
        </p:sp>
        <p:sp>
          <p:nvSpPr>
            <p:cNvPr id="131" name="Rectangle 56"/>
            <p:cNvSpPr>
              <a:spLocks noChangeArrowheads="1"/>
            </p:cNvSpPr>
            <p:nvPr/>
          </p:nvSpPr>
          <p:spPr bwMode="auto">
            <a:xfrm>
              <a:off x="982663" y="2457453"/>
              <a:ext cx="396207" cy="2764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ja-JP" altLang="en-US" sz="1100" b="1" i="1" smtClean="0">
                  <a:solidFill>
                    <a:srgbClr val="000000"/>
                  </a:solidFill>
                  <a:latin typeface="ＭＳ Ｐゴシック" pitchFamily="50" charset="-128"/>
                </a:rPr>
                <a:t>1000</a:t>
              </a:r>
              <a:endParaRPr lang="ja-JP" altLang="en-US" sz="2800" b="1" smtClean="0">
                <a:solidFill>
                  <a:srgbClr val="FFFFFF"/>
                </a:solidFill>
                <a:latin typeface="Arial" pitchFamily="34" charset="0"/>
              </a:endParaRPr>
            </a:p>
          </p:txBody>
        </p:sp>
        <p:sp>
          <p:nvSpPr>
            <p:cNvPr id="132" name="Rectangle 57"/>
            <p:cNvSpPr>
              <a:spLocks noChangeArrowheads="1"/>
            </p:cNvSpPr>
            <p:nvPr/>
          </p:nvSpPr>
          <p:spPr bwMode="auto">
            <a:xfrm>
              <a:off x="858839" y="1958976"/>
              <a:ext cx="495257" cy="2764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ja-JP" altLang="en-US" sz="1100" b="1" i="1" smtClean="0">
                  <a:solidFill>
                    <a:srgbClr val="000000"/>
                  </a:solidFill>
                  <a:latin typeface="ＭＳ Ｐゴシック" pitchFamily="50" charset="-128"/>
                </a:rPr>
                <a:t>10000</a:t>
              </a:r>
              <a:endParaRPr lang="ja-JP" altLang="en-US" sz="2800" b="1" smtClean="0">
                <a:solidFill>
                  <a:srgbClr val="FFFFFF"/>
                </a:solidFill>
                <a:latin typeface="Arial" pitchFamily="34" charset="0"/>
              </a:endParaRPr>
            </a:p>
          </p:txBody>
        </p:sp>
        <p:sp>
          <p:nvSpPr>
            <p:cNvPr id="133" name="Line 58"/>
            <p:cNvSpPr>
              <a:spLocks noChangeShapeType="1"/>
            </p:cNvSpPr>
            <p:nvPr/>
          </p:nvSpPr>
          <p:spPr bwMode="auto">
            <a:xfrm>
              <a:off x="1546225" y="5610227"/>
              <a:ext cx="6413502" cy="158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1100" b="1" smtClean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34" name="Line 59"/>
            <p:cNvSpPr>
              <a:spLocks noChangeShapeType="1"/>
            </p:cNvSpPr>
            <p:nvPr/>
          </p:nvSpPr>
          <p:spPr bwMode="auto">
            <a:xfrm>
              <a:off x="1546225" y="5510215"/>
              <a:ext cx="1588" cy="10001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1100" b="1" smtClean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35" name="Line 60"/>
            <p:cNvSpPr>
              <a:spLocks noChangeShapeType="1"/>
            </p:cNvSpPr>
            <p:nvPr/>
          </p:nvSpPr>
          <p:spPr bwMode="auto">
            <a:xfrm>
              <a:off x="2828926" y="5510215"/>
              <a:ext cx="1588" cy="10001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1100" b="1" smtClean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36" name="Line 61"/>
            <p:cNvSpPr>
              <a:spLocks noChangeShapeType="1"/>
            </p:cNvSpPr>
            <p:nvPr/>
          </p:nvSpPr>
          <p:spPr bwMode="auto">
            <a:xfrm>
              <a:off x="4111626" y="5510215"/>
              <a:ext cx="1588" cy="10001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1100" b="1" smtClean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37" name="Line 62"/>
            <p:cNvSpPr>
              <a:spLocks noChangeShapeType="1"/>
            </p:cNvSpPr>
            <p:nvPr/>
          </p:nvSpPr>
          <p:spPr bwMode="auto">
            <a:xfrm>
              <a:off x="5394326" y="5510215"/>
              <a:ext cx="1588" cy="10001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1100" b="1" smtClean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38" name="Line 63"/>
            <p:cNvSpPr>
              <a:spLocks noChangeShapeType="1"/>
            </p:cNvSpPr>
            <p:nvPr/>
          </p:nvSpPr>
          <p:spPr bwMode="auto">
            <a:xfrm>
              <a:off x="6677027" y="5510215"/>
              <a:ext cx="1588" cy="10001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1100" b="1" smtClean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39" name="Line 64"/>
            <p:cNvSpPr>
              <a:spLocks noChangeShapeType="1"/>
            </p:cNvSpPr>
            <p:nvPr/>
          </p:nvSpPr>
          <p:spPr bwMode="auto">
            <a:xfrm>
              <a:off x="7959727" y="5510215"/>
              <a:ext cx="1588" cy="10001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1100" b="1" smtClean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40" name="Rectangle 65"/>
            <p:cNvSpPr>
              <a:spLocks noChangeArrowheads="1"/>
            </p:cNvSpPr>
            <p:nvPr/>
          </p:nvSpPr>
          <p:spPr bwMode="auto">
            <a:xfrm>
              <a:off x="1828800" y="5741992"/>
              <a:ext cx="697864" cy="2764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ja-JP" sz="1100" b="1" smtClean="0">
                  <a:solidFill>
                    <a:srgbClr val="000000"/>
                  </a:solidFill>
                  <a:latin typeface="ＭＳ Ｐゴシック" pitchFamily="50" charset="-128"/>
                </a:rPr>
                <a:t>TS(TTL)</a:t>
              </a:r>
              <a:endParaRPr lang="en-US" altLang="ja-JP" sz="2800" b="1" smtClean="0">
                <a:solidFill>
                  <a:srgbClr val="FFFFFF"/>
                </a:solidFill>
                <a:latin typeface="Arial" pitchFamily="34" charset="0"/>
              </a:endParaRPr>
            </a:p>
          </p:txBody>
        </p:sp>
        <p:sp>
          <p:nvSpPr>
            <p:cNvPr id="141" name="Rectangle 66"/>
            <p:cNvSpPr>
              <a:spLocks noChangeArrowheads="1"/>
            </p:cNvSpPr>
            <p:nvPr/>
          </p:nvSpPr>
          <p:spPr bwMode="auto">
            <a:xfrm>
              <a:off x="2954338" y="5741992"/>
              <a:ext cx="970256" cy="2764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ja-JP" sz="1100" b="1" smtClean="0">
                  <a:solidFill>
                    <a:srgbClr val="000000"/>
                  </a:solidFill>
                  <a:latin typeface="ＭＳ Ｐゴシック" pitchFamily="50" charset="-128"/>
                </a:rPr>
                <a:t>NTS(CPLD)</a:t>
              </a:r>
              <a:endParaRPr lang="en-US" altLang="ja-JP" sz="2800" b="1" smtClean="0">
                <a:solidFill>
                  <a:srgbClr val="FFFFFF"/>
                </a:solidFill>
                <a:latin typeface="Arial" pitchFamily="34" charset="0"/>
              </a:endParaRPr>
            </a:p>
          </p:txBody>
        </p:sp>
        <p:sp>
          <p:nvSpPr>
            <p:cNvPr id="142" name="Rectangle 67"/>
            <p:cNvSpPr>
              <a:spLocks noChangeArrowheads="1"/>
            </p:cNvSpPr>
            <p:nvPr/>
          </p:nvSpPr>
          <p:spPr bwMode="auto">
            <a:xfrm>
              <a:off x="4268790" y="5741992"/>
              <a:ext cx="974760" cy="2764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ja-JP" sz="1100" b="1" smtClean="0">
                  <a:solidFill>
                    <a:srgbClr val="000000"/>
                  </a:solidFill>
                  <a:latin typeface="ＭＳ Ｐゴシック" pitchFamily="50" charset="-128"/>
                </a:rPr>
                <a:t>UTS(FPGA)</a:t>
              </a:r>
              <a:endParaRPr lang="en-US" altLang="ja-JP" sz="2800" b="1" smtClean="0">
                <a:solidFill>
                  <a:srgbClr val="FFFFFF"/>
                </a:solidFill>
                <a:latin typeface="Arial" pitchFamily="34" charset="0"/>
              </a:endParaRPr>
            </a:p>
          </p:txBody>
        </p:sp>
        <p:sp>
          <p:nvSpPr>
            <p:cNvPr id="143" name="Rectangle 68"/>
            <p:cNvSpPr>
              <a:spLocks noChangeArrowheads="1"/>
            </p:cNvSpPr>
            <p:nvPr/>
          </p:nvSpPr>
          <p:spPr bwMode="auto">
            <a:xfrm>
              <a:off x="5487989" y="5741992"/>
              <a:ext cx="1094069" cy="2764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ja-JP" sz="1100" b="1" smtClean="0">
                  <a:solidFill>
                    <a:srgbClr val="000000"/>
                  </a:solidFill>
                  <a:latin typeface="ＭＳ Ｐゴシック" pitchFamily="50" charset="-128"/>
                </a:rPr>
                <a:t>SUTS(FPGA)</a:t>
              </a:r>
              <a:endParaRPr lang="en-US" altLang="ja-JP" sz="2800" b="1" smtClean="0">
                <a:solidFill>
                  <a:srgbClr val="FFFFFF"/>
                </a:solidFill>
                <a:latin typeface="Arial" pitchFamily="34" charset="0"/>
              </a:endParaRPr>
            </a:p>
          </p:txBody>
        </p:sp>
        <p:sp>
          <p:nvSpPr>
            <p:cNvPr id="144" name="Rectangle 69"/>
            <p:cNvSpPr>
              <a:spLocks noChangeArrowheads="1"/>
            </p:cNvSpPr>
            <p:nvPr/>
          </p:nvSpPr>
          <p:spPr bwMode="auto">
            <a:xfrm>
              <a:off x="6645276" y="5741992"/>
              <a:ext cx="1366463" cy="9801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ja-JP" altLang="en-US" sz="1100" b="1" smtClean="0">
                  <a:solidFill>
                    <a:srgbClr val="000000"/>
                  </a:solidFill>
                  <a:latin typeface="ＭＳ Ｐゴシック" pitchFamily="50" charset="-128"/>
                </a:rPr>
                <a:t>    </a:t>
              </a:r>
              <a:r>
                <a:rPr lang="en-US" altLang="ja-JP" sz="1100" b="1" smtClean="0">
                  <a:solidFill>
                    <a:srgbClr val="000000"/>
                  </a:solidFill>
                  <a:latin typeface="ＭＳ Ｐゴシック" pitchFamily="50" charset="-128"/>
                </a:rPr>
                <a:t>HTS(GPGPU)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800" b="1" smtClean="0">
                <a:solidFill>
                  <a:srgbClr val="FFFFFF"/>
                </a:solidFill>
                <a:latin typeface="Arial" pitchFamily="34" charset="0"/>
              </a:endParaRPr>
            </a:p>
          </p:txBody>
        </p:sp>
        <p:sp>
          <p:nvSpPr>
            <p:cNvPr id="145" name="AutoShape 70"/>
            <p:cNvSpPr>
              <a:spLocks noChangeArrowheads="1"/>
            </p:cNvSpPr>
            <p:nvPr/>
          </p:nvSpPr>
          <p:spPr bwMode="auto">
            <a:xfrm>
              <a:off x="5219701" y="981076"/>
              <a:ext cx="2160588" cy="719138"/>
            </a:xfrm>
            <a:prstGeom prst="wedgeRoundRectCallout">
              <a:avLst>
                <a:gd name="adj1" fmla="val 56685"/>
                <a:gd name="adj2" fmla="val 84657"/>
                <a:gd name="adj3" fmla="val 16667"/>
              </a:avLst>
            </a:prstGeom>
            <a:solidFill>
              <a:srgbClr val="FF99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600" b="1" smtClean="0">
                <a:solidFill>
                  <a:srgbClr val="FFFFFF"/>
                </a:solidFill>
              </a:endParaRPr>
            </a:p>
          </p:txBody>
        </p:sp>
        <p:sp>
          <p:nvSpPr>
            <p:cNvPr id="146" name="Text Box 71"/>
            <p:cNvSpPr txBox="1">
              <a:spLocks noChangeArrowheads="1"/>
            </p:cNvSpPr>
            <p:nvPr/>
          </p:nvSpPr>
          <p:spPr bwMode="auto">
            <a:xfrm>
              <a:off x="5364165" y="1125539"/>
              <a:ext cx="1740811" cy="492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ja-JP" altLang="en-US" sz="1400" b="1" smtClean="0">
                  <a:solidFill>
                    <a:srgbClr val="FFFFFF"/>
                  </a:solidFill>
                  <a:latin typeface="Times New Roman" pitchFamily="18" charset="0"/>
                </a:rPr>
                <a:t>~2000</a:t>
              </a:r>
              <a:r>
                <a:rPr lang="en-US" altLang="ja-JP" sz="1400" b="1" smtClean="0">
                  <a:solidFill>
                    <a:srgbClr val="FFFFFF"/>
                  </a:solidFill>
                  <a:latin typeface="Times New Roman" pitchFamily="18" charset="0"/>
                </a:rPr>
                <a:t>m</a:t>
              </a:r>
              <a:r>
                <a:rPr lang="en-US" altLang="ja-JP" sz="1400" b="1" baseline="30000" smtClean="0">
                  <a:solidFill>
                    <a:srgbClr val="FFFFFF"/>
                  </a:solidFill>
                  <a:latin typeface="Times New Roman" pitchFamily="18" charset="0"/>
                </a:rPr>
                <a:t>2</a:t>
              </a:r>
              <a:r>
                <a:rPr lang="en-US" altLang="ja-JP" sz="1400" b="1" smtClean="0">
                  <a:solidFill>
                    <a:srgbClr val="FFFFFF"/>
                  </a:solidFill>
                  <a:latin typeface="Times New Roman" pitchFamily="18" charset="0"/>
                </a:rPr>
                <a:t>/Year</a:t>
              </a:r>
            </a:p>
          </p:txBody>
        </p:sp>
        <p:sp>
          <p:nvSpPr>
            <p:cNvPr id="147" name="AutoShape 72"/>
            <p:cNvSpPr>
              <a:spLocks noChangeArrowheads="1"/>
            </p:cNvSpPr>
            <p:nvPr/>
          </p:nvSpPr>
          <p:spPr bwMode="auto">
            <a:xfrm>
              <a:off x="4140201" y="2060576"/>
              <a:ext cx="1798639" cy="719138"/>
            </a:xfrm>
            <a:prstGeom prst="wedgeRoundRectCallout">
              <a:avLst>
                <a:gd name="adj1" fmla="val 42056"/>
                <a:gd name="adj2" fmla="val 79361"/>
                <a:gd name="adj3" fmla="val 16667"/>
              </a:avLst>
            </a:prstGeom>
            <a:solidFill>
              <a:srgbClr val="6666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600" b="1" smtClean="0">
                <a:solidFill>
                  <a:srgbClr val="FFFFFF"/>
                </a:solidFill>
              </a:endParaRPr>
            </a:p>
          </p:txBody>
        </p:sp>
        <p:sp>
          <p:nvSpPr>
            <p:cNvPr id="148" name="Text Box 73"/>
            <p:cNvSpPr txBox="1">
              <a:spLocks noChangeArrowheads="1"/>
            </p:cNvSpPr>
            <p:nvPr/>
          </p:nvSpPr>
          <p:spPr bwMode="auto">
            <a:xfrm>
              <a:off x="4284664" y="2205039"/>
              <a:ext cx="1491742" cy="492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ja-JP" altLang="en-US" sz="1400" b="1" smtClean="0">
                  <a:solidFill>
                    <a:srgbClr val="FFFFFF"/>
                  </a:solidFill>
                  <a:latin typeface="Times New Roman" pitchFamily="18" charset="0"/>
                </a:rPr>
                <a:t>~20</a:t>
              </a:r>
              <a:r>
                <a:rPr lang="en-US" altLang="ja-JP" sz="1400" b="1" smtClean="0">
                  <a:solidFill>
                    <a:srgbClr val="FFFFFF"/>
                  </a:solidFill>
                  <a:latin typeface="Times New Roman" pitchFamily="18" charset="0"/>
                </a:rPr>
                <a:t>m</a:t>
              </a:r>
              <a:r>
                <a:rPr lang="en-US" altLang="ja-JP" sz="1400" b="1" baseline="30000" smtClean="0">
                  <a:solidFill>
                    <a:srgbClr val="FFFFFF"/>
                  </a:solidFill>
                  <a:latin typeface="Times New Roman" pitchFamily="18" charset="0"/>
                </a:rPr>
                <a:t>2</a:t>
              </a:r>
              <a:r>
                <a:rPr lang="en-US" altLang="ja-JP" sz="1400" b="1" smtClean="0">
                  <a:solidFill>
                    <a:srgbClr val="FFFFFF"/>
                  </a:solidFill>
                  <a:latin typeface="Times New Roman" pitchFamily="18" charset="0"/>
                </a:rPr>
                <a:t>/Year</a:t>
              </a:r>
            </a:p>
          </p:txBody>
        </p:sp>
        <p:sp>
          <p:nvSpPr>
            <p:cNvPr id="149" name="AutoShape 74"/>
            <p:cNvSpPr>
              <a:spLocks noChangeArrowheads="1"/>
            </p:cNvSpPr>
            <p:nvPr/>
          </p:nvSpPr>
          <p:spPr bwMode="auto">
            <a:xfrm>
              <a:off x="2051050" y="3429000"/>
              <a:ext cx="1871663" cy="719138"/>
            </a:xfrm>
            <a:prstGeom prst="wedgeRoundRectCallout">
              <a:avLst>
                <a:gd name="adj1" fmla="val 35074"/>
                <a:gd name="adj2" fmla="val 73181"/>
                <a:gd name="adj3" fmla="val 16667"/>
              </a:avLst>
            </a:prstGeom>
            <a:solidFill>
              <a:srgbClr val="6666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600" b="1" smtClean="0">
                <a:solidFill>
                  <a:srgbClr val="FFFFFF"/>
                </a:solidFill>
              </a:endParaRPr>
            </a:p>
          </p:txBody>
        </p:sp>
        <p:sp>
          <p:nvSpPr>
            <p:cNvPr id="150" name="Text Box 75"/>
            <p:cNvSpPr txBox="1">
              <a:spLocks noChangeArrowheads="1"/>
            </p:cNvSpPr>
            <p:nvPr/>
          </p:nvSpPr>
          <p:spPr bwMode="auto">
            <a:xfrm>
              <a:off x="2051052" y="3573464"/>
              <a:ext cx="1678544" cy="492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ja-JP" altLang="en-US" sz="1400" b="1" smtClean="0">
                  <a:solidFill>
                    <a:srgbClr val="FFFFFF"/>
                  </a:solidFill>
                  <a:latin typeface="Times New Roman" pitchFamily="18" charset="0"/>
                </a:rPr>
                <a:t>~0.02</a:t>
              </a:r>
              <a:r>
                <a:rPr lang="en-US" altLang="ja-JP" sz="1400" b="1" smtClean="0">
                  <a:solidFill>
                    <a:srgbClr val="FFFFFF"/>
                  </a:solidFill>
                  <a:latin typeface="Times New Roman" pitchFamily="18" charset="0"/>
                </a:rPr>
                <a:t>m</a:t>
              </a:r>
              <a:r>
                <a:rPr lang="en-US" altLang="ja-JP" sz="1400" b="1" baseline="30000" smtClean="0">
                  <a:solidFill>
                    <a:srgbClr val="FFFFFF"/>
                  </a:solidFill>
                  <a:latin typeface="Times New Roman" pitchFamily="18" charset="0"/>
                </a:rPr>
                <a:t>2</a:t>
              </a:r>
              <a:r>
                <a:rPr lang="en-US" altLang="ja-JP" sz="1400" b="1" smtClean="0">
                  <a:solidFill>
                    <a:srgbClr val="FFFFFF"/>
                  </a:solidFill>
                  <a:latin typeface="Times New Roman" pitchFamily="18" charset="0"/>
                </a:rPr>
                <a:t>/Year</a:t>
              </a:r>
            </a:p>
          </p:txBody>
        </p:sp>
        <p:sp>
          <p:nvSpPr>
            <p:cNvPr id="151" name="Text Box 76"/>
            <p:cNvSpPr txBox="1">
              <a:spLocks noChangeArrowheads="1"/>
            </p:cNvSpPr>
            <p:nvPr/>
          </p:nvSpPr>
          <p:spPr bwMode="auto">
            <a:xfrm>
              <a:off x="7011989" y="6369052"/>
              <a:ext cx="1439863" cy="4272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9pPr>
            </a:lstStyle>
            <a:p>
              <a:pPr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ja-JP" altLang="en-US" sz="1100" b="1" dirty="0" smtClean="0">
                  <a:solidFill>
                    <a:srgbClr val="000000"/>
                  </a:solidFill>
                </a:rPr>
                <a:t>201</a:t>
              </a:r>
              <a:r>
                <a:rPr lang="en-US" altLang="ja-JP" sz="1100" b="1" dirty="0" smtClean="0">
                  <a:solidFill>
                    <a:srgbClr val="000000"/>
                  </a:solidFill>
                </a:rPr>
                <a:t>3</a:t>
              </a:r>
              <a:r>
                <a:rPr lang="en-US" altLang="ja-JP" sz="1100" b="1" dirty="0">
                  <a:solidFill>
                    <a:srgbClr val="000000"/>
                  </a:solidFill>
                </a:rPr>
                <a:t>-</a:t>
              </a:r>
              <a:endParaRPr lang="ja-JP" altLang="en-US" sz="1050" b="1" dirty="0" smtClean="0">
                <a:solidFill>
                  <a:srgbClr val="000000"/>
                </a:solidFill>
              </a:endParaRPr>
            </a:p>
          </p:txBody>
        </p:sp>
        <p:sp>
          <p:nvSpPr>
            <p:cNvPr id="80" name="Text Box 4"/>
            <p:cNvSpPr txBox="1">
              <a:spLocks noChangeArrowheads="1"/>
            </p:cNvSpPr>
            <p:nvPr/>
          </p:nvSpPr>
          <p:spPr bwMode="auto">
            <a:xfrm>
              <a:off x="1627141" y="1839902"/>
              <a:ext cx="2057400" cy="5026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9pPr>
            </a:lstStyle>
            <a:p>
              <a:pPr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ja-JP" sz="1400" b="1" i="1" dirty="0" smtClean="0">
                  <a:solidFill>
                    <a:srgbClr val="000000"/>
                  </a:solidFill>
                  <a:latin typeface="Times New Roman" pitchFamily="18" charset="0"/>
                </a:rPr>
                <a:t>Speed in cm</a:t>
              </a:r>
              <a:r>
                <a:rPr lang="en-US" altLang="ja-JP" sz="1400" b="1" i="1" baseline="30000" dirty="0" smtClean="0">
                  <a:solidFill>
                    <a:srgbClr val="000000"/>
                  </a:solidFill>
                  <a:latin typeface="Times New Roman" pitchFamily="18" charset="0"/>
                </a:rPr>
                <a:t>2</a:t>
              </a:r>
              <a:r>
                <a:rPr lang="en-US" altLang="ja-JP" sz="1400" b="1" i="1" dirty="0" smtClean="0">
                  <a:solidFill>
                    <a:srgbClr val="000000"/>
                  </a:solidFill>
                  <a:latin typeface="Times New Roman" pitchFamily="18" charset="0"/>
                </a:rPr>
                <a:t>/h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15419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44624"/>
            <a:ext cx="7990656" cy="720080"/>
          </a:xfrm>
        </p:spPr>
        <p:txBody>
          <a:bodyPr/>
          <a:lstStyle/>
          <a:p>
            <a:pPr eaLnBrk="1" hangingPunct="1"/>
            <a:r>
              <a:rPr lang="en-US" altLang="ja-JP" sz="4000" dirty="0" smtClean="0"/>
              <a:t>Scanning room at Nagoya University</a:t>
            </a:r>
            <a:endParaRPr lang="en-US" altLang="ja-JP" sz="2800" dirty="0" smtClean="0"/>
          </a:p>
        </p:txBody>
      </p:sp>
      <p:pic>
        <p:nvPicPr>
          <p:cNvPr id="177155" name="Picture 4" descr="DSC0482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834344"/>
            <a:ext cx="9108504" cy="6051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7156" name="Text Box 5"/>
          <p:cNvSpPr txBox="1">
            <a:spLocks noChangeArrowheads="1"/>
          </p:cNvSpPr>
          <p:nvPr/>
        </p:nvSpPr>
        <p:spPr bwMode="auto">
          <a:xfrm>
            <a:off x="827088" y="1700213"/>
            <a:ext cx="1449387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eaLnBrk="1" hangingPunct="1"/>
            <a:r>
              <a:rPr lang="en-US" altLang="ja-JP" sz="2800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5S-UTS</a:t>
            </a:r>
          </a:p>
        </p:txBody>
      </p:sp>
      <p:sp>
        <p:nvSpPr>
          <p:cNvPr id="177157" name="AutoShape 11"/>
          <p:cNvSpPr>
            <a:spLocks noChangeArrowheads="1"/>
          </p:cNvSpPr>
          <p:nvPr/>
        </p:nvSpPr>
        <p:spPr bwMode="auto">
          <a:xfrm>
            <a:off x="1476375" y="4005263"/>
            <a:ext cx="287338" cy="431800"/>
          </a:xfrm>
          <a:prstGeom prst="downArrow">
            <a:avLst>
              <a:gd name="adj1" fmla="val 50278"/>
              <a:gd name="adj2" fmla="val 42543"/>
            </a:avLst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eaLnBrk="1" hangingPunct="1"/>
            <a:endParaRPr lang="ja-JP" altLang="en-US" sz="200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77158" name="AutoShape 13"/>
          <p:cNvSpPr>
            <a:spLocks noChangeArrowheads="1"/>
          </p:cNvSpPr>
          <p:nvPr/>
        </p:nvSpPr>
        <p:spPr bwMode="auto">
          <a:xfrm>
            <a:off x="2268538" y="2565400"/>
            <a:ext cx="287337" cy="431800"/>
          </a:xfrm>
          <a:prstGeom prst="downArrow">
            <a:avLst>
              <a:gd name="adj1" fmla="val 50278"/>
              <a:gd name="adj2" fmla="val 42544"/>
            </a:avLst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eaLnBrk="1" hangingPunct="1"/>
            <a:endParaRPr lang="ja-JP" altLang="en-US" sz="200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77159" name="AutoShape 14"/>
          <p:cNvSpPr>
            <a:spLocks noChangeArrowheads="1"/>
          </p:cNvSpPr>
          <p:nvPr/>
        </p:nvSpPr>
        <p:spPr bwMode="auto">
          <a:xfrm>
            <a:off x="3563938" y="1916113"/>
            <a:ext cx="287337" cy="431800"/>
          </a:xfrm>
          <a:prstGeom prst="downArrow">
            <a:avLst>
              <a:gd name="adj1" fmla="val 50278"/>
              <a:gd name="adj2" fmla="val 42544"/>
            </a:avLst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eaLnBrk="1" hangingPunct="1"/>
            <a:endParaRPr lang="ja-JP" altLang="en-US" sz="200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77160" name="AutoShape 15"/>
          <p:cNvSpPr>
            <a:spLocks noChangeArrowheads="1"/>
          </p:cNvSpPr>
          <p:nvPr/>
        </p:nvSpPr>
        <p:spPr bwMode="auto">
          <a:xfrm>
            <a:off x="5221288" y="1917700"/>
            <a:ext cx="287337" cy="431800"/>
          </a:xfrm>
          <a:prstGeom prst="downArrow">
            <a:avLst>
              <a:gd name="adj1" fmla="val 50278"/>
              <a:gd name="adj2" fmla="val 42544"/>
            </a:avLst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eaLnBrk="1" hangingPunct="1"/>
            <a:endParaRPr lang="ja-JP" altLang="en-US" sz="200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77161" name="AutoShape 16"/>
          <p:cNvSpPr>
            <a:spLocks noChangeArrowheads="1"/>
          </p:cNvSpPr>
          <p:nvPr/>
        </p:nvSpPr>
        <p:spPr bwMode="auto">
          <a:xfrm>
            <a:off x="6443663" y="2492375"/>
            <a:ext cx="287337" cy="431800"/>
          </a:xfrm>
          <a:prstGeom prst="downArrow">
            <a:avLst>
              <a:gd name="adj1" fmla="val 50278"/>
              <a:gd name="adj2" fmla="val 42544"/>
            </a:avLst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eaLnBrk="1" hangingPunct="1"/>
            <a:endParaRPr lang="ja-JP" altLang="en-US" sz="2000">
              <a:solidFill>
                <a:srgbClr val="00000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0461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882" name="タイトル 1"/>
          <p:cNvSpPr>
            <a:spLocks noGrp="1"/>
          </p:cNvSpPr>
          <p:nvPr>
            <p:ph type="title"/>
          </p:nvPr>
        </p:nvSpPr>
        <p:spPr>
          <a:xfrm>
            <a:off x="173038" y="85725"/>
            <a:ext cx="8229600" cy="1143000"/>
          </a:xfrm>
        </p:spPr>
        <p:txBody>
          <a:bodyPr/>
          <a:lstStyle/>
          <a:p>
            <a:r>
              <a:rPr lang="en-US" altLang="ja-JP" smtClean="0"/>
              <a:t>Summary for tau conference</a:t>
            </a:r>
            <a:endParaRPr lang="ja-JP" altLang="en-US" smtClean="0"/>
          </a:p>
        </p:txBody>
      </p:sp>
      <p:sp>
        <p:nvSpPr>
          <p:cNvPr id="250883" name="スライド番号プレースホルダー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hangingPunct="1"/>
            <a:fld id="{91FE7377-6651-402D-A7C0-16E9441DEABF}" type="slidenum">
              <a:rPr lang="ja-JP" altLang="en-US" smtClean="0">
                <a:solidFill>
                  <a:srgbClr val="898989"/>
                </a:solidFill>
              </a:rPr>
              <a:pPr eaLnBrk="1" hangingPunct="1"/>
              <a:t>39</a:t>
            </a:fld>
            <a:endParaRPr lang="ja-JP" altLang="en-US" smtClean="0">
              <a:solidFill>
                <a:srgbClr val="898989"/>
              </a:solidFill>
            </a:endParaRPr>
          </a:p>
        </p:txBody>
      </p:sp>
      <p:grpSp>
        <p:nvGrpSpPr>
          <p:cNvPr id="250884" name="グループ化 36"/>
          <p:cNvGrpSpPr>
            <a:grpSpLocks/>
          </p:cNvGrpSpPr>
          <p:nvPr/>
        </p:nvGrpSpPr>
        <p:grpSpPr bwMode="auto">
          <a:xfrm>
            <a:off x="914400" y="3636963"/>
            <a:ext cx="6353175" cy="2954337"/>
            <a:chOff x="488726" y="1221996"/>
            <a:chExt cx="7971839" cy="3807858"/>
          </a:xfrm>
        </p:grpSpPr>
        <p:cxnSp>
          <p:nvCxnSpPr>
            <p:cNvPr id="10" name="直線コネクタ 9"/>
            <p:cNvCxnSpPr/>
            <p:nvPr/>
          </p:nvCxnSpPr>
          <p:spPr>
            <a:xfrm>
              <a:off x="2869123" y="2932565"/>
              <a:ext cx="1780816" cy="0"/>
            </a:xfrm>
            <a:prstGeom prst="line">
              <a:avLst/>
            </a:prstGeom>
            <a:ln w="762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線コネクタ 11"/>
            <p:cNvCxnSpPr/>
            <p:nvPr/>
          </p:nvCxnSpPr>
          <p:spPr>
            <a:xfrm>
              <a:off x="4604123" y="2932565"/>
              <a:ext cx="1575644" cy="0"/>
            </a:xfrm>
            <a:prstGeom prst="line">
              <a:avLst/>
            </a:prstGeom>
            <a:ln w="762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線コネクタ 13"/>
            <p:cNvCxnSpPr/>
            <p:nvPr/>
          </p:nvCxnSpPr>
          <p:spPr>
            <a:xfrm flipV="1">
              <a:off x="6211639" y="1938144"/>
              <a:ext cx="1119484" cy="978053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円/楕円 14"/>
            <p:cNvSpPr/>
            <p:nvPr/>
          </p:nvSpPr>
          <p:spPr>
            <a:xfrm flipH="1">
              <a:off x="6400874" y="3446145"/>
              <a:ext cx="772882" cy="74684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ja-JP" sz="3600" dirty="0">
                  <a:solidFill>
                    <a:prstClr val="white"/>
                  </a:solidFill>
                </a:rPr>
                <a:t>N</a:t>
              </a:r>
              <a:endParaRPr lang="ja-JP" altLang="en-US" sz="3600" dirty="0">
                <a:solidFill>
                  <a:prstClr val="white"/>
                </a:solidFill>
              </a:endParaRPr>
            </a:p>
          </p:txBody>
        </p:sp>
        <p:cxnSp>
          <p:nvCxnSpPr>
            <p:cNvPr id="17" name="直線コネクタ 16"/>
            <p:cNvCxnSpPr/>
            <p:nvPr/>
          </p:nvCxnSpPr>
          <p:spPr>
            <a:xfrm>
              <a:off x="2885059" y="2963257"/>
              <a:ext cx="442216" cy="1514140"/>
            </a:xfrm>
            <a:prstGeom prst="line">
              <a:avLst/>
            </a:prstGeom>
            <a:ln w="571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乗算記号 20"/>
            <p:cNvSpPr/>
            <p:nvPr/>
          </p:nvSpPr>
          <p:spPr>
            <a:xfrm>
              <a:off x="4303337" y="2725905"/>
              <a:ext cx="426280" cy="441965"/>
            </a:xfrm>
            <a:prstGeom prst="mathMultiply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prstClr val="white"/>
                </a:solidFill>
              </a:endParaRPr>
            </a:p>
          </p:txBody>
        </p:sp>
        <p:grpSp>
          <p:nvGrpSpPr>
            <p:cNvPr id="250892" name="グループ化 26"/>
            <p:cNvGrpSpPr>
              <a:grpSpLocks/>
            </p:cNvGrpSpPr>
            <p:nvPr/>
          </p:nvGrpSpPr>
          <p:grpSpPr bwMode="auto">
            <a:xfrm>
              <a:off x="488726" y="2664371"/>
              <a:ext cx="1706140" cy="394138"/>
              <a:chOff x="662152" y="2695903"/>
              <a:chExt cx="1706140" cy="394138"/>
            </a:xfrm>
          </p:grpSpPr>
          <p:cxnSp>
            <p:nvCxnSpPr>
              <p:cNvPr id="6" name="直線コネクタ 5"/>
              <p:cNvCxnSpPr/>
              <p:nvPr/>
            </p:nvCxnSpPr>
            <p:spPr>
              <a:xfrm>
                <a:off x="678088" y="2696053"/>
                <a:ext cx="1513893" cy="0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直線コネクタ 7"/>
              <p:cNvCxnSpPr/>
              <p:nvPr/>
            </p:nvCxnSpPr>
            <p:spPr>
              <a:xfrm>
                <a:off x="662152" y="3090957"/>
                <a:ext cx="1513893" cy="0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" name="右大かっこ 21"/>
              <p:cNvSpPr/>
              <p:nvPr/>
            </p:nvSpPr>
            <p:spPr>
              <a:xfrm>
                <a:off x="2144173" y="2696053"/>
                <a:ext cx="225093" cy="386720"/>
              </a:xfrm>
              <a:prstGeom prst="rightBracket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ja-JP" altLang="en-US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26" name="フリーフォーム 25"/>
            <p:cNvSpPr/>
            <p:nvPr/>
          </p:nvSpPr>
          <p:spPr>
            <a:xfrm>
              <a:off x="2207791" y="2705444"/>
              <a:ext cx="661332" cy="415366"/>
            </a:xfrm>
            <a:custGeom>
              <a:avLst/>
              <a:gdLst>
                <a:gd name="connsiteX0" fmla="*/ 0 w 662152"/>
                <a:gd name="connsiteY0" fmla="*/ 210875 h 415839"/>
                <a:gd name="connsiteX1" fmla="*/ 94593 w 662152"/>
                <a:gd name="connsiteY1" fmla="*/ 5923 h 415839"/>
                <a:gd name="connsiteX2" fmla="*/ 236483 w 662152"/>
                <a:gd name="connsiteY2" fmla="*/ 415826 h 415839"/>
                <a:gd name="connsiteX3" fmla="*/ 346841 w 662152"/>
                <a:gd name="connsiteY3" fmla="*/ 21688 h 415839"/>
                <a:gd name="connsiteX4" fmla="*/ 488731 w 662152"/>
                <a:gd name="connsiteY4" fmla="*/ 384295 h 415839"/>
                <a:gd name="connsiteX5" fmla="*/ 551793 w 662152"/>
                <a:gd name="connsiteY5" fmla="*/ 5923 h 415839"/>
                <a:gd name="connsiteX6" fmla="*/ 662152 w 662152"/>
                <a:gd name="connsiteY6" fmla="*/ 258171 h 415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62152" h="415839">
                  <a:moveTo>
                    <a:pt x="0" y="210875"/>
                  </a:moveTo>
                  <a:cubicBezTo>
                    <a:pt x="27589" y="91320"/>
                    <a:pt x="55179" y="-28235"/>
                    <a:pt x="94593" y="5923"/>
                  </a:cubicBezTo>
                  <a:cubicBezTo>
                    <a:pt x="134007" y="40081"/>
                    <a:pt x="194442" y="413199"/>
                    <a:pt x="236483" y="415826"/>
                  </a:cubicBezTo>
                  <a:cubicBezTo>
                    <a:pt x="278524" y="418453"/>
                    <a:pt x="304800" y="26943"/>
                    <a:pt x="346841" y="21688"/>
                  </a:cubicBezTo>
                  <a:cubicBezTo>
                    <a:pt x="388882" y="16433"/>
                    <a:pt x="454572" y="386922"/>
                    <a:pt x="488731" y="384295"/>
                  </a:cubicBezTo>
                  <a:cubicBezTo>
                    <a:pt x="522890" y="381668"/>
                    <a:pt x="522890" y="26944"/>
                    <a:pt x="551793" y="5923"/>
                  </a:cubicBezTo>
                  <a:cubicBezTo>
                    <a:pt x="580696" y="-15098"/>
                    <a:pt x="621424" y="121536"/>
                    <a:pt x="662152" y="258171"/>
                  </a:cubicBezTo>
                </a:path>
              </a:pathLst>
            </a:custGeom>
            <a:noFill/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28" name="フリーフォーム 27"/>
            <p:cNvSpPr/>
            <p:nvPr/>
          </p:nvSpPr>
          <p:spPr>
            <a:xfrm rot="2700000">
              <a:off x="6100277" y="2990403"/>
              <a:ext cx="662948" cy="416320"/>
            </a:xfrm>
            <a:custGeom>
              <a:avLst/>
              <a:gdLst>
                <a:gd name="connsiteX0" fmla="*/ 0 w 662152"/>
                <a:gd name="connsiteY0" fmla="*/ 210875 h 415839"/>
                <a:gd name="connsiteX1" fmla="*/ 94593 w 662152"/>
                <a:gd name="connsiteY1" fmla="*/ 5923 h 415839"/>
                <a:gd name="connsiteX2" fmla="*/ 236483 w 662152"/>
                <a:gd name="connsiteY2" fmla="*/ 415826 h 415839"/>
                <a:gd name="connsiteX3" fmla="*/ 346841 w 662152"/>
                <a:gd name="connsiteY3" fmla="*/ 21688 h 415839"/>
                <a:gd name="connsiteX4" fmla="*/ 488731 w 662152"/>
                <a:gd name="connsiteY4" fmla="*/ 384295 h 415839"/>
                <a:gd name="connsiteX5" fmla="*/ 551793 w 662152"/>
                <a:gd name="connsiteY5" fmla="*/ 5923 h 415839"/>
                <a:gd name="connsiteX6" fmla="*/ 662152 w 662152"/>
                <a:gd name="connsiteY6" fmla="*/ 258171 h 415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62152" h="415839">
                  <a:moveTo>
                    <a:pt x="0" y="210875"/>
                  </a:moveTo>
                  <a:cubicBezTo>
                    <a:pt x="27589" y="91320"/>
                    <a:pt x="55179" y="-28235"/>
                    <a:pt x="94593" y="5923"/>
                  </a:cubicBezTo>
                  <a:cubicBezTo>
                    <a:pt x="134007" y="40081"/>
                    <a:pt x="194442" y="413199"/>
                    <a:pt x="236483" y="415826"/>
                  </a:cubicBezTo>
                  <a:cubicBezTo>
                    <a:pt x="278524" y="418453"/>
                    <a:pt x="304800" y="26943"/>
                    <a:pt x="346841" y="21688"/>
                  </a:cubicBezTo>
                  <a:cubicBezTo>
                    <a:pt x="388882" y="16433"/>
                    <a:pt x="454572" y="386922"/>
                    <a:pt x="488731" y="384295"/>
                  </a:cubicBezTo>
                  <a:cubicBezTo>
                    <a:pt x="522890" y="381668"/>
                    <a:pt x="522890" y="26944"/>
                    <a:pt x="551793" y="5923"/>
                  </a:cubicBezTo>
                  <a:cubicBezTo>
                    <a:pt x="580696" y="-15098"/>
                    <a:pt x="621424" y="121536"/>
                    <a:pt x="662152" y="258171"/>
                  </a:cubicBezTo>
                </a:path>
              </a:pathLst>
            </a:custGeom>
            <a:noFill/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250895" name="テキスト ボックス 29"/>
            <p:cNvSpPr txBox="1">
              <a:spLocks noChangeArrowheads="1"/>
            </p:cNvSpPr>
            <p:nvPr/>
          </p:nvSpPr>
          <p:spPr bwMode="auto">
            <a:xfrm>
              <a:off x="7057432" y="1221996"/>
              <a:ext cx="1403133" cy="10711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ja-JP" sz="4800" b="1" smtClean="0">
                  <a:solidFill>
                    <a:prstClr val="black"/>
                  </a:solidFill>
                  <a:latin typeface="Symbol" pitchFamily="18" charset="2"/>
                </a:rPr>
                <a:t> t</a:t>
              </a:r>
              <a:r>
                <a:rPr lang="en-US" altLang="ja-JP" sz="4800" b="1" baseline="30000" smtClean="0">
                  <a:solidFill>
                    <a:prstClr val="black"/>
                  </a:solidFill>
                  <a:latin typeface="Symbol" pitchFamily="18" charset="2"/>
                </a:rPr>
                <a:t>- </a:t>
              </a:r>
              <a:endParaRPr lang="ja-JP" altLang="en-US" sz="4800" b="1" baseline="30000" smtClean="0">
                <a:solidFill>
                  <a:prstClr val="black"/>
                </a:solidFill>
                <a:latin typeface="Symbol" pitchFamily="18" charset="2"/>
              </a:endParaRPr>
            </a:p>
          </p:txBody>
        </p:sp>
        <p:sp>
          <p:nvSpPr>
            <p:cNvPr id="250896" name="テキスト ボックス 30"/>
            <p:cNvSpPr txBox="1">
              <a:spLocks noChangeArrowheads="1"/>
            </p:cNvSpPr>
            <p:nvPr/>
          </p:nvSpPr>
          <p:spPr bwMode="auto">
            <a:xfrm>
              <a:off x="4866282" y="1881686"/>
              <a:ext cx="1187653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ja-JP" sz="4800" b="1" dirty="0" smtClean="0">
                  <a:solidFill>
                    <a:prstClr val="black"/>
                  </a:solidFill>
                  <a:latin typeface="Symbol" pitchFamily="18" charset="2"/>
                </a:rPr>
                <a:t> n</a:t>
              </a:r>
              <a:r>
                <a:rPr lang="en-US" altLang="ja-JP" sz="4800" b="1" baseline="-25000" dirty="0" smtClean="0">
                  <a:solidFill>
                    <a:prstClr val="black"/>
                  </a:solidFill>
                  <a:latin typeface="Symbol" pitchFamily="18" charset="2"/>
                </a:rPr>
                <a:t>t</a:t>
              </a:r>
              <a:endParaRPr lang="ja-JP" altLang="en-US" sz="4800" b="1" baseline="-25000" dirty="0" smtClean="0">
                <a:solidFill>
                  <a:prstClr val="black"/>
                </a:solidFill>
                <a:latin typeface="Symbol" pitchFamily="18" charset="2"/>
              </a:endParaRPr>
            </a:p>
          </p:txBody>
        </p:sp>
        <p:sp>
          <p:nvSpPr>
            <p:cNvPr id="250897" name="テキスト ボックス 31"/>
            <p:cNvSpPr txBox="1">
              <a:spLocks noChangeArrowheads="1"/>
            </p:cNvSpPr>
            <p:nvPr/>
          </p:nvSpPr>
          <p:spPr bwMode="auto">
            <a:xfrm>
              <a:off x="3127756" y="1877109"/>
              <a:ext cx="1408391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ja-JP" sz="4800" b="1" smtClean="0">
                  <a:solidFill>
                    <a:prstClr val="black"/>
                  </a:solidFill>
                  <a:latin typeface="Symbol" pitchFamily="18" charset="2"/>
                </a:rPr>
                <a:t> n</a:t>
              </a:r>
              <a:r>
                <a:rPr lang="en-US" altLang="ja-JP" sz="4800" b="1" baseline="-25000" smtClean="0">
                  <a:solidFill>
                    <a:prstClr val="black"/>
                  </a:solidFill>
                  <a:latin typeface="Symbol" pitchFamily="18" charset="2"/>
                </a:rPr>
                <a:t>m</a:t>
              </a:r>
              <a:endParaRPr lang="ja-JP" altLang="en-US" sz="4800" b="1" baseline="-25000" smtClean="0">
                <a:solidFill>
                  <a:prstClr val="black"/>
                </a:solidFill>
                <a:latin typeface="Symbol" pitchFamily="18" charset="2"/>
              </a:endParaRPr>
            </a:p>
          </p:txBody>
        </p:sp>
        <p:sp>
          <p:nvSpPr>
            <p:cNvPr id="250898" name="テキスト ボックス 33"/>
            <p:cNvSpPr txBox="1">
              <a:spLocks noChangeArrowheads="1"/>
            </p:cNvSpPr>
            <p:nvPr/>
          </p:nvSpPr>
          <p:spPr bwMode="auto">
            <a:xfrm>
              <a:off x="1240217" y="1608111"/>
              <a:ext cx="966997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ja-JP" sz="4800" b="1" smtClean="0">
                  <a:solidFill>
                    <a:prstClr val="black"/>
                  </a:solidFill>
                  <a:latin typeface="Symbol" pitchFamily="18" charset="2"/>
                </a:rPr>
                <a:t>p</a:t>
              </a:r>
              <a:r>
                <a:rPr lang="en-US" altLang="ja-JP" sz="4800" b="1" baseline="30000" smtClean="0">
                  <a:solidFill>
                    <a:prstClr val="black"/>
                  </a:solidFill>
                  <a:latin typeface="Symbol" pitchFamily="18" charset="2"/>
                </a:rPr>
                <a:t>+</a:t>
              </a:r>
              <a:endParaRPr lang="ja-JP" altLang="en-US" sz="4800" b="1" baseline="30000" smtClean="0">
                <a:solidFill>
                  <a:prstClr val="black"/>
                </a:solidFill>
                <a:latin typeface="Symbol" pitchFamily="18" charset="2"/>
              </a:endParaRPr>
            </a:p>
          </p:txBody>
        </p:sp>
        <p:sp>
          <p:nvSpPr>
            <p:cNvPr id="250899" name="テキスト ボックス 35"/>
            <p:cNvSpPr txBox="1">
              <a:spLocks noChangeArrowheads="1"/>
            </p:cNvSpPr>
            <p:nvPr/>
          </p:nvSpPr>
          <p:spPr bwMode="auto">
            <a:xfrm>
              <a:off x="2917772" y="4198857"/>
              <a:ext cx="918841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ja-JP" sz="4800" b="1" smtClean="0">
                  <a:solidFill>
                    <a:prstClr val="black"/>
                  </a:solidFill>
                  <a:latin typeface="Symbol" pitchFamily="18" charset="2"/>
                </a:rPr>
                <a:t> m</a:t>
              </a:r>
              <a:r>
                <a:rPr lang="en-US" altLang="ja-JP" sz="4800" b="1" baseline="30000" smtClean="0">
                  <a:solidFill>
                    <a:prstClr val="black"/>
                  </a:solidFill>
                  <a:latin typeface="Symbol" pitchFamily="18" charset="2"/>
                </a:rPr>
                <a:t>+</a:t>
              </a:r>
              <a:endParaRPr lang="ja-JP" altLang="en-US" sz="4800" b="1" baseline="30000" smtClean="0">
                <a:solidFill>
                  <a:prstClr val="black"/>
                </a:solidFill>
                <a:latin typeface="Symbol" pitchFamily="18" charset="2"/>
              </a:endParaRPr>
            </a:p>
          </p:txBody>
        </p:sp>
      </p:grpSp>
      <p:sp>
        <p:nvSpPr>
          <p:cNvPr id="250885" name="テキスト ボックス 37"/>
          <p:cNvSpPr txBox="1">
            <a:spLocks noChangeArrowheads="1"/>
          </p:cNvSpPr>
          <p:nvPr/>
        </p:nvSpPr>
        <p:spPr bwMode="auto">
          <a:xfrm>
            <a:off x="346075" y="1071563"/>
            <a:ext cx="8797925" cy="304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ja-JP" sz="2400" b="1" dirty="0" smtClean="0">
                <a:solidFill>
                  <a:prstClr val="black"/>
                </a:solidFill>
              </a:rPr>
              <a:t>The first observation of Lepton Flavor Violation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ja-JP" sz="2400" b="1" dirty="0" smtClean="0">
                <a:solidFill>
                  <a:prstClr val="black"/>
                </a:solidFill>
              </a:rPr>
              <a:t> through </a:t>
            </a:r>
            <a:r>
              <a:rPr lang="en-US" altLang="ja-JP" sz="2400" b="1" u="sng" dirty="0" smtClean="0">
                <a:solidFill>
                  <a:prstClr val="black"/>
                </a:solidFill>
              </a:rPr>
              <a:t>detecting changed lepton flavor </a:t>
            </a:r>
            <a:r>
              <a:rPr lang="en-US" altLang="ja-JP" sz="2400" b="1" dirty="0" smtClean="0">
                <a:solidFill>
                  <a:prstClr val="black"/>
                </a:solidFill>
              </a:rPr>
              <a:t>.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ja-JP" sz="2400" b="1" dirty="0" smtClean="0">
              <a:solidFill>
                <a:prstClr val="black"/>
              </a:solidFill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ja-JP" sz="2400" b="1" dirty="0" smtClean="0">
                <a:solidFill>
                  <a:prstClr val="black"/>
                </a:solidFill>
              </a:rPr>
              <a:t>NOT Origin Flavor Disappeared  nor  Just Consistent .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ja-JP" sz="2400" b="1" dirty="0" smtClean="0">
                <a:solidFill>
                  <a:prstClr val="black"/>
                </a:solidFill>
              </a:rPr>
              <a:t>But the Changed Lepton Flavor Identified !     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ja-JP" sz="2400" dirty="0" smtClean="0">
              <a:solidFill>
                <a:prstClr val="black"/>
              </a:solidFill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ja-JP" sz="2400" dirty="0" smtClean="0">
                <a:solidFill>
                  <a:prstClr val="black"/>
                </a:solidFill>
              </a:rPr>
              <a:t>1</a:t>
            </a:r>
            <a:r>
              <a:rPr lang="en-US" altLang="ja-JP" sz="2400" baseline="30000" dirty="0" smtClean="0">
                <a:solidFill>
                  <a:prstClr val="black"/>
                </a:solidFill>
              </a:rPr>
              <a:t>st</a:t>
            </a:r>
            <a:r>
              <a:rPr lang="en-US" altLang="ja-JP" sz="2400" dirty="0" smtClean="0">
                <a:solidFill>
                  <a:prstClr val="black"/>
                </a:solidFill>
              </a:rPr>
              <a:t>  tau neutrino event reported  2010 May. PLB 691 (2010) 138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ja-JP" sz="2400" dirty="0" smtClean="0">
                <a:solidFill>
                  <a:prstClr val="black"/>
                </a:solidFill>
              </a:rPr>
              <a:t>2</a:t>
            </a:r>
            <a:r>
              <a:rPr lang="en-US" altLang="ja-JP" sz="2400" baseline="30000" dirty="0" smtClean="0">
                <a:solidFill>
                  <a:prstClr val="black"/>
                </a:solidFill>
              </a:rPr>
              <a:t>nd</a:t>
            </a:r>
            <a:r>
              <a:rPr lang="en-US" altLang="ja-JP" sz="2400" dirty="0" smtClean="0">
                <a:solidFill>
                  <a:prstClr val="black"/>
                </a:solidFill>
              </a:rPr>
              <a:t>  tau neutrino event reported 2012 Jun. </a:t>
            </a:r>
          </a:p>
        </p:txBody>
      </p:sp>
    </p:spTree>
    <p:extLst>
      <p:ext uri="{BB962C8B-B14F-4D97-AF65-F5344CB8AC3E}">
        <p14:creationId xmlns:p14="http://schemas.microsoft.com/office/powerpoint/2010/main" val="2561807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219" name="タイトル 1"/>
          <p:cNvSpPr>
            <a:spLocks noGrp="1"/>
          </p:cNvSpPr>
          <p:nvPr>
            <p:ph type="title" idx="4294967295"/>
          </p:nvPr>
        </p:nvSpPr>
        <p:spPr>
          <a:xfrm>
            <a:off x="251520" y="72008"/>
            <a:ext cx="8686800" cy="692696"/>
          </a:xfrm>
        </p:spPr>
        <p:txBody>
          <a:bodyPr/>
          <a:lstStyle/>
          <a:p>
            <a:r>
              <a:rPr lang="en-US" altLang="ja-JP" sz="4000" dirty="0" smtClean="0"/>
              <a:t>Neutrino oscillation detection</a:t>
            </a:r>
            <a:endParaRPr lang="ja-JP" altLang="en-US" sz="4000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4294967295"/>
          </p:nvPr>
        </p:nvSpPr>
        <p:spPr>
          <a:xfrm>
            <a:off x="457200" y="1000125"/>
            <a:ext cx="8291264" cy="340643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</a:pPr>
            <a:r>
              <a:rPr lang="en-US" altLang="ja-JP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Appearance method</a:t>
            </a:r>
            <a:endParaRPr lang="ja-JP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350222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1245343"/>
              </p:ext>
            </p:extLst>
          </p:nvPr>
        </p:nvGraphicFramePr>
        <p:xfrm>
          <a:off x="971600" y="2204864"/>
          <a:ext cx="6604000" cy="382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517" name="数式" r:id="rId4" imgW="5244840" imgH="304560" progId="Equation.3">
                  <p:embed/>
                </p:oleObj>
              </mc:Choice>
              <mc:Fallback>
                <p:oleObj name="数式" r:id="rId4" imgW="5244840" imgH="3045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71600" y="2204864"/>
                        <a:ext cx="6604000" cy="3825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0" name="コンテンツ プレースホルダ 2"/>
          <p:cNvSpPr txBox="1">
            <a:spLocks/>
          </p:cNvSpPr>
          <p:nvPr/>
        </p:nvSpPr>
        <p:spPr bwMode="auto">
          <a:xfrm>
            <a:off x="395536" y="3861048"/>
            <a:ext cx="8291264" cy="340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lnSpc>
                <a:spcPct val="80000"/>
              </a:lnSpc>
            </a:pPr>
            <a:r>
              <a:rPr lang="en-US" altLang="ja-JP" sz="2400" b="1" kern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Disappearance method</a:t>
            </a:r>
            <a:endParaRPr lang="ja-JP" altLang="en-US" sz="2400" b="1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4" name="オブジェクト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56257687"/>
              </p:ext>
            </p:extLst>
          </p:nvPr>
        </p:nvGraphicFramePr>
        <p:xfrm>
          <a:off x="899592" y="1412776"/>
          <a:ext cx="7804150" cy="1362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518" name="数式" r:id="rId6" imgW="3784600" imgH="660400" progId="Equation.3">
                  <p:embed/>
                </p:oleObj>
              </mc:Choice>
              <mc:Fallback>
                <p:oleObj name="数式" r:id="rId6" imgW="3784600" imgH="660400" progId="Equation.3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99592" y="1412776"/>
                        <a:ext cx="7804150" cy="13620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オブジェクト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61799339"/>
              </p:ext>
            </p:extLst>
          </p:nvPr>
        </p:nvGraphicFramePr>
        <p:xfrm>
          <a:off x="676275" y="4292600"/>
          <a:ext cx="8143875" cy="1362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519" name="数式" r:id="rId8" imgW="3949560" imgH="660240" progId="Equation.3">
                  <p:embed/>
                </p:oleObj>
              </mc:Choice>
              <mc:Fallback>
                <p:oleObj name="数式" r:id="rId8" imgW="3949560" imgH="660240" progId="Equation.3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6275" y="4292600"/>
                        <a:ext cx="8143875" cy="13620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テキスト ボックス 5"/>
          <p:cNvSpPr txBox="1"/>
          <p:nvPr/>
        </p:nvSpPr>
        <p:spPr>
          <a:xfrm>
            <a:off x="827584" y="2852936"/>
            <a:ext cx="561788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Detection by the </a:t>
            </a:r>
            <a:r>
              <a:rPr lang="en-US" altLang="ja-JP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new flavor appearance </a:t>
            </a:r>
            <a:r>
              <a:rPr lang="en-US" altLang="ja-JP" dirty="0" smtClean="0"/>
              <a:t>after Oscillation.</a:t>
            </a:r>
          </a:p>
          <a:p>
            <a:r>
              <a:rPr kumimoji="1" lang="en-US" altLang="ja-JP" sz="2400" dirty="0" smtClean="0">
                <a:sym typeface="Wingdings" panose="05000000000000000000" pitchFamily="2" charset="2"/>
              </a:rPr>
              <a:t></a:t>
            </a:r>
            <a:r>
              <a:rPr kumimoji="1" lang="en-US" altLang="ja-JP" dirty="0" smtClean="0">
                <a:sym typeface="Wingdings" panose="05000000000000000000" pitchFamily="2" charset="2"/>
              </a:rPr>
              <a:t> </a:t>
            </a:r>
            <a:r>
              <a:rPr kumimoji="1" lang="en-US" altLang="ja-JP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No doubt </a:t>
            </a:r>
            <a:r>
              <a:rPr kumimoji="1" lang="en-US" altLang="ja-JP" sz="2400" dirty="0" smtClean="0">
                <a:sym typeface="Wingdings" panose="05000000000000000000" pitchFamily="2" charset="2"/>
              </a:rPr>
              <a:t>for transit state.</a:t>
            </a:r>
            <a:endParaRPr kumimoji="1" lang="ja-JP" altLang="en-US" sz="2400" dirty="0"/>
          </a:p>
        </p:txBody>
      </p:sp>
      <p:graphicFrame>
        <p:nvGraphicFramePr>
          <p:cNvPr id="7" name="オブジェクト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30399308"/>
              </p:ext>
            </p:extLst>
          </p:nvPr>
        </p:nvGraphicFramePr>
        <p:xfrm>
          <a:off x="971600" y="5013176"/>
          <a:ext cx="6604000" cy="382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520" name="数式" r:id="rId10" imgW="5244840" imgH="304560" progId="Equation.3">
                  <p:embed/>
                </p:oleObj>
              </mc:Choice>
              <mc:Fallback>
                <p:oleObj name="数式" r:id="rId10" imgW="5244840" imgH="304560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71600" y="5013176"/>
                        <a:ext cx="6604000" cy="3825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4" name="テキスト ボックス 43"/>
          <p:cNvSpPr txBox="1"/>
          <p:nvPr/>
        </p:nvSpPr>
        <p:spPr>
          <a:xfrm>
            <a:off x="827584" y="5589240"/>
            <a:ext cx="5312352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Detection of </a:t>
            </a:r>
            <a:r>
              <a:rPr lang="en-US" altLang="ja-JP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original flavor decrease </a:t>
            </a:r>
            <a:r>
              <a:rPr lang="en-US" altLang="ja-JP" dirty="0" smtClean="0"/>
              <a:t>after Oscillation.</a:t>
            </a:r>
          </a:p>
          <a:p>
            <a:r>
              <a:rPr kumimoji="1" lang="en-US" altLang="ja-JP" sz="2400" b="1" dirty="0" smtClean="0">
                <a:sym typeface="Wingdings" panose="05000000000000000000" pitchFamily="2" charset="2"/>
              </a:rPr>
              <a:t> </a:t>
            </a:r>
            <a:r>
              <a:rPr kumimoji="1" lang="en-US" altLang="ja-JP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No information </a:t>
            </a:r>
            <a:r>
              <a:rPr kumimoji="1" lang="en-US" altLang="ja-JP" sz="2400" b="1" dirty="0" smtClean="0">
                <a:sym typeface="Wingdings" panose="05000000000000000000" pitchFamily="2" charset="2"/>
              </a:rPr>
              <a:t>for transit state.</a:t>
            </a:r>
            <a:endParaRPr kumimoji="1" lang="ja-JP" alt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132236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626" name="Picture 2" descr="matu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-33190"/>
            <a:ext cx="8610600" cy="6486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4627" name="Rectangle 3"/>
          <p:cNvSpPr>
            <a:spLocks noChangeArrowheads="1"/>
          </p:cNvSpPr>
          <p:nvPr/>
        </p:nvSpPr>
        <p:spPr bwMode="auto">
          <a:xfrm>
            <a:off x="838200" y="3581400"/>
            <a:ext cx="2743200" cy="914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eaLnBrk="1" hangingPunct="1"/>
            <a:endParaRPr lang="ja-JP" altLang="en-US" sz="4400">
              <a:solidFill>
                <a:srgbClr val="FFFFFF"/>
              </a:solidFill>
              <a:latin typeface="Arial" pitchFamily="34" charset="0"/>
            </a:endParaRPr>
          </a:p>
        </p:txBody>
      </p:sp>
      <p:sp>
        <p:nvSpPr>
          <p:cNvPr id="154628" name="Rectangle 4"/>
          <p:cNvSpPr>
            <a:spLocks noChangeArrowheads="1"/>
          </p:cNvSpPr>
          <p:nvPr/>
        </p:nvSpPr>
        <p:spPr bwMode="auto">
          <a:xfrm>
            <a:off x="2971800" y="0"/>
            <a:ext cx="3733800" cy="838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eaLnBrk="1" hangingPunct="1"/>
            <a:endParaRPr lang="ja-JP" altLang="en-US" sz="4400">
              <a:solidFill>
                <a:srgbClr val="FFFFFF"/>
              </a:solidFill>
              <a:latin typeface="Arial" pitchFamily="34" charset="0"/>
            </a:endParaRPr>
          </a:p>
        </p:txBody>
      </p:sp>
      <p:sp>
        <p:nvSpPr>
          <p:cNvPr id="154629" name="Text Box 5"/>
          <p:cNvSpPr txBox="1">
            <a:spLocks noChangeArrowheads="1"/>
          </p:cNvSpPr>
          <p:nvPr/>
        </p:nvSpPr>
        <p:spPr bwMode="auto">
          <a:xfrm>
            <a:off x="5867400" y="981075"/>
            <a:ext cx="57626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ja-JP" altLang="ja-JP" sz="180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54630" name="Text Box 6"/>
          <p:cNvSpPr txBox="1">
            <a:spLocks noChangeArrowheads="1"/>
          </p:cNvSpPr>
          <p:nvPr/>
        </p:nvSpPr>
        <p:spPr bwMode="auto">
          <a:xfrm>
            <a:off x="1042988" y="3068638"/>
            <a:ext cx="2376487" cy="10541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ja-JP" sz="1800" b="1">
                <a:solidFill>
                  <a:srgbClr val="FF0000"/>
                </a:solidFill>
                <a:latin typeface="Arial" pitchFamily="34" charset="0"/>
              </a:rPr>
              <a:t>Tungsten Beam Dump 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altLang="ja-JP" sz="1800" b="1">
                <a:solidFill>
                  <a:srgbClr val="FF0000"/>
                </a:solidFill>
                <a:latin typeface="Arial" pitchFamily="34" charset="0"/>
              </a:rPr>
              <a:t>1m long</a:t>
            </a:r>
          </a:p>
        </p:txBody>
      </p:sp>
      <p:sp>
        <p:nvSpPr>
          <p:cNvPr id="154631" name="Text Box 7"/>
          <p:cNvSpPr txBox="1">
            <a:spLocks noChangeArrowheads="1"/>
          </p:cNvSpPr>
          <p:nvPr/>
        </p:nvSpPr>
        <p:spPr bwMode="auto">
          <a:xfrm>
            <a:off x="611188" y="981075"/>
            <a:ext cx="1223962" cy="304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ja-JP" sz="1400" b="1">
                <a:solidFill>
                  <a:srgbClr val="000000"/>
                </a:solidFill>
                <a:latin typeface="Arial" pitchFamily="34" charset="0"/>
              </a:rPr>
              <a:t>TEVATRON</a:t>
            </a:r>
          </a:p>
        </p:txBody>
      </p:sp>
      <p:sp>
        <p:nvSpPr>
          <p:cNvPr id="154632" name="Text Box 8"/>
          <p:cNvSpPr txBox="1">
            <a:spLocks noChangeArrowheads="1"/>
          </p:cNvSpPr>
          <p:nvPr/>
        </p:nvSpPr>
        <p:spPr bwMode="auto">
          <a:xfrm rot="2007260">
            <a:off x="2195513" y="549275"/>
            <a:ext cx="1223962" cy="5810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ja-JP" sz="1600" b="1">
                <a:solidFill>
                  <a:srgbClr val="000000"/>
                </a:solidFill>
                <a:latin typeface="Arial" pitchFamily="34" charset="0"/>
              </a:rPr>
              <a:t>800GeV Proton</a:t>
            </a:r>
          </a:p>
        </p:txBody>
      </p:sp>
      <p:sp>
        <p:nvSpPr>
          <p:cNvPr id="154633" name="Text Box 9"/>
          <p:cNvSpPr txBox="1">
            <a:spLocks noChangeArrowheads="1"/>
          </p:cNvSpPr>
          <p:nvPr/>
        </p:nvSpPr>
        <p:spPr bwMode="auto">
          <a:xfrm>
            <a:off x="2124075" y="4941888"/>
            <a:ext cx="3240088" cy="10541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ja-JP" sz="1800" b="1">
                <a:solidFill>
                  <a:srgbClr val="333399"/>
                </a:solidFill>
                <a:latin typeface="Arial" pitchFamily="34" charset="0"/>
              </a:rPr>
              <a:t>Emulsion- Scintillating Fiber Hybrid Target</a:t>
            </a:r>
          </a:p>
          <a:p>
            <a:pPr algn="ctr" eaLnBrk="1" hangingPunct="1">
              <a:spcBef>
                <a:spcPct val="50000"/>
              </a:spcBef>
            </a:pPr>
            <a:endParaRPr lang="en-US" altLang="ja-JP" sz="1800" b="1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54634" name="Text Box 10"/>
          <p:cNvSpPr txBox="1">
            <a:spLocks noChangeArrowheads="1"/>
          </p:cNvSpPr>
          <p:nvPr/>
        </p:nvSpPr>
        <p:spPr bwMode="auto">
          <a:xfrm>
            <a:off x="5795963" y="908050"/>
            <a:ext cx="2952750" cy="7794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ja-JP" sz="1800" b="1">
                <a:solidFill>
                  <a:srgbClr val="000000"/>
                </a:solidFill>
                <a:latin typeface="Arial" pitchFamily="34" charset="0"/>
              </a:rPr>
              <a:t>Muon Sweeping Magnet</a:t>
            </a:r>
          </a:p>
          <a:p>
            <a:pPr eaLnBrk="1" hangingPunct="1">
              <a:spcBef>
                <a:spcPct val="50000"/>
              </a:spcBef>
            </a:pPr>
            <a:endParaRPr lang="en-US" altLang="ja-JP" sz="1800" b="1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54635" name="Text Box 11"/>
          <p:cNvSpPr txBox="1">
            <a:spLocks noChangeArrowheads="1"/>
          </p:cNvSpPr>
          <p:nvPr/>
        </p:nvSpPr>
        <p:spPr bwMode="auto">
          <a:xfrm>
            <a:off x="6746875" y="561975"/>
            <a:ext cx="2449513" cy="3667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ja-JP" sz="1800" b="1">
                <a:solidFill>
                  <a:srgbClr val="000000"/>
                </a:solidFill>
                <a:latin typeface="Arial" pitchFamily="34" charset="0"/>
              </a:rPr>
              <a:t>Iron/Pb Shield</a:t>
            </a:r>
          </a:p>
        </p:txBody>
      </p:sp>
      <p:sp>
        <p:nvSpPr>
          <p:cNvPr id="154636" name="Text Box 12"/>
          <p:cNvSpPr txBox="1">
            <a:spLocks noChangeArrowheads="1"/>
          </p:cNvSpPr>
          <p:nvPr/>
        </p:nvSpPr>
        <p:spPr bwMode="auto">
          <a:xfrm>
            <a:off x="6084888" y="6165850"/>
            <a:ext cx="2808287" cy="3667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ja-JP" sz="1800" b="1">
                <a:solidFill>
                  <a:srgbClr val="000000"/>
                </a:solidFill>
                <a:latin typeface="Arial" pitchFamily="34" charset="0"/>
              </a:rPr>
              <a:t>Prompt Neutrino Beam</a:t>
            </a:r>
          </a:p>
        </p:txBody>
      </p:sp>
      <p:sp>
        <p:nvSpPr>
          <p:cNvPr id="154637" name="Rectangle 13"/>
          <p:cNvSpPr>
            <a:spLocks noChangeArrowheads="1"/>
          </p:cNvSpPr>
          <p:nvPr/>
        </p:nvSpPr>
        <p:spPr bwMode="auto">
          <a:xfrm>
            <a:off x="0" y="6096000"/>
            <a:ext cx="2990850" cy="762000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algn="ctr" eaLnBrk="1" hangingPunct="1"/>
            <a:r>
              <a:rPr lang="it-IT" altLang="ja-JP" sz="4000">
                <a:solidFill>
                  <a:srgbClr val="FFFFFF"/>
                </a:solidFill>
                <a:latin typeface="Arial" pitchFamily="34" charset="0"/>
              </a:rPr>
              <a:t>DONUT</a:t>
            </a:r>
            <a:endParaRPr lang="en-GB" altLang="ja-JP" sz="4000">
              <a:solidFill>
                <a:srgbClr val="FFFFFF"/>
              </a:solidFill>
              <a:latin typeface="Arial" pitchFamily="34" charset="0"/>
            </a:endParaRPr>
          </a:p>
        </p:txBody>
      </p:sp>
      <p:sp>
        <p:nvSpPr>
          <p:cNvPr id="154638" name="Rectangle 4"/>
          <p:cNvSpPr>
            <a:spLocks noChangeArrowheads="1"/>
          </p:cNvSpPr>
          <p:nvPr/>
        </p:nvSpPr>
        <p:spPr bwMode="auto">
          <a:xfrm>
            <a:off x="2971800" y="0"/>
            <a:ext cx="5921375" cy="9080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eaLnBrk="1" hangingPunct="1"/>
            <a:r>
              <a:rPr lang="en-US" altLang="ja-JP" sz="3100" b="1" dirty="0" smtClean="0"/>
              <a:t>Observation of </a:t>
            </a:r>
            <a:r>
              <a:rPr lang="en-US" altLang="ja-JP" sz="3100" b="1" dirty="0" smtClean="0">
                <a:latin typeface="Symbol" panose="05050102010706020507" pitchFamily="18" charset="2"/>
              </a:rPr>
              <a:t>nt</a:t>
            </a:r>
            <a:r>
              <a:rPr lang="ja-JP" altLang="en-US" sz="3100" b="1" dirty="0" smtClean="0"/>
              <a:t> </a:t>
            </a:r>
            <a:r>
              <a:rPr lang="en-US" altLang="ja-JP" sz="3100" b="1" dirty="0" smtClean="0"/>
              <a:t>@NEUTRINO98</a:t>
            </a:r>
            <a:endParaRPr lang="en-US" altLang="ja-JP" sz="3100" b="1" dirty="0"/>
          </a:p>
          <a:p>
            <a:pPr eaLnBrk="1" hangingPunct="1"/>
            <a:r>
              <a:rPr lang="en-US" altLang="ja-JP" sz="3100" b="1" dirty="0"/>
              <a:t> </a:t>
            </a:r>
            <a:r>
              <a:rPr lang="en-US" altLang="ja-JP" sz="3100" b="1" dirty="0" smtClean="0"/>
              <a:t>                              (</a:t>
            </a:r>
            <a:r>
              <a:rPr lang="en-US" altLang="ja-JP" sz="3100" b="1" dirty="0" err="1" smtClean="0"/>
              <a:t>M.Nakamura</a:t>
            </a:r>
            <a:r>
              <a:rPr lang="en-US" altLang="ja-JP" sz="3100" b="1" dirty="0" smtClean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758453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ja-JP" altLang="ja-JP" smtClean="0"/>
          </a:p>
        </p:txBody>
      </p:sp>
      <p:pic>
        <p:nvPicPr>
          <p:cNvPr id="155651" name="Picture 4" descr="3039_01910_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38" y="846138"/>
            <a:ext cx="8037512" cy="588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5652" name="Text Box 5"/>
          <p:cNvSpPr txBox="1">
            <a:spLocks noChangeArrowheads="1"/>
          </p:cNvSpPr>
          <p:nvPr/>
        </p:nvSpPr>
        <p:spPr bwMode="auto">
          <a:xfrm>
            <a:off x="5076825" y="5734050"/>
            <a:ext cx="3887788" cy="830263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ja-JP">
                <a:solidFill>
                  <a:schemeClr val="bg1"/>
                </a:solidFill>
                <a:latin typeface="Arial" pitchFamily="34" charset="0"/>
              </a:rPr>
              <a:t> 3 Tau Neutrino Events until 1998 (Final 9 events)</a:t>
            </a:r>
          </a:p>
        </p:txBody>
      </p:sp>
      <p:sp>
        <p:nvSpPr>
          <p:cNvPr id="155653" name="Rectangle 4"/>
          <p:cNvSpPr>
            <a:spLocks noChangeArrowheads="1"/>
          </p:cNvSpPr>
          <p:nvPr/>
        </p:nvSpPr>
        <p:spPr bwMode="auto">
          <a:xfrm>
            <a:off x="1619672" y="-1901"/>
            <a:ext cx="5921375" cy="90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eaLnBrk="1" hangingPunct="1"/>
            <a:r>
              <a:rPr lang="en-US" altLang="ja-JP" sz="3100" b="1" dirty="0" smtClean="0"/>
              <a:t>First observation of </a:t>
            </a:r>
            <a:r>
              <a:rPr lang="en-US" altLang="ja-JP" sz="3100" b="1" dirty="0" smtClean="0">
                <a:latin typeface="Symbol" panose="05050102010706020507" pitchFamily="18" charset="2"/>
              </a:rPr>
              <a:t>nt</a:t>
            </a:r>
            <a:r>
              <a:rPr lang="en-US" altLang="ja-JP" sz="3100" b="1" dirty="0" smtClean="0"/>
              <a:t> @NEUTRINO98</a:t>
            </a:r>
          </a:p>
          <a:p>
            <a:pPr eaLnBrk="1" hangingPunct="1"/>
            <a:r>
              <a:rPr lang="en-US" altLang="ja-JP" sz="3100" b="1" dirty="0"/>
              <a:t> </a:t>
            </a:r>
            <a:r>
              <a:rPr lang="en-US" altLang="ja-JP" sz="3100" b="1" dirty="0" smtClean="0"/>
              <a:t>                                         (</a:t>
            </a:r>
            <a:r>
              <a:rPr lang="en-US" altLang="ja-JP" sz="3100" b="1" dirty="0" err="1" smtClean="0"/>
              <a:t>M.Nakamura</a:t>
            </a:r>
            <a:r>
              <a:rPr lang="en-US" altLang="ja-JP" sz="3100" b="1" dirty="0" smtClean="0"/>
              <a:t>)</a:t>
            </a:r>
            <a:endParaRPr lang="ja-JP" altLang="en-US" sz="3100" b="1" dirty="0"/>
          </a:p>
        </p:txBody>
      </p:sp>
    </p:spTree>
    <p:extLst>
      <p:ext uri="{BB962C8B-B14F-4D97-AF65-F5344CB8AC3E}">
        <p14:creationId xmlns:p14="http://schemas.microsoft.com/office/powerpoint/2010/main" val="1917924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711" name="Text Box 36"/>
          <p:cNvSpPr txBox="1">
            <a:spLocks noChangeArrowheads="1"/>
          </p:cNvSpPr>
          <p:nvPr/>
        </p:nvSpPr>
        <p:spPr bwMode="auto">
          <a:xfrm>
            <a:off x="2627784" y="44624"/>
            <a:ext cx="3739924" cy="5847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5" tIns="45718" rIns="91435" bIns="45718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kumimoji="0" lang="en-GB" altLang="ja-JP" sz="3200" dirty="0" smtClean="0">
                <a:solidFill>
                  <a:srgbClr val="FFFFFF"/>
                </a:solidFill>
                <a:latin typeface="Arial" pitchFamily="34" charset="0"/>
              </a:rPr>
              <a:t>OPERA </a:t>
            </a:r>
            <a:r>
              <a:rPr kumimoji="0" lang="en-US" altLang="ja-JP" sz="3200" dirty="0" smtClean="0">
                <a:solidFill>
                  <a:srgbClr val="FFFFFF"/>
                </a:solidFill>
                <a:latin typeface="Arial" pitchFamily="34" charset="0"/>
              </a:rPr>
              <a:t>experiment</a:t>
            </a:r>
            <a:endParaRPr kumimoji="0" lang="en-GB" altLang="ja-JP" dirty="0" smtClean="0">
              <a:solidFill>
                <a:srgbClr val="FFFFFF"/>
              </a:solidFill>
              <a:latin typeface="Arial" pitchFamily="34" charset="0"/>
            </a:endParaRPr>
          </a:p>
        </p:txBody>
      </p:sp>
      <p:grpSp>
        <p:nvGrpSpPr>
          <p:cNvPr id="2" name="グループ化 1"/>
          <p:cNvGrpSpPr/>
          <p:nvPr/>
        </p:nvGrpSpPr>
        <p:grpSpPr>
          <a:xfrm>
            <a:off x="1331640" y="3068960"/>
            <a:ext cx="6120928" cy="3744416"/>
            <a:chOff x="34925" y="1330325"/>
            <a:chExt cx="8713788" cy="4895950"/>
          </a:xfrm>
        </p:grpSpPr>
        <p:grpSp>
          <p:nvGrpSpPr>
            <p:cNvPr id="157699" name="Group 3"/>
            <p:cNvGrpSpPr>
              <a:grpSpLocks/>
            </p:cNvGrpSpPr>
            <p:nvPr/>
          </p:nvGrpSpPr>
          <p:grpSpPr bwMode="auto">
            <a:xfrm>
              <a:off x="36513" y="1452564"/>
              <a:ext cx="2735262" cy="598488"/>
              <a:chOff x="23" y="888"/>
              <a:chExt cx="1723" cy="377"/>
            </a:xfrm>
          </p:grpSpPr>
          <p:sp>
            <p:nvSpPr>
              <p:cNvPr id="157732" name="Text Box 4"/>
              <p:cNvSpPr txBox="1">
                <a:spLocks noChangeArrowheads="1"/>
              </p:cNvSpPr>
              <p:nvPr/>
            </p:nvSpPr>
            <p:spPr bwMode="auto">
              <a:xfrm>
                <a:off x="23" y="888"/>
                <a:ext cx="1360" cy="28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119298" tIns="59650" rIns="119298" bIns="59650">
                <a:spAutoFit/>
              </a:bodyPr>
              <a:lstStyle>
                <a:lvl1pPr defTabSz="1193800" eaLnBrk="0" hangingPunct="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1pPr>
                <a:lvl2pPr marL="742950" indent="-285750" defTabSz="1193800" eaLnBrk="0" hangingPunct="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2pPr>
                <a:lvl3pPr marL="1143000" indent="-228600" defTabSz="1193800" eaLnBrk="0" hangingPunct="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3pPr>
                <a:lvl4pPr marL="1600200" indent="-228600" defTabSz="1193800" eaLnBrk="0" hangingPunct="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4pPr>
                <a:lvl5pPr marL="2057400" indent="-228600" defTabSz="1193800" eaLnBrk="0" hangingPunct="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5pPr>
                <a:lvl6pPr marL="2514600" indent="-228600" defTabSz="11938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6pPr>
                <a:lvl7pPr marL="2971800" indent="-228600" defTabSz="11938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7pPr>
                <a:lvl8pPr marL="3429000" indent="-228600" defTabSz="11938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8pPr>
                <a:lvl9pPr marL="3886200" indent="-228600" defTabSz="11938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9pPr>
              </a:lstStyle>
              <a:p>
                <a:pPr fontAlgn="base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0" lang="en-GB" altLang="ja-JP" sz="1200" b="1" dirty="0" smtClean="0">
                    <a:solidFill>
                      <a:srgbClr val="FF8000"/>
                    </a:solidFill>
                    <a:latin typeface="Arial" pitchFamily="34" charset="0"/>
                  </a:rPr>
                  <a:t>Belgium</a:t>
                </a:r>
                <a:endParaRPr kumimoji="0" lang="en-GB" altLang="ja-JP" sz="1200" b="1" dirty="0" smtClean="0">
                  <a:solidFill>
                    <a:srgbClr val="0000FF"/>
                  </a:solidFill>
                  <a:latin typeface="Arial" pitchFamily="34" charset="0"/>
                </a:endParaRPr>
              </a:p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0" lang="en-GB" altLang="ja-JP" sz="1100" dirty="0" smtClean="0">
                    <a:solidFill>
                      <a:srgbClr val="808080"/>
                    </a:solidFill>
                    <a:latin typeface="Arial" pitchFamily="34" charset="0"/>
                  </a:rPr>
                  <a:t>ULB Brussels</a:t>
                </a:r>
              </a:p>
            </p:txBody>
          </p:sp>
          <p:pic>
            <p:nvPicPr>
              <p:cNvPr id="157733" name="Picture 5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47" y="888"/>
                <a:ext cx="499" cy="377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157700" name="Group 6"/>
            <p:cNvGrpSpPr>
              <a:grpSpLocks/>
            </p:cNvGrpSpPr>
            <p:nvPr/>
          </p:nvGrpSpPr>
          <p:grpSpPr bwMode="auto">
            <a:xfrm>
              <a:off x="36513" y="2297115"/>
              <a:ext cx="2735262" cy="415925"/>
              <a:chOff x="23" y="1420"/>
              <a:chExt cx="1723" cy="262"/>
            </a:xfrm>
          </p:grpSpPr>
          <p:sp>
            <p:nvSpPr>
              <p:cNvPr id="157730" name="Text Box 7"/>
              <p:cNvSpPr txBox="1">
                <a:spLocks noChangeArrowheads="1"/>
              </p:cNvSpPr>
              <p:nvPr/>
            </p:nvSpPr>
            <p:spPr bwMode="auto">
              <a:xfrm>
                <a:off x="23" y="1420"/>
                <a:ext cx="952" cy="26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119298" tIns="59650" rIns="119298" bIns="59650">
                <a:spAutoFit/>
              </a:bodyPr>
              <a:lstStyle>
                <a:lvl1pPr defTabSz="1193800" eaLnBrk="0" hangingPunct="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1pPr>
                <a:lvl2pPr marL="742950" indent="-285750" defTabSz="1193800" eaLnBrk="0" hangingPunct="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2pPr>
                <a:lvl3pPr marL="1143000" indent="-228600" defTabSz="1193800" eaLnBrk="0" hangingPunct="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3pPr>
                <a:lvl4pPr marL="1600200" indent="-228600" defTabSz="1193800" eaLnBrk="0" hangingPunct="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4pPr>
                <a:lvl5pPr marL="2057400" indent="-228600" defTabSz="1193800" eaLnBrk="0" hangingPunct="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5pPr>
                <a:lvl6pPr marL="2514600" indent="-228600" defTabSz="11938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6pPr>
                <a:lvl7pPr marL="2971800" indent="-228600" defTabSz="11938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7pPr>
                <a:lvl8pPr marL="3429000" indent="-228600" defTabSz="11938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8pPr>
                <a:lvl9pPr marL="3886200" indent="-228600" defTabSz="11938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9pPr>
              </a:lstStyle>
              <a:p>
                <a:pPr fontAlgn="base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0" lang="en-GB" altLang="ja-JP" sz="1200" b="1" dirty="0" smtClean="0">
                    <a:solidFill>
                      <a:srgbClr val="FF8000"/>
                    </a:solidFill>
                    <a:latin typeface="Arial" pitchFamily="34" charset="0"/>
                  </a:rPr>
                  <a:t>Croatia</a:t>
                </a:r>
                <a:endParaRPr kumimoji="0" lang="en-GB" altLang="ja-JP" sz="1200" b="1" dirty="0" smtClean="0">
                  <a:solidFill>
                    <a:srgbClr val="0000FF"/>
                  </a:solidFill>
                  <a:latin typeface="Arial" pitchFamily="34" charset="0"/>
                </a:endParaRPr>
              </a:p>
              <a:p>
                <a:pPr fontAlgn="base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0" lang="en-GB" altLang="ja-JP" sz="1100" dirty="0" smtClean="0">
                    <a:solidFill>
                      <a:srgbClr val="808080"/>
                    </a:solidFill>
                    <a:latin typeface="Arial" pitchFamily="34" charset="0"/>
                  </a:rPr>
                  <a:t>IRB Zagreb</a:t>
                </a:r>
              </a:p>
            </p:txBody>
          </p:sp>
          <p:pic>
            <p:nvPicPr>
              <p:cNvPr id="157731" name="Picture 8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47" y="1420"/>
                <a:ext cx="499" cy="225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157701" name="Group 9"/>
            <p:cNvGrpSpPr>
              <a:grpSpLocks/>
            </p:cNvGrpSpPr>
            <p:nvPr/>
          </p:nvGrpSpPr>
          <p:grpSpPr bwMode="auto">
            <a:xfrm>
              <a:off x="34925" y="3090866"/>
              <a:ext cx="2736850" cy="725488"/>
              <a:chOff x="22" y="1920"/>
              <a:chExt cx="1724" cy="457"/>
            </a:xfrm>
          </p:grpSpPr>
          <p:sp>
            <p:nvSpPr>
              <p:cNvPr id="157728" name="Text Box 10"/>
              <p:cNvSpPr txBox="1">
                <a:spLocks noChangeArrowheads="1"/>
              </p:cNvSpPr>
              <p:nvPr/>
            </p:nvSpPr>
            <p:spPr bwMode="auto">
              <a:xfrm>
                <a:off x="22" y="1920"/>
                <a:ext cx="1467" cy="45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119298" tIns="59650" rIns="119298" bIns="59650">
                <a:spAutoFit/>
              </a:bodyPr>
              <a:lstStyle>
                <a:lvl1pPr defTabSz="1193800" eaLnBrk="0" hangingPunct="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1pPr>
                <a:lvl2pPr marL="742950" indent="-285750" defTabSz="1193800" eaLnBrk="0" hangingPunct="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2pPr>
                <a:lvl3pPr marL="1143000" indent="-228600" defTabSz="1193800" eaLnBrk="0" hangingPunct="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3pPr>
                <a:lvl4pPr marL="1600200" indent="-228600" defTabSz="1193800" eaLnBrk="0" hangingPunct="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4pPr>
                <a:lvl5pPr marL="2057400" indent="-228600" defTabSz="1193800" eaLnBrk="0" hangingPunct="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5pPr>
                <a:lvl6pPr marL="2514600" indent="-228600" defTabSz="11938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6pPr>
                <a:lvl7pPr marL="2971800" indent="-228600" defTabSz="11938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7pPr>
                <a:lvl8pPr marL="3429000" indent="-228600" defTabSz="11938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8pPr>
                <a:lvl9pPr marL="3886200" indent="-228600" defTabSz="11938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9pPr>
              </a:lstStyle>
              <a:p>
                <a:pPr fontAlgn="base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0" lang="en-GB" altLang="ja-JP" sz="1200" b="1" dirty="0" smtClean="0">
                    <a:solidFill>
                      <a:srgbClr val="FF8000"/>
                    </a:solidFill>
                    <a:latin typeface="Arial" pitchFamily="34" charset="0"/>
                  </a:rPr>
                  <a:t>France</a:t>
                </a:r>
                <a:endParaRPr kumimoji="0" lang="en-GB" altLang="ja-JP" sz="1200" b="1" dirty="0" smtClean="0">
                  <a:solidFill>
                    <a:srgbClr val="0000FF"/>
                  </a:solidFill>
                  <a:latin typeface="Arial" pitchFamily="34" charset="0"/>
                </a:endParaRPr>
              </a:p>
              <a:p>
                <a:pPr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0" lang="en-GB" altLang="ja-JP" sz="1100" dirty="0" smtClean="0">
                    <a:solidFill>
                      <a:srgbClr val="808080"/>
                    </a:solidFill>
                    <a:latin typeface="Arial" pitchFamily="34" charset="0"/>
                  </a:rPr>
                  <a:t>LAPP Annecy</a:t>
                </a:r>
              </a:p>
              <a:p>
                <a:pPr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0" lang="en-GB" altLang="ja-JP" sz="1100" dirty="0" smtClean="0">
                    <a:solidFill>
                      <a:srgbClr val="808080"/>
                    </a:solidFill>
                    <a:latin typeface="Arial" pitchFamily="34" charset="0"/>
                  </a:rPr>
                  <a:t>IPNL Lyon</a:t>
                </a:r>
              </a:p>
              <a:p>
                <a:pPr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0" lang="en-GB" altLang="ja-JP" sz="1100" dirty="0" smtClean="0">
                    <a:solidFill>
                      <a:srgbClr val="808080"/>
                    </a:solidFill>
                    <a:latin typeface="Arial" pitchFamily="34" charset="0"/>
                  </a:rPr>
                  <a:t>IPHC Strasbourg</a:t>
                </a:r>
              </a:p>
            </p:txBody>
          </p:sp>
          <p:pic>
            <p:nvPicPr>
              <p:cNvPr id="157729" name="Picture 11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53546"/>
              <a:stretch>
                <a:fillRect/>
              </a:stretch>
            </p:blipFill>
            <p:spPr bwMode="auto">
              <a:xfrm>
                <a:off x="1247" y="1920"/>
                <a:ext cx="499" cy="30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157702" name="Group 12"/>
            <p:cNvGrpSpPr>
              <a:grpSpLocks/>
            </p:cNvGrpSpPr>
            <p:nvPr/>
          </p:nvGrpSpPr>
          <p:grpSpPr bwMode="auto">
            <a:xfrm>
              <a:off x="34925" y="4378325"/>
              <a:ext cx="2738438" cy="442913"/>
              <a:chOff x="22" y="2731"/>
              <a:chExt cx="1725" cy="279"/>
            </a:xfrm>
          </p:grpSpPr>
          <p:sp>
            <p:nvSpPr>
              <p:cNvPr id="157726" name="Text Box 13"/>
              <p:cNvSpPr txBox="1">
                <a:spLocks noChangeArrowheads="1"/>
              </p:cNvSpPr>
              <p:nvPr/>
            </p:nvSpPr>
            <p:spPr bwMode="auto">
              <a:xfrm>
                <a:off x="22" y="2731"/>
                <a:ext cx="1230" cy="26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119298" tIns="59650" rIns="119298" bIns="59650">
                <a:spAutoFit/>
              </a:bodyPr>
              <a:lstStyle>
                <a:lvl1pPr defTabSz="1193800" eaLnBrk="0" hangingPunct="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1pPr>
                <a:lvl2pPr marL="742950" indent="-285750" defTabSz="1193800" eaLnBrk="0" hangingPunct="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2pPr>
                <a:lvl3pPr marL="1143000" indent="-228600" defTabSz="1193800" eaLnBrk="0" hangingPunct="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3pPr>
                <a:lvl4pPr marL="1600200" indent="-228600" defTabSz="1193800" eaLnBrk="0" hangingPunct="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4pPr>
                <a:lvl5pPr marL="2057400" indent="-228600" defTabSz="1193800" eaLnBrk="0" hangingPunct="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5pPr>
                <a:lvl6pPr marL="2514600" indent="-228600" defTabSz="11938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6pPr>
                <a:lvl7pPr marL="2971800" indent="-228600" defTabSz="11938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7pPr>
                <a:lvl8pPr marL="3429000" indent="-228600" defTabSz="11938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8pPr>
                <a:lvl9pPr marL="3886200" indent="-228600" defTabSz="11938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9pPr>
              </a:lstStyle>
              <a:p>
                <a:pPr fontAlgn="base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0" lang="en-GB" altLang="ja-JP" sz="1200" b="1" smtClean="0">
                    <a:solidFill>
                      <a:srgbClr val="FF8000"/>
                    </a:solidFill>
                    <a:latin typeface="Arial" pitchFamily="34" charset="0"/>
                  </a:rPr>
                  <a:t>Germany</a:t>
                </a:r>
                <a:endParaRPr kumimoji="0" lang="en-GB" altLang="ja-JP" sz="1200" b="1" smtClean="0">
                  <a:solidFill>
                    <a:srgbClr val="0000FF"/>
                  </a:solidFill>
                  <a:latin typeface="Arial" pitchFamily="34" charset="0"/>
                </a:endParaRPr>
              </a:p>
              <a:p>
                <a:pPr fontAlgn="base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0" lang="en-GB" altLang="ja-JP" sz="1100" smtClean="0">
                    <a:solidFill>
                      <a:srgbClr val="808080"/>
                    </a:solidFill>
                    <a:latin typeface="Arial" pitchFamily="34" charset="0"/>
                  </a:rPr>
                  <a:t>Hamburg</a:t>
                </a:r>
              </a:p>
            </p:txBody>
          </p:sp>
          <p:pic>
            <p:nvPicPr>
              <p:cNvPr id="157727" name="Picture 14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0800000" flipH="1" flipV="1">
                <a:off x="1248" y="2731"/>
                <a:ext cx="499" cy="279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157703" name="Group 15"/>
            <p:cNvGrpSpPr>
              <a:grpSpLocks/>
            </p:cNvGrpSpPr>
            <p:nvPr/>
          </p:nvGrpSpPr>
          <p:grpSpPr bwMode="auto">
            <a:xfrm>
              <a:off x="3273425" y="1452563"/>
              <a:ext cx="2378075" cy="1641475"/>
              <a:chOff x="1882" y="890"/>
              <a:chExt cx="1498" cy="1034"/>
            </a:xfrm>
          </p:grpSpPr>
          <p:sp>
            <p:nvSpPr>
              <p:cNvPr id="157724" name="Text Box 16"/>
              <p:cNvSpPr txBox="1">
                <a:spLocks noChangeArrowheads="1"/>
              </p:cNvSpPr>
              <p:nvPr/>
            </p:nvSpPr>
            <p:spPr bwMode="auto">
              <a:xfrm>
                <a:off x="1882" y="891"/>
                <a:ext cx="1292" cy="103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119298" tIns="59650" rIns="119298" bIns="59650">
                <a:spAutoFit/>
              </a:bodyPr>
              <a:lstStyle>
                <a:lvl1pPr defTabSz="1193800" eaLnBrk="0" hangingPunct="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1pPr>
                <a:lvl2pPr marL="742950" indent="-285750" defTabSz="1193800" eaLnBrk="0" hangingPunct="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2pPr>
                <a:lvl3pPr marL="1143000" indent="-228600" defTabSz="1193800" eaLnBrk="0" hangingPunct="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3pPr>
                <a:lvl4pPr marL="1600200" indent="-228600" defTabSz="1193800" eaLnBrk="0" hangingPunct="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4pPr>
                <a:lvl5pPr marL="2057400" indent="-228600" defTabSz="1193800" eaLnBrk="0" hangingPunct="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5pPr>
                <a:lvl6pPr marL="2514600" indent="-228600" defTabSz="11938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6pPr>
                <a:lvl7pPr marL="2971800" indent="-228600" defTabSz="11938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7pPr>
                <a:lvl8pPr marL="3429000" indent="-228600" defTabSz="11938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8pPr>
                <a:lvl9pPr marL="3886200" indent="-228600" defTabSz="11938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9pPr>
              </a:lstStyle>
              <a:p>
                <a:pPr fontAlgn="base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0" lang="en-GB" altLang="ja-JP" sz="1200" b="1" smtClean="0">
                    <a:solidFill>
                      <a:srgbClr val="FF8000"/>
                    </a:solidFill>
                    <a:latin typeface="Arial" pitchFamily="34" charset="0"/>
                  </a:rPr>
                  <a:t>Italy</a:t>
                </a:r>
                <a:endParaRPr kumimoji="0" lang="en-GB" altLang="ja-JP" sz="1200" b="1" smtClean="0">
                  <a:solidFill>
                    <a:srgbClr val="0000FF"/>
                  </a:solidFill>
                  <a:latin typeface="Arial" pitchFamily="34" charset="0"/>
                </a:endParaRPr>
              </a:p>
              <a:p>
                <a:pPr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0" lang="en-GB" altLang="ja-JP" sz="1100" smtClean="0">
                    <a:solidFill>
                      <a:srgbClr val="808080"/>
                    </a:solidFill>
                    <a:latin typeface="Arial" pitchFamily="34" charset="0"/>
                  </a:rPr>
                  <a:t>Bari</a:t>
                </a:r>
              </a:p>
              <a:p>
                <a:pPr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0" lang="en-GB" altLang="ja-JP" sz="1100" smtClean="0">
                    <a:solidFill>
                      <a:srgbClr val="808080"/>
                    </a:solidFill>
                    <a:latin typeface="Arial" pitchFamily="34" charset="0"/>
                  </a:rPr>
                  <a:t>Bologna</a:t>
                </a:r>
              </a:p>
              <a:p>
                <a:pPr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0" lang="en-GB" altLang="ja-JP" sz="1100" smtClean="0">
                    <a:solidFill>
                      <a:srgbClr val="808080"/>
                    </a:solidFill>
                    <a:latin typeface="Arial" pitchFamily="34" charset="0"/>
                  </a:rPr>
                  <a:t>LNF Frascati</a:t>
                </a:r>
              </a:p>
              <a:p>
                <a:pPr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0" lang="en-GB" altLang="ja-JP" sz="1100" smtClean="0">
                    <a:solidFill>
                      <a:srgbClr val="808080"/>
                    </a:solidFill>
                    <a:latin typeface="Arial" pitchFamily="34" charset="0"/>
                  </a:rPr>
                  <a:t>L’Aquila</a:t>
                </a:r>
              </a:p>
              <a:p>
                <a:pPr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0" lang="en-GB" altLang="ja-JP" sz="1100" smtClean="0">
                    <a:solidFill>
                      <a:srgbClr val="808080"/>
                    </a:solidFill>
                    <a:latin typeface="Arial" pitchFamily="34" charset="0"/>
                  </a:rPr>
                  <a:t>LNGS</a:t>
                </a:r>
              </a:p>
              <a:p>
                <a:pPr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0" lang="en-GB" altLang="ja-JP" sz="1100" smtClean="0">
                    <a:solidFill>
                      <a:srgbClr val="808080"/>
                    </a:solidFill>
                    <a:latin typeface="Arial" pitchFamily="34" charset="0"/>
                  </a:rPr>
                  <a:t>Naples</a:t>
                </a:r>
              </a:p>
              <a:p>
                <a:pPr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0" lang="en-GB" altLang="ja-JP" sz="1100" smtClean="0">
                    <a:solidFill>
                      <a:srgbClr val="808080"/>
                    </a:solidFill>
                    <a:latin typeface="Arial" pitchFamily="34" charset="0"/>
                  </a:rPr>
                  <a:t>Padova</a:t>
                </a:r>
              </a:p>
              <a:p>
                <a:pPr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0" lang="en-GB" altLang="ja-JP" sz="1100" smtClean="0">
                    <a:solidFill>
                      <a:srgbClr val="808080"/>
                    </a:solidFill>
                    <a:latin typeface="Arial" pitchFamily="34" charset="0"/>
                  </a:rPr>
                  <a:t>Rome</a:t>
                </a:r>
              </a:p>
              <a:p>
                <a:pPr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0" lang="en-GB" altLang="ja-JP" sz="1100" smtClean="0">
                    <a:solidFill>
                      <a:srgbClr val="808080"/>
                    </a:solidFill>
                    <a:latin typeface="Arial" pitchFamily="34" charset="0"/>
                  </a:rPr>
                  <a:t>Salerno</a:t>
                </a:r>
                <a:endParaRPr kumimoji="0" lang="en-GB" altLang="ja-JP" sz="1100" i="1" smtClean="0">
                  <a:solidFill>
                    <a:srgbClr val="808080"/>
                  </a:solidFill>
                  <a:latin typeface="Arial" pitchFamily="34" charset="0"/>
                </a:endParaRPr>
              </a:p>
            </p:txBody>
          </p:sp>
          <p:pic>
            <p:nvPicPr>
              <p:cNvPr id="157725" name="Picture 17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V="1">
                <a:off x="2881" y="890"/>
                <a:ext cx="499" cy="303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157704" name="Group 18"/>
            <p:cNvGrpSpPr>
              <a:grpSpLocks/>
            </p:cNvGrpSpPr>
            <p:nvPr/>
          </p:nvGrpSpPr>
          <p:grpSpPr bwMode="auto">
            <a:xfrm>
              <a:off x="3273425" y="4211642"/>
              <a:ext cx="2376488" cy="1030288"/>
              <a:chOff x="1882" y="2481"/>
              <a:chExt cx="1497" cy="649"/>
            </a:xfrm>
          </p:grpSpPr>
          <p:sp>
            <p:nvSpPr>
              <p:cNvPr id="157722" name="Text Box 19"/>
              <p:cNvSpPr txBox="1">
                <a:spLocks noChangeArrowheads="1"/>
              </p:cNvSpPr>
              <p:nvPr/>
            </p:nvSpPr>
            <p:spPr bwMode="auto">
              <a:xfrm>
                <a:off x="1882" y="2481"/>
                <a:ext cx="1161" cy="64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119298" tIns="59650" rIns="119298" bIns="59650">
                <a:spAutoFit/>
              </a:bodyPr>
              <a:lstStyle>
                <a:lvl1pPr defTabSz="1193800" eaLnBrk="0" hangingPunct="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1pPr>
                <a:lvl2pPr marL="742950" indent="-285750" defTabSz="1193800" eaLnBrk="0" hangingPunct="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2pPr>
                <a:lvl3pPr marL="1143000" indent="-228600" defTabSz="1193800" eaLnBrk="0" hangingPunct="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3pPr>
                <a:lvl4pPr marL="1600200" indent="-228600" defTabSz="1193800" eaLnBrk="0" hangingPunct="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4pPr>
                <a:lvl5pPr marL="2057400" indent="-228600" defTabSz="1193800" eaLnBrk="0" hangingPunct="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5pPr>
                <a:lvl6pPr marL="2514600" indent="-228600" defTabSz="11938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6pPr>
                <a:lvl7pPr marL="2971800" indent="-228600" defTabSz="11938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7pPr>
                <a:lvl8pPr marL="3429000" indent="-228600" defTabSz="11938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8pPr>
                <a:lvl9pPr marL="3886200" indent="-228600" defTabSz="11938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9pPr>
              </a:lstStyle>
              <a:p>
                <a:pPr fontAlgn="base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0" lang="en-GB" altLang="ja-JP" sz="1200" b="1" dirty="0" smtClean="0">
                    <a:solidFill>
                      <a:srgbClr val="FF8000"/>
                    </a:solidFill>
                    <a:latin typeface="Arial" pitchFamily="34" charset="0"/>
                  </a:rPr>
                  <a:t>Japan</a:t>
                </a:r>
                <a:endParaRPr kumimoji="0" lang="en-GB" altLang="ja-JP" sz="1200" b="1" dirty="0" smtClean="0">
                  <a:solidFill>
                    <a:srgbClr val="0000FF"/>
                  </a:solidFill>
                  <a:latin typeface="Arial" pitchFamily="34" charset="0"/>
                </a:endParaRPr>
              </a:p>
              <a:p>
                <a:pPr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0" lang="en-GB" altLang="ja-JP" sz="1100" dirty="0" smtClean="0">
                    <a:solidFill>
                      <a:srgbClr val="7F7F7F"/>
                    </a:solidFill>
                    <a:latin typeface="Arial" pitchFamily="34" charset="0"/>
                  </a:rPr>
                  <a:t>Aichi </a:t>
                </a:r>
                <a:r>
                  <a:rPr kumimoji="0" lang="en-GB" altLang="ja-JP" sz="1100" dirty="0" err="1" smtClean="0">
                    <a:solidFill>
                      <a:srgbClr val="7F7F7F"/>
                    </a:solidFill>
                    <a:latin typeface="Arial" pitchFamily="34" charset="0"/>
                  </a:rPr>
                  <a:t>edu</a:t>
                </a:r>
                <a:r>
                  <a:rPr kumimoji="0" lang="en-GB" altLang="ja-JP" sz="1100" dirty="0" smtClean="0">
                    <a:solidFill>
                      <a:srgbClr val="7F7F7F"/>
                    </a:solidFill>
                    <a:latin typeface="Arial" pitchFamily="34" charset="0"/>
                  </a:rPr>
                  <a:t>.</a:t>
                </a:r>
              </a:p>
              <a:p>
                <a:pPr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0" lang="en-GB" altLang="ja-JP" sz="1100" dirty="0" smtClean="0">
                    <a:solidFill>
                      <a:srgbClr val="7F7F7F"/>
                    </a:solidFill>
                    <a:latin typeface="Arial" pitchFamily="34" charset="0"/>
                  </a:rPr>
                  <a:t>Kobe</a:t>
                </a:r>
              </a:p>
              <a:p>
                <a:pPr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0" lang="en-GB" altLang="ja-JP" sz="1100" dirty="0" smtClean="0">
                    <a:solidFill>
                      <a:srgbClr val="7F7F7F"/>
                    </a:solidFill>
                    <a:latin typeface="Arial" pitchFamily="34" charset="0"/>
                  </a:rPr>
                  <a:t>Nagoya</a:t>
                </a:r>
              </a:p>
              <a:p>
                <a:pPr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0" lang="en-GB" altLang="ja-JP" sz="1100" dirty="0" smtClean="0">
                    <a:solidFill>
                      <a:srgbClr val="7F7F7F"/>
                    </a:solidFill>
                    <a:latin typeface="Arial" pitchFamily="34" charset="0"/>
                  </a:rPr>
                  <a:t>Toho</a:t>
                </a:r>
              </a:p>
              <a:p>
                <a:pPr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0" lang="en-GB" altLang="ja-JP" sz="1100" dirty="0" smtClean="0">
                    <a:solidFill>
                      <a:srgbClr val="7F7F7F"/>
                    </a:solidFill>
                    <a:latin typeface="Arial" pitchFamily="34" charset="0"/>
                  </a:rPr>
                  <a:t>Utsunomiya</a:t>
                </a:r>
              </a:p>
            </p:txBody>
          </p:sp>
          <p:pic>
            <p:nvPicPr>
              <p:cNvPr id="157723" name="Picture 20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80" y="2481"/>
                <a:ext cx="499" cy="308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157705" name="Group 21"/>
            <p:cNvGrpSpPr>
              <a:grpSpLocks/>
            </p:cNvGrpSpPr>
            <p:nvPr/>
          </p:nvGrpSpPr>
          <p:grpSpPr bwMode="auto">
            <a:xfrm>
              <a:off x="34925" y="5172075"/>
              <a:ext cx="2738438" cy="528638"/>
              <a:chOff x="22" y="3231"/>
              <a:chExt cx="1725" cy="333"/>
            </a:xfrm>
          </p:grpSpPr>
          <p:sp>
            <p:nvSpPr>
              <p:cNvPr id="157720" name="Text Box 22"/>
              <p:cNvSpPr txBox="1">
                <a:spLocks noChangeArrowheads="1"/>
              </p:cNvSpPr>
              <p:nvPr/>
            </p:nvSpPr>
            <p:spPr bwMode="auto">
              <a:xfrm>
                <a:off x="22" y="3231"/>
                <a:ext cx="1360" cy="26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119298" tIns="59650" rIns="119298" bIns="59650">
                <a:spAutoFit/>
              </a:bodyPr>
              <a:lstStyle>
                <a:lvl1pPr defTabSz="1193800" eaLnBrk="0" hangingPunct="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1pPr>
                <a:lvl2pPr marL="742950" indent="-285750" defTabSz="1193800" eaLnBrk="0" hangingPunct="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2pPr>
                <a:lvl3pPr marL="1143000" indent="-228600" defTabSz="1193800" eaLnBrk="0" hangingPunct="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3pPr>
                <a:lvl4pPr marL="1600200" indent="-228600" defTabSz="1193800" eaLnBrk="0" hangingPunct="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4pPr>
                <a:lvl5pPr marL="2057400" indent="-228600" defTabSz="1193800" eaLnBrk="0" hangingPunct="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5pPr>
                <a:lvl6pPr marL="2514600" indent="-228600" defTabSz="11938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6pPr>
                <a:lvl7pPr marL="2971800" indent="-228600" defTabSz="11938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7pPr>
                <a:lvl8pPr marL="3429000" indent="-228600" defTabSz="11938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8pPr>
                <a:lvl9pPr marL="3886200" indent="-228600" defTabSz="11938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9pPr>
              </a:lstStyle>
              <a:p>
                <a:pPr fontAlgn="base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0" lang="en-GB" altLang="ja-JP" sz="1200" b="1" smtClean="0">
                    <a:solidFill>
                      <a:srgbClr val="FF8000"/>
                    </a:solidFill>
                    <a:latin typeface="Arial" pitchFamily="34" charset="0"/>
                  </a:rPr>
                  <a:t>Israel</a:t>
                </a:r>
                <a:endParaRPr kumimoji="0" lang="en-GB" altLang="ja-JP" sz="1200" b="1" smtClean="0">
                  <a:solidFill>
                    <a:srgbClr val="0000FF"/>
                  </a:solidFill>
                  <a:latin typeface="Arial" pitchFamily="34" charset="0"/>
                </a:endParaRPr>
              </a:p>
              <a:p>
                <a:pPr fontAlgn="base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0" lang="en-GB" altLang="ja-JP" sz="1100" smtClean="0">
                    <a:solidFill>
                      <a:srgbClr val="808080"/>
                    </a:solidFill>
                    <a:latin typeface="Arial" pitchFamily="34" charset="0"/>
                  </a:rPr>
                  <a:t>Technion Haifa</a:t>
                </a:r>
              </a:p>
            </p:txBody>
          </p:sp>
          <p:pic>
            <p:nvPicPr>
              <p:cNvPr id="157721" name="Picture 23"/>
              <p:cNvPicPr>
                <a:picLocks noChangeAspect="1" noChangeArrowheads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48" y="3231"/>
                <a:ext cx="499" cy="333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157706" name="Text Box 24"/>
            <p:cNvSpPr txBox="1">
              <a:spLocks noChangeArrowheads="1"/>
            </p:cNvSpPr>
            <p:nvPr/>
          </p:nvSpPr>
          <p:spPr bwMode="auto">
            <a:xfrm>
              <a:off x="5940425" y="1330325"/>
              <a:ext cx="2036763" cy="4343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119292" tIns="59647" rIns="119292" bIns="59647">
              <a:spAutoFit/>
            </a:bodyPr>
            <a:lstStyle>
              <a:lvl1pPr defTabSz="11938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1pPr>
              <a:lvl2pPr marL="742950" indent="-285750" defTabSz="11938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2pPr>
              <a:lvl3pPr marL="1143000" indent="-228600" defTabSz="11938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3pPr>
              <a:lvl4pPr marL="1600200" indent="-228600" defTabSz="11938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4pPr>
              <a:lvl5pPr marL="2057400" indent="-228600" defTabSz="11938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5pPr>
              <a:lvl6pPr marL="2514600" indent="-228600" defTabSz="1193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6pPr>
              <a:lvl7pPr marL="2971800" indent="-228600" defTabSz="1193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7pPr>
              <a:lvl8pPr marL="3429000" indent="-228600" defTabSz="1193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8pPr>
              <a:lvl9pPr marL="3886200" indent="-228600" defTabSz="1193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9pPr>
            </a:lstStyle>
            <a:p>
              <a:pPr fontAlgn="base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kumimoji="0" lang="en-GB" altLang="ja-JP" sz="1200" b="1" smtClean="0">
                  <a:solidFill>
                    <a:srgbClr val="FF8000"/>
                  </a:solidFill>
                  <a:latin typeface="Arial" pitchFamily="34" charset="0"/>
                </a:rPr>
                <a:t>Korea</a:t>
              </a:r>
              <a:endParaRPr kumimoji="0" lang="en-GB" altLang="ja-JP" sz="1200" b="1" smtClean="0">
                <a:solidFill>
                  <a:srgbClr val="0000FF"/>
                </a:solidFill>
                <a:latin typeface="Arial" pitchFamily="34" charset="0"/>
              </a:endParaRPr>
            </a:p>
            <a:p>
              <a:pPr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kumimoji="0" lang="en-GB" altLang="ja-JP" sz="1100" smtClean="0">
                  <a:solidFill>
                    <a:srgbClr val="808080"/>
                  </a:solidFill>
                  <a:latin typeface="Arial" pitchFamily="34" charset="0"/>
                </a:rPr>
                <a:t>Jinju</a:t>
              </a:r>
            </a:p>
          </p:txBody>
        </p:sp>
        <p:pic>
          <p:nvPicPr>
            <p:cNvPr id="157707" name="Picture 25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47025" y="1441450"/>
              <a:ext cx="792163" cy="49212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157708" name="Group 26"/>
            <p:cNvGrpSpPr>
              <a:grpSpLocks/>
            </p:cNvGrpSpPr>
            <p:nvPr/>
          </p:nvGrpSpPr>
          <p:grpSpPr bwMode="auto">
            <a:xfrm>
              <a:off x="5940425" y="2241550"/>
              <a:ext cx="2808288" cy="1030288"/>
              <a:chOff x="3742" y="1385"/>
              <a:chExt cx="1769" cy="649"/>
            </a:xfrm>
          </p:grpSpPr>
          <p:sp>
            <p:nvSpPr>
              <p:cNvPr id="157718" name="Text Box 27"/>
              <p:cNvSpPr txBox="1">
                <a:spLocks noChangeArrowheads="1"/>
              </p:cNvSpPr>
              <p:nvPr/>
            </p:nvSpPr>
            <p:spPr bwMode="auto">
              <a:xfrm>
                <a:off x="3742" y="1385"/>
                <a:ext cx="1552" cy="64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119298" tIns="59650" rIns="119298" bIns="59650">
                <a:spAutoFit/>
              </a:bodyPr>
              <a:lstStyle>
                <a:lvl1pPr defTabSz="1193800" eaLnBrk="0" hangingPunct="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1pPr>
                <a:lvl2pPr marL="742950" indent="-285750" defTabSz="1193800" eaLnBrk="0" hangingPunct="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2pPr>
                <a:lvl3pPr marL="1143000" indent="-228600" defTabSz="1193800" eaLnBrk="0" hangingPunct="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3pPr>
                <a:lvl4pPr marL="1600200" indent="-228600" defTabSz="1193800" eaLnBrk="0" hangingPunct="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4pPr>
                <a:lvl5pPr marL="2057400" indent="-228600" defTabSz="1193800" eaLnBrk="0" hangingPunct="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5pPr>
                <a:lvl6pPr marL="2514600" indent="-228600" defTabSz="11938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6pPr>
                <a:lvl7pPr marL="2971800" indent="-228600" defTabSz="11938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7pPr>
                <a:lvl8pPr marL="3429000" indent="-228600" defTabSz="11938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8pPr>
                <a:lvl9pPr marL="3886200" indent="-228600" defTabSz="11938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9pPr>
              </a:lstStyle>
              <a:p>
                <a:pPr fontAlgn="base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0" lang="en-GB" altLang="ja-JP" sz="1200" b="1" smtClean="0">
                    <a:solidFill>
                      <a:srgbClr val="FF8000"/>
                    </a:solidFill>
                    <a:latin typeface="Arial" pitchFamily="34" charset="0"/>
                  </a:rPr>
                  <a:t>Russia</a:t>
                </a:r>
                <a:endParaRPr kumimoji="0" lang="en-GB" altLang="ja-JP" sz="1200" b="1" smtClean="0">
                  <a:solidFill>
                    <a:srgbClr val="0000FF"/>
                  </a:solidFill>
                  <a:latin typeface="Arial" pitchFamily="34" charset="0"/>
                </a:endParaRPr>
              </a:p>
              <a:p>
                <a:pPr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0" lang="en-GB" altLang="ja-JP" sz="1100" smtClean="0">
                    <a:solidFill>
                      <a:srgbClr val="808080"/>
                    </a:solidFill>
                    <a:latin typeface="Arial" pitchFamily="34" charset="0"/>
                  </a:rPr>
                  <a:t>INR RAS Moscow</a:t>
                </a:r>
              </a:p>
              <a:p>
                <a:pPr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0" lang="en-GB" altLang="ja-JP" sz="1100" smtClean="0">
                    <a:solidFill>
                      <a:srgbClr val="808080"/>
                    </a:solidFill>
                    <a:latin typeface="Arial" pitchFamily="34" charset="0"/>
                  </a:rPr>
                  <a:t>LPI RAS Moscow</a:t>
                </a:r>
              </a:p>
              <a:p>
                <a:pPr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0" lang="en-GB" altLang="ja-JP" sz="1100" smtClean="0">
                    <a:solidFill>
                      <a:srgbClr val="808080"/>
                    </a:solidFill>
                    <a:latin typeface="Arial" pitchFamily="34" charset="0"/>
                  </a:rPr>
                  <a:t>ITEP Moscow</a:t>
                </a:r>
              </a:p>
              <a:p>
                <a:pPr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0" lang="en-GB" altLang="ja-JP" sz="1100" smtClean="0">
                    <a:solidFill>
                      <a:srgbClr val="808080"/>
                    </a:solidFill>
                    <a:latin typeface="Arial" pitchFamily="34" charset="0"/>
                  </a:rPr>
                  <a:t>SINP MSU Moscow</a:t>
                </a:r>
              </a:p>
              <a:p>
                <a:pPr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0" lang="en-GB" altLang="ja-JP" sz="1100" smtClean="0">
                    <a:solidFill>
                      <a:srgbClr val="808080"/>
                    </a:solidFill>
                    <a:latin typeface="Arial" pitchFamily="34" charset="0"/>
                  </a:rPr>
                  <a:t>JINR Dubna</a:t>
                </a:r>
              </a:p>
            </p:txBody>
          </p:sp>
          <p:pic>
            <p:nvPicPr>
              <p:cNvPr id="157719" name="Picture 28"/>
              <p:cNvPicPr>
                <a:picLocks noChangeAspect="1" noChangeArrowheads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0800000" flipV="1">
                <a:off x="5012" y="1385"/>
                <a:ext cx="499" cy="301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157709" name="Group 29"/>
            <p:cNvGrpSpPr>
              <a:grpSpLocks/>
            </p:cNvGrpSpPr>
            <p:nvPr/>
          </p:nvGrpSpPr>
          <p:grpSpPr bwMode="auto">
            <a:xfrm>
              <a:off x="5940425" y="4070351"/>
              <a:ext cx="2806700" cy="725488"/>
              <a:chOff x="3742" y="2313"/>
              <a:chExt cx="1768" cy="457"/>
            </a:xfrm>
          </p:grpSpPr>
          <p:sp>
            <p:nvSpPr>
              <p:cNvPr id="157716" name="Text Box 30"/>
              <p:cNvSpPr txBox="1">
                <a:spLocks noChangeArrowheads="1"/>
              </p:cNvSpPr>
              <p:nvPr/>
            </p:nvSpPr>
            <p:spPr bwMode="auto">
              <a:xfrm>
                <a:off x="3742" y="2313"/>
                <a:ext cx="1230" cy="3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119298" tIns="59650" rIns="119298" bIns="59650">
                <a:spAutoFit/>
              </a:bodyPr>
              <a:lstStyle>
                <a:lvl1pPr defTabSz="1193800" eaLnBrk="0" hangingPunct="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1pPr>
                <a:lvl2pPr marL="742950" indent="-285750" defTabSz="1193800" eaLnBrk="0" hangingPunct="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2pPr>
                <a:lvl3pPr marL="1143000" indent="-228600" defTabSz="1193800" eaLnBrk="0" hangingPunct="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3pPr>
                <a:lvl4pPr marL="1600200" indent="-228600" defTabSz="1193800" eaLnBrk="0" hangingPunct="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4pPr>
                <a:lvl5pPr marL="2057400" indent="-228600" defTabSz="1193800" eaLnBrk="0" hangingPunct="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5pPr>
                <a:lvl6pPr marL="2514600" indent="-228600" defTabSz="11938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6pPr>
                <a:lvl7pPr marL="2971800" indent="-228600" defTabSz="11938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7pPr>
                <a:lvl8pPr marL="3429000" indent="-228600" defTabSz="11938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8pPr>
                <a:lvl9pPr marL="3886200" indent="-228600" defTabSz="11938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9pPr>
              </a:lstStyle>
              <a:p>
                <a:pPr fontAlgn="base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0" lang="en-GB" altLang="ja-JP" sz="1200" b="1" dirty="0" smtClean="0">
                    <a:solidFill>
                      <a:srgbClr val="FF8000"/>
                    </a:solidFill>
                    <a:latin typeface="Arial" pitchFamily="34" charset="0"/>
                  </a:rPr>
                  <a:t>Switzerland</a:t>
                </a:r>
                <a:endParaRPr kumimoji="0" lang="en-GB" altLang="ja-JP" sz="1200" b="1" dirty="0" smtClean="0">
                  <a:solidFill>
                    <a:srgbClr val="0000FF"/>
                  </a:solidFill>
                  <a:latin typeface="Arial" pitchFamily="34" charset="0"/>
                </a:endParaRPr>
              </a:p>
              <a:p>
                <a:pPr fontAlgn="base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0" lang="en-GB" altLang="ja-JP" sz="1100" dirty="0" smtClean="0">
                    <a:solidFill>
                      <a:srgbClr val="808080"/>
                    </a:solidFill>
                    <a:latin typeface="Arial" pitchFamily="34" charset="0"/>
                  </a:rPr>
                  <a:t>Bern</a:t>
                </a:r>
              </a:p>
              <a:p>
                <a:pPr fontAlgn="base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0" lang="en-GB" altLang="ja-JP" sz="1100" dirty="0" smtClean="0">
                    <a:solidFill>
                      <a:srgbClr val="808080"/>
                    </a:solidFill>
                    <a:latin typeface="Arial" pitchFamily="34" charset="0"/>
                  </a:rPr>
                  <a:t>ETH Zurich</a:t>
                </a:r>
              </a:p>
            </p:txBody>
          </p:sp>
          <p:pic>
            <p:nvPicPr>
              <p:cNvPr id="157717" name="Picture 31"/>
              <p:cNvPicPr>
                <a:picLocks noChangeAspect="1" noChangeArrowheads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11" y="2313"/>
                <a:ext cx="499" cy="457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157710" name="Group 32"/>
            <p:cNvGrpSpPr>
              <a:grpSpLocks/>
            </p:cNvGrpSpPr>
            <p:nvPr/>
          </p:nvGrpSpPr>
          <p:grpSpPr bwMode="auto">
            <a:xfrm>
              <a:off x="5942013" y="5145088"/>
              <a:ext cx="2806700" cy="479425"/>
              <a:chOff x="3742" y="3067"/>
              <a:chExt cx="1768" cy="302"/>
            </a:xfrm>
          </p:grpSpPr>
          <p:sp>
            <p:nvSpPr>
              <p:cNvPr id="157714" name="Text Box 33"/>
              <p:cNvSpPr txBox="1">
                <a:spLocks noChangeArrowheads="1"/>
              </p:cNvSpPr>
              <p:nvPr/>
            </p:nvSpPr>
            <p:spPr bwMode="auto">
              <a:xfrm>
                <a:off x="3742" y="3067"/>
                <a:ext cx="1283" cy="27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119298" tIns="59650" rIns="119298" bIns="59650">
                <a:spAutoFit/>
              </a:bodyPr>
              <a:lstStyle>
                <a:lvl1pPr defTabSz="1193800" eaLnBrk="0" hangingPunct="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1pPr>
                <a:lvl2pPr marL="742950" indent="-285750" defTabSz="1193800" eaLnBrk="0" hangingPunct="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2pPr>
                <a:lvl3pPr marL="1143000" indent="-228600" defTabSz="1193800" eaLnBrk="0" hangingPunct="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3pPr>
                <a:lvl4pPr marL="1600200" indent="-228600" defTabSz="1193800" eaLnBrk="0" hangingPunct="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4pPr>
                <a:lvl5pPr marL="2057400" indent="-228600" defTabSz="1193800" eaLnBrk="0" hangingPunct="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5pPr>
                <a:lvl6pPr marL="2514600" indent="-228600" defTabSz="11938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6pPr>
                <a:lvl7pPr marL="2971800" indent="-228600" defTabSz="11938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7pPr>
                <a:lvl8pPr marL="3429000" indent="-228600" defTabSz="11938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8pPr>
                <a:lvl9pPr marL="3886200" indent="-228600" defTabSz="11938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ＭＳ Ｐゴシック" pitchFamily="50" charset="-128"/>
                  </a:defRPr>
                </a:lvl9pPr>
              </a:lstStyle>
              <a:p>
                <a:pPr fontAlgn="base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0" lang="en-GB" altLang="ja-JP" sz="1200" b="1" smtClean="0">
                    <a:solidFill>
                      <a:srgbClr val="FF8000"/>
                    </a:solidFill>
                    <a:latin typeface="Arial" pitchFamily="34" charset="0"/>
                  </a:rPr>
                  <a:t>Turkey</a:t>
                </a:r>
                <a:endParaRPr kumimoji="0" lang="en-GB" altLang="ja-JP" sz="1200" b="1" smtClean="0">
                  <a:solidFill>
                    <a:srgbClr val="0000FF"/>
                  </a:solidFill>
                  <a:latin typeface="Arial" pitchFamily="34" charset="0"/>
                </a:endParaRPr>
              </a:p>
              <a:p>
                <a:pPr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0" lang="en-GB" altLang="ja-JP" sz="1100" smtClean="0">
                    <a:solidFill>
                      <a:srgbClr val="808080"/>
                    </a:solidFill>
                    <a:latin typeface="Arial" pitchFamily="34" charset="0"/>
                  </a:rPr>
                  <a:t>METU Ankara</a:t>
                </a:r>
              </a:p>
            </p:txBody>
          </p:sp>
          <p:pic>
            <p:nvPicPr>
              <p:cNvPr id="157715" name="Picture 34"/>
              <p:cNvPicPr>
                <a:picLocks noChangeAspect="1" noChangeArrowheads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11" y="3067"/>
                <a:ext cx="499" cy="302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157713" name="正方形/長方形 1"/>
            <p:cNvSpPr>
              <a:spLocks noChangeArrowheads="1"/>
            </p:cNvSpPr>
            <p:nvPr/>
          </p:nvSpPr>
          <p:spPr bwMode="auto">
            <a:xfrm>
              <a:off x="1206500" y="5949280"/>
              <a:ext cx="7305675" cy="2769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35" tIns="45718" rIns="91435" bIns="45718">
              <a:spAutoFit/>
            </a:bodyPr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kumimoji="0" lang="ja-JP" altLang="en-GB" sz="1200" dirty="0" smtClean="0">
                  <a:solidFill>
                    <a:srgbClr val="FFFFFF"/>
                  </a:solidFill>
                  <a:latin typeface="Arial" pitchFamily="34" charset="0"/>
                </a:rPr>
                <a:t>（</a:t>
              </a:r>
              <a:r>
                <a:rPr kumimoji="0" lang="en-GB" altLang="ja-JP" sz="1200" dirty="0" smtClean="0">
                  <a:solidFill>
                    <a:srgbClr val="FFFFFF"/>
                  </a:solidFill>
                  <a:latin typeface="Arial" pitchFamily="34" charset="0"/>
                </a:rPr>
                <a:t>11</a:t>
              </a:r>
              <a:r>
                <a:rPr kumimoji="0" lang="ja-JP" altLang="en-US" sz="1200" dirty="0" smtClean="0">
                  <a:solidFill>
                    <a:srgbClr val="FFFFFF"/>
                  </a:solidFill>
                  <a:latin typeface="Arial" pitchFamily="34" charset="0"/>
                </a:rPr>
                <a:t> </a:t>
              </a:r>
              <a:r>
                <a:rPr kumimoji="0" lang="en-US" altLang="ja-JP" sz="1200" dirty="0" smtClean="0">
                  <a:solidFill>
                    <a:srgbClr val="FFFFFF"/>
                  </a:solidFill>
                  <a:latin typeface="Arial" pitchFamily="34" charset="0"/>
                </a:rPr>
                <a:t>countries</a:t>
              </a:r>
              <a:r>
                <a:rPr kumimoji="0" lang="en-US" altLang="ja-JP" sz="1200" dirty="0">
                  <a:solidFill>
                    <a:srgbClr val="FFFFFF"/>
                  </a:solidFill>
                  <a:latin typeface="Arial" pitchFamily="34" charset="0"/>
                </a:rPr>
                <a:t>,</a:t>
              </a:r>
              <a:r>
                <a:rPr kumimoji="0" lang="en-GB" altLang="ja-JP" sz="1200" dirty="0" smtClean="0">
                  <a:solidFill>
                    <a:srgbClr val="FFFFFF"/>
                  </a:solidFill>
                  <a:latin typeface="Arial" pitchFamily="34" charset="0"/>
                </a:rPr>
                <a:t>30</a:t>
              </a:r>
              <a:r>
                <a:rPr kumimoji="0" lang="ja-JP" altLang="en-US" sz="1200" dirty="0" smtClean="0">
                  <a:solidFill>
                    <a:srgbClr val="FFFFFF"/>
                  </a:solidFill>
                  <a:latin typeface="Arial" pitchFamily="34" charset="0"/>
                </a:rPr>
                <a:t> </a:t>
              </a:r>
              <a:r>
                <a:rPr kumimoji="0" lang="en-US" altLang="ja-JP" sz="1200" dirty="0" smtClean="0">
                  <a:solidFill>
                    <a:srgbClr val="FFFFFF"/>
                  </a:solidFill>
                  <a:latin typeface="Arial" pitchFamily="34" charset="0"/>
                </a:rPr>
                <a:t>Institutes~</a:t>
              </a:r>
              <a:r>
                <a:rPr kumimoji="0" lang="en-GB" altLang="ja-JP" sz="1200" dirty="0" smtClean="0">
                  <a:solidFill>
                    <a:srgbClr val="FFFFFF"/>
                  </a:solidFill>
                  <a:latin typeface="Arial" pitchFamily="34" charset="0"/>
                </a:rPr>
                <a:t>160 researchers</a:t>
              </a:r>
              <a:r>
                <a:rPr kumimoji="0" lang="ja-JP" altLang="en-GB" sz="1200" dirty="0" smtClean="0">
                  <a:solidFill>
                    <a:srgbClr val="FFFFFF"/>
                  </a:solidFill>
                  <a:latin typeface="Arial" pitchFamily="34" charset="0"/>
                </a:rPr>
                <a:t>）</a:t>
              </a:r>
              <a:endParaRPr kumimoji="0" lang="en-GB" altLang="ja-JP" sz="1200" dirty="0" smtClean="0">
                <a:solidFill>
                  <a:srgbClr val="FFFFFF"/>
                </a:solidFill>
                <a:latin typeface="Arial" pitchFamily="34" charset="0"/>
              </a:endParaRPr>
            </a:p>
          </p:txBody>
        </p:sp>
      </p:grpSp>
      <p:sp>
        <p:nvSpPr>
          <p:cNvPr id="3" name="テキスト ボックス 2"/>
          <p:cNvSpPr txBox="1"/>
          <p:nvPr/>
        </p:nvSpPr>
        <p:spPr>
          <a:xfrm>
            <a:off x="1403648" y="764704"/>
            <a:ext cx="6814686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solidFill>
                  <a:schemeClr val="bg1"/>
                </a:solidFill>
              </a:rPr>
              <a:t>Goal</a:t>
            </a:r>
          </a:p>
          <a:p>
            <a:r>
              <a:rPr lang="en-US" altLang="ja-JP" dirty="0" smtClean="0">
                <a:solidFill>
                  <a:schemeClr val="bg1"/>
                </a:solidFill>
              </a:rPr>
              <a:t>The first detection of </a:t>
            </a:r>
            <a:r>
              <a:rPr lang="en-US" altLang="ja-JP" dirty="0" smtClean="0">
                <a:solidFill>
                  <a:schemeClr val="bg1"/>
                </a:solidFill>
                <a:latin typeface="Symbol" panose="05050102010706020507" pitchFamily="18" charset="2"/>
              </a:rPr>
              <a:t>nt</a:t>
            </a:r>
            <a:r>
              <a:rPr lang="en-US" altLang="ja-JP" dirty="0" smtClean="0">
                <a:solidFill>
                  <a:schemeClr val="bg1"/>
                </a:solidFill>
              </a:rPr>
              <a:t> interactions after neutrino oscillation.</a:t>
            </a:r>
          </a:p>
          <a:p>
            <a:r>
              <a:rPr lang="en-US" altLang="ja-JP" dirty="0" smtClean="0">
                <a:solidFill>
                  <a:schemeClr val="bg1"/>
                </a:solidFill>
              </a:rPr>
              <a:t>Handling technique and Automated scanning system.</a:t>
            </a:r>
          </a:p>
          <a:p>
            <a:endParaRPr lang="en-US" altLang="ja-JP" dirty="0">
              <a:solidFill>
                <a:schemeClr val="bg1"/>
              </a:solidFill>
            </a:endParaRPr>
          </a:p>
          <a:p>
            <a:r>
              <a:rPr lang="en-US" altLang="ja-JP" dirty="0">
                <a:solidFill>
                  <a:schemeClr val="bg1"/>
                </a:solidFill>
              </a:rPr>
              <a:t>Proposed  </a:t>
            </a:r>
            <a:r>
              <a:rPr lang="en-US" altLang="ja-JP" dirty="0" smtClean="0">
                <a:solidFill>
                  <a:schemeClr val="bg1"/>
                </a:solidFill>
              </a:rPr>
              <a:t>by </a:t>
            </a:r>
            <a:r>
              <a:rPr lang="en-US" altLang="ja-JP" dirty="0" err="1" smtClean="0">
                <a:solidFill>
                  <a:schemeClr val="bg1"/>
                </a:solidFill>
              </a:rPr>
              <a:t>K.Niwa</a:t>
            </a:r>
            <a:r>
              <a:rPr lang="en-US" altLang="ja-JP" dirty="0" smtClean="0">
                <a:solidFill>
                  <a:schemeClr val="bg1"/>
                </a:solidFill>
              </a:rPr>
              <a:t> </a:t>
            </a:r>
            <a:r>
              <a:rPr lang="en-US" altLang="ja-JP" dirty="0">
                <a:solidFill>
                  <a:schemeClr val="bg1"/>
                </a:solidFill>
              </a:rPr>
              <a:t>(Nagoya University</a:t>
            </a:r>
            <a:r>
              <a:rPr lang="en-US" altLang="ja-JP" dirty="0" smtClean="0">
                <a:solidFill>
                  <a:schemeClr val="bg1"/>
                </a:solidFill>
              </a:rPr>
              <a:t>) et al in 1997.</a:t>
            </a:r>
          </a:p>
          <a:p>
            <a:r>
              <a:rPr lang="en-US" altLang="ja-JP" dirty="0" smtClean="0">
                <a:solidFill>
                  <a:schemeClr val="bg1"/>
                </a:solidFill>
              </a:rPr>
              <a:t>European countries and Japan collaboration.</a:t>
            </a:r>
          </a:p>
          <a:p>
            <a:r>
              <a:rPr lang="en-US" altLang="ja-JP" dirty="0" smtClean="0">
                <a:solidFill>
                  <a:schemeClr val="bg1"/>
                </a:solidFill>
              </a:rPr>
              <a:t>Construction of detector until 2008, Physics run start from 2008. </a:t>
            </a:r>
          </a:p>
        </p:txBody>
      </p:sp>
    </p:spTree>
    <p:extLst>
      <p:ext uri="{BB962C8B-B14F-4D97-AF65-F5344CB8AC3E}">
        <p14:creationId xmlns:p14="http://schemas.microsoft.com/office/powerpoint/2010/main" val="1306679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585" y="1970621"/>
            <a:ext cx="7110790" cy="53288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テキスト ボックス 2"/>
          <p:cNvSpPr txBox="1"/>
          <p:nvPr/>
        </p:nvSpPr>
        <p:spPr>
          <a:xfrm>
            <a:off x="1916705" y="53625"/>
            <a:ext cx="4291559" cy="17851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OPERA  Executive Chart</a:t>
            </a:r>
          </a:p>
          <a:p>
            <a:endParaRPr lang="en-US" altLang="ja-JP" sz="2800" dirty="0">
              <a:latin typeface="Comic Sans MS" panose="030F0702030302020204" pitchFamily="66" charset="0"/>
            </a:endParaRPr>
          </a:p>
          <a:p>
            <a:r>
              <a:rPr kumimoji="1" lang="en-US" altLang="ja-JP" dirty="0" smtClean="0">
                <a:latin typeface="Comic Sans MS" panose="030F0702030302020204" pitchFamily="66" charset="0"/>
              </a:rPr>
              <a:t>Spokesperson: G. De </a:t>
            </a:r>
            <a:r>
              <a:rPr kumimoji="1" lang="en-US" altLang="ja-JP" dirty="0" err="1" smtClean="0">
                <a:latin typeface="Comic Sans MS" panose="030F0702030302020204" pitchFamily="66" charset="0"/>
              </a:rPr>
              <a:t>Lellis</a:t>
            </a:r>
            <a:endParaRPr kumimoji="1" lang="en-US" altLang="ja-JP" dirty="0" smtClean="0">
              <a:latin typeface="Comic Sans MS" panose="030F0702030302020204" pitchFamily="66" charset="0"/>
            </a:endParaRPr>
          </a:p>
          <a:p>
            <a:r>
              <a:rPr lang="en-US" altLang="ja-JP" dirty="0" smtClean="0">
                <a:latin typeface="Comic Sans MS" panose="030F0702030302020204" pitchFamily="66" charset="0"/>
              </a:rPr>
              <a:t>Deputy-spokesperson : </a:t>
            </a:r>
            <a:r>
              <a:rPr lang="en-US" altLang="ja-JP" dirty="0" err="1" smtClean="0">
                <a:latin typeface="Comic Sans MS" panose="030F0702030302020204" pitchFamily="66" charset="0"/>
              </a:rPr>
              <a:t>O.Sato</a:t>
            </a:r>
            <a:endParaRPr lang="en-US" altLang="ja-JP" dirty="0" smtClean="0">
              <a:latin typeface="Comic Sans MS" panose="030F0702030302020204" pitchFamily="66" charset="0"/>
            </a:endParaRPr>
          </a:p>
          <a:p>
            <a:r>
              <a:rPr kumimoji="1" lang="en-US" altLang="ja-JP" dirty="0" smtClean="0">
                <a:latin typeface="Comic Sans MS" panose="030F0702030302020204" pitchFamily="66" charset="0"/>
              </a:rPr>
              <a:t>Deputy-spokesperson : </a:t>
            </a:r>
            <a:r>
              <a:rPr kumimoji="1" lang="en-US" altLang="ja-JP" dirty="0" err="1" smtClean="0">
                <a:latin typeface="Comic Sans MS" panose="030F0702030302020204" pitchFamily="66" charset="0"/>
              </a:rPr>
              <a:t>Y.Gornushkin</a:t>
            </a:r>
            <a:endParaRPr kumimoji="1" lang="ja-JP" altLang="en-US" dirty="0">
              <a:latin typeface="Comic Sans MS" panose="030F0702030302020204" pitchFamily="66" charset="0"/>
            </a:endParaRPr>
          </a:p>
        </p:txBody>
      </p:sp>
      <p:sp>
        <p:nvSpPr>
          <p:cNvPr id="4" name="角丸四角形 3"/>
          <p:cNvSpPr/>
          <p:nvPr/>
        </p:nvSpPr>
        <p:spPr>
          <a:xfrm>
            <a:off x="1871700" y="1223755"/>
            <a:ext cx="3960440" cy="27003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角丸四角形 6"/>
          <p:cNvSpPr/>
          <p:nvPr/>
        </p:nvSpPr>
        <p:spPr>
          <a:xfrm>
            <a:off x="926595" y="2798930"/>
            <a:ext cx="3780420" cy="63007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24837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34"/>
          <p:cNvSpPr>
            <a:spLocks noChangeArrowheads="1"/>
          </p:cNvSpPr>
          <p:nvPr/>
        </p:nvSpPr>
        <p:spPr bwMode="auto">
          <a:xfrm>
            <a:off x="36513" y="549275"/>
            <a:ext cx="9144000" cy="69215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5" tIns="45718" rIns="91435" bIns="45718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ja-JP" altLang="ja-JP" sz="1800" smtClean="0">
              <a:solidFill>
                <a:srgbClr val="000000"/>
              </a:solidFill>
              <a:latin typeface="Arial" pitchFamily="34" charset="0"/>
            </a:endParaRPr>
          </a:p>
        </p:txBody>
      </p:sp>
      <p:pic>
        <p:nvPicPr>
          <p:cNvPr id="158723" name="Picture 9" descr="cngs-google_earth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50" b="7175"/>
          <a:stretch>
            <a:fillRect/>
          </a:stretch>
        </p:blipFill>
        <p:spPr bwMode="auto">
          <a:xfrm>
            <a:off x="222250" y="1412875"/>
            <a:ext cx="5181600" cy="4602163"/>
          </a:xfrm>
          <a:prstGeom prst="rect">
            <a:avLst/>
          </a:prstGeom>
          <a:gradFill rotWithShape="1">
            <a:gsLst>
              <a:gs pos="0">
                <a:srgbClr val="A3C4FF"/>
              </a:gs>
              <a:gs pos="35001">
                <a:srgbClr val="BFD5FF"/>
              </a:gs>
              <a:gs pos="100000">
                <a:srgbClr val="E5EEFF"/>
              </a:gs>
            </a:gsLst>
            <a:lin ang="16200000" scaled="1"/>
          </a:gradFill>
          <a:ln>
            <a:noFill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8724" name="Text Box 3"/>
          <p:cNvSpPr txBox="1">
            <a:spLocks noChangeArrowheads="1"/>
          </p:cNvSpPr>
          <p:nvPr/>
        </p:nvSpPr>
        <p:spPr bwMode="auto">
          <a:xfrm>
            <a:off x="3556000" y="3797300"/>
            <a:ext cx="825500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5" tIns="45718" rIns="91435" bIns="45718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ja-JP" sz="1800" b="1" smtClean="0">
                <a:solidFill>
                  <a:srgbClr val="FFFFFF"/>
                </a:solidFill>
                <a:latin typeface="Arial" pitchFamily="34" charset="0"/>
              </a:rPr>
              <a:t>LNGS</a:t>
            </a:r>
          </a:p>
        </p:txBody>
      </p:sp>
      <p:sp>
        <p:nvSpPr>
          <p:cNvPr id="158725" name="AutoShape 7"/>
          <p:cNvSpPr>
            <a:spLocks noChangeArrowheads="1"/>
          </p:cNvSpPr>
          <p:nvPr/>
        </p:nvSpPr>
        <p:spPr bwMode="auto">
          <a:xfrm rot="2051918">
            <a:off x="323850" y="3141663"/>
            <a:ext cx="3124200" cy="158750"/>
          </a:xfrm>
          <a:prstGeom prst="rightArrow">
            <a:avLst>
              <a:gd name="adj1" fmla="val 50000"/>
              <a:gd name="adj2" fmla="val 492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5" tIns="45718" rIns="91435" bIns="45718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ja-JP" altLang="en-US" sz="1800" smtClean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58726" name="Rectangle 8"/>
          <p:cNvSpPr>
            <a:spLocks noChangeArrowheads="1"/>
          </p:cNvSpPr>
          <p:nvPr/>
        </p:nvSpPr>
        <p:spPr bwMode="auto">
          <a:xfrm>
            <a:off x="179388" y="119063"/>
            <a:ext cx="6088062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8EA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5" tIns="45718" rIns="91435" bIns="45718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ja-JP" smtClean="0">
                <a:solidFill>
                  <a:srgbClr val="FFFFFF"/>
                </a:solidFill>
                <a:latin typeface="Arial" pitchFamily="34" charset="0"/>
              </a:rPr>
              <a:t>CNGS </a:t>
            </a:r>
            <a:r>
              <a:rPr lang="ja-JP" altLang="en-US" smtClean="0">
                <a:solidFill>
                  <a:srgbClr val="FFFFFF"/>
                </a:solidFill>
                <a:latin typeface="Arial" pitchFamily="34" charset="0"/>
              </a:rPr>
              <a:t>　（</a:t>
            </a:r>
            <a:r>
              <a:rPr lang="en-US" altLang="ja-JP" smtClean="0">
                <a:solidFill>
                  <a:srgbClr val="FFFFFF"/>
                </a:solidFill>
                <a:latin typeface="Arial" pitchFamily="34" charset="0"/>
              </a:rPr>
              <a:t>Baseline 732 km</a:t>
            </a:r>
            <a:r>
              <a:rPr lang="ja-JP" altLang="en-US" smtClean="0">
                <a:solidFill>
                  <a:srgbClr val="FFFFFF"/>
                </a:solidFill>
                <a:latin typeface="Arial" pitchFamily="34" charset="0"/>
              </a:rPr>
              <a:t>、＜</a:t>
            </a:r>
            <a:r>
              <a:rPr lang="en-US" altLang="ja-JP" smtClean="0">
                <a:solidFill>
                  <a:srgbClr val="FFFFFF"/>
                </a:solidFill>
                <a:latin typeface="Arial" pitchFamily="34" charset="0"/>
              </a:rPr>
              <a:t>Eν</a:t>
            </a:r>
            <a:r>
              <a:rPr lang="ja-JP" altLang="en-US" smtClean="0">
                <a:solidFill>
                  <a:srgbClr val="FFFFFF"/>
                </a:solidFill>
                <a:latin typeface="Arial" pitchFamily="34" charset="0"/>
              </a:rPr>
              <a:t>＞</a:t>
            </a:r>
            <a:r>
              <a:rPr lang="en-US" altLang="ja-JP" smtClean="0">
                <a:solidFill>
                  <a:srgbClr val="FFFFFF"/>
                </a:solidFill>
                <a:latin typeface="Arial" pitchFamily="34" charset="0"/>
              </a:rPr>
              <a:t>17GeV</a:t>
            </a:r>
            <a:r>
              <a:rPr lang="ja-JP" altLang="en-US" smtClean="0">
                <a:solidFill>
                  <a:srgbClr val="FFFFFF"/>
                </a:solidFill>
                <a:latin typeface="Arial" pitchFamily="34" charset="0"/>
              </a:rPr>
              <a:t>）</a:t>
            </a:r>
            <a:endParaRPr lang="en-GB" altLang="ja-JP" sz="1800" smtClean="0">
              <a:solidFill>
                <a:srgbClr val="FFFFFF"/>
              </a:solidFill>
              <a:latin typeface="Arial" pitchFamily="34" charset="0"/>
            </a:endParaRPr>
          </a:p>
        </p:txBody>
      </p:sp>
      <p:sp>
        <p:nvSpPr>
          <p:cNvPr id="158727" name="Text Box 13"/>
          <p:cNvSpPr txBox="1">
            <a:spLocks noChangeArrowheads="1"/>
          </p:cNvSpPr>
          <p:nvPr/>
        </p:nvSpPr>
        <p:spPr bwMode="auto">
          <a:xfrm>
            <a:off x="309563" y="4665663"/>
            <a:ext cx="1928812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69696"/>
                </a:solidFill>
              </a14:hiddenFill>
            </a:ext>
            <a:ext uri="{91240B29-F687-4F45-9708-019B960494DF}">
              <a14:hiddenLine xmlns:a14="http://schemas.microsoft.com/office/drawing/2010/main" w="936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1435" tIns="45718" rIns="91435" bIns="45718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ja-JP" sz="1200" smtClean="0">
                <a:solidFill>
                  <a:srgbClr val="FFFFFF"/>
                </a:solidFill>
                <a:latin typeface="Arial" pitchFamily="34" charset="0"/>
              </a:rPr>
              <a:t>* Interaction rate at LNGS</a:t>
            </a:r>
          </a:p>
        </p:txBody>
      </p:sp>
      <p:grpSp>
        <p:nvGrpSpPr>
          <p:cNvPr id="158728" name="Group 14"/>
          <p:cNvGrpSpPr>
            <a:grpSpLocks/>
          </p:cNvGrpSpPr>
          <p:nvPr/>
        </p:nvGrpSpPr>
        <p:grpSpPr bwMode="auto">
          <a:xfrm>
            <a:off x="354013" y="4940300"/>
            <a:ext cx="3201987" cy="954088"/>
            <a:chOff x="7680" y="6615"/>
            <a:chExt cx="2017" cy="601"/>
          </a:xfrm>
        </p:grpSpPr>
        <p:sp>
          <p:nvSpPr>
            <p:cNvPr id="158735" name="Text Box 15"/>
            <p:cNvSpPr txBox="1">
              <a:spLocks noChangeArrowheads="1"/>
            </p:cNvSpPr>
            <p:nvPr/>
          </p:nvSpPr>
          <p:spPr bwMode="auto">
            <a:xfrm>
              <a:off x="7680" y="6615"/>
              <a:ext cx="2017" cy="601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kumimoji="0" lang="en-US" altLang="ja-JP" sz="1400" smtClean="0">
                  <a:solidFill>
                    <a:srgbClr val="000000"/>
                  </a:solidFill>
                  <a:latin typeface="Arial" pitchFamily="34" charset="0"/>
                </a:rPr>
                <a:t>&lt; E</a:t>
              </a:r>
              <a:r>
                <a:rPr kumimoji="0" lang="en-US" altLang="ja-JP" sz="1400" smtClean="0">
                  <a:solidFill>
                    <a:srgbClr val="000000"/>
                  </a:solidFill>
                  <a:latin typeface="Arial" pitchFamily="34" charset="0"/>
                  <a:sym typeface="Symbol" pitchFamily="18" charset="2"/>
                </a:rPr>
                <a:t></a:t>
              </a:r>
              <a:r>
                <a:rPr kumimoji="0" lang="en-US" altLang="ja-JP" sz="1400" smtClean="0">
                  <a:solidFill>
                    <a:srgbClr val="000000"/>
                  </a:solidFill>
                  <a:latin typeface="Arial" pitchFamily="34" charset="0"/>
                </a:rPr>
                <a:t> &gt;  ( GeV )        </a:t>
              </a:r>
              <a:r>
                <a:rPr kumimoji="0" lang="en-US" altLang="ja-JP" sz="1400" smtClean="0">
                  <a:solidFill>
                    <a:srgbClr val="FF0000"/>
                  </a:solidFill>
                  <a:latin typeface="Arial" pitchFamily="34" charset="0"/>
                </a:rPr>
                <a:t>17</a:t>
              </a:r>
            </a:p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kumimoji="0" lang="en-US" altLang="ja-JP" sz="1400" smtClean="0">
                  <a:solidFill>
                    <a:srgbClr val="000000"/>
                  </a:solidFill>
                  <a:latin typeface="Arial" pitchFamily="34" charset="0"/>
                </a:rPr>
                <a:t> (</a:t>
              </a:r>
              <a:r>
                <a:rPr kumimoji="0" lang="en-US" altLang="ja-JP" sz="1400" smtClean="0">
                  <a:solidFill>
                    <a:srgbClr val="000000"/>
                  </a:solidFill>
                  <a:latin typeface="Arial" pitchFamily="34" charset="0"/>
                  <a:sym typeface="Symbol" pitchFamily="18" charset="2"/>
                </a:rPr>
                <a:t></a:t>
              </a:r>
              <a:r>
                <a:rPr kumimoji="0" lang="en-US" altLang="ja-JP" sz="1400" baseline="-25000" smtClean="0">
                  <a:solidFill>
                    <a:srgbClr val="000000"/>
                  </a:solidFill>
                  <a:latin typeface="Arial" pitchFamily="34" charset="0"/>
                </a:rPr>
                <a:t>e</a:t>
              </a:r>
              <a:r>
                <a:rPr kumimoji="0" lang="en-US" altLang="ja-JP" sz="1400" smtClean="0">
                  <a:solidFill>
                    <a:srgbClr val="000000"/>
                  </a:solidFill>
                  <a:latin typeface="Arial" pitchFamily="34" charset="0"/>
                </a:rPr>
                <a:t> + </a:t>
              </a:r>
              <a:r>
                <a:rPr kumimoji="0" lang="en-US" altLang="ja-JP" sz="1400" smtClean="0">
                  <a:solidFill>
                    <a:srgbClr val="000000"/>
                  </a:solidFill>
                  <a:latin typeface="Arial" pitchFamily="34" charset="0"/>
                  <a:sym typeface="Symbol" pitchFamily="18" charset="2"/>
                </a:rPr>
                <a:t></a:t>
              </a:r>
              <a:r>
                <a:rPr kumimoji="0" lang="en-US" altLang="ja-JP" sz="1400" baseline="-25000" smtClean="0">
                  <a:solidFill>
                    <a:srgbClr val="000000"/>
                  </a:solidFill>
                  <a:latin typeface="Arial" pitchFamily="34" charset="0"/>
                </a:rPr>
                <a:t>e</a:t>
              </a:r>
              <a:r>
                <a:rPr kumimoji="0" lang="en-US" altLang="ja-JP" sz="1400" smtClean="0">
                  <a:solidFill>
                    <a:srgbClr val="000000"/>
                  </a:solidFill>
                  <a:latin typeface="Arial" pitchFamily="34" charset="0"/>
                </a:rPr>
                <a:t>) / </a:t>
              </a:r>
              <a:r>
                <a:rPr kumimoji="0" lang="en-US" altLang="ja-JP" sz="1400" smtClean="0">
                  <a:solidFill>
                    <a:srgbClr val="000000"/>
                  </a:solidFill>
                  <a:latin typeface="Arial" pitchFamily="34" charset="0"/>
                  <a:sym typeface="Symbol" pitchFamily="18" charset="2"/>
                </a:rPr>
                <a:t></a:t>
              </a:r>
              <a:r>
                <a:rPr kumimoji="0" lang="en-US" altLang="ja-JP" sz="1400" baseline="-25000" smtClean="0">
                  <a:solidFill>
                    <a:srgbClr val="000000"/>
                  </a:solidFill>
                  <a:latin typeface="Arial" pitchFamily="34" charset="0"/>
                  <a:sym typeface="Symbol" pitchFamily="18" charset="2"/>
                </a:rPr>
                <a:t> </a:t>
              </a:r>
              <a:r>
                <a:rPr kumimoji="0" lang="ja-JP" altLang="en-US" sz="1400" smtClean="0">
                  <a:solidFill>
                    <a:srgbClr val="000000"/>
                  </a:solidFill>
                  <a:latin typeface="Arial" pitchFamily="34" charset="0"/>
                  <a:ea typeface="Batang" pitchFamily="18" charset="-127"/>
                </a:rPr>
                <a:t>　</a:t>
              </a:r>
              <a:r>
                <a:rPr kumimoji="0" lang="en-US" altLang="ja-JP" sz="1400" smtClean="0">
                  <a:solidFill>
                    <a:srgbClr val="000000"/>
                  </a:solidFill>
                  <a:latin typeface="Arial" pitchFamily="34" charset="0"/>
                </a:rPr>
                <a:t>        0.89, 0.06 %</a:t>
              </a:r>
            </a:p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kumimoji="0" lang="en-US" altLang="ja-JP" sz="1400" smtClean="0">
                  <a:solidFill>
                    <a:srgbClr val="000000"/>
                  </a:solidFill>
                  <a:latin typeface="Arial" pitchFamily="34" charset="0"/>
                </a:rPr>
                <a:t>  </a:t>
              </a:r>
              <a:r>
                <a:rPr kumimoji="0" lang="en-US" altLang="ja-JP" sz="1400" smtClean="0">
                  <a:solidFill>
                    <a:srgbClr val="000000"/>
                  </a:solidFill>
                  <a:latin typeface="Arial" pitchFamily="34" charset="0"/>
                  <a:sym typeface="Symbol" pitchFamily="18" charset="2"/>
                </a:rPr>
                <a:t></a:t>
              </a:r>
              <a:r>
                <a:rPr kumimoji="0" lang="en-US" altLang="ja-JP" sz="1400" baseline="-25000" smtClean="0">
                  <a:solidFill>
                    <a:srgbClr val="000000"/>
                  </a:solidFill>
                  <a:latin typeface="Arial" pitchFamily="34" charset="0"/>
                  <a:sym typeface="Symbol" pitchFamily="18" charset="2"/>
                </a:rPr>
                <a:t></a:t>
              </a:r>
              <a:r>
                <a:rPr kumimoji="0" lang="en-US" altLang="ja-JP" sz="1400" baseline="-25000" smtClean="0">
                  <a:solidFill>
                    <a:srgbClr val="000000"/>
                  </a:solidFill>
                  <a:latin typeface="Arial" pitchFamily="34" charset="0"/>
                </a:rPr>
                <a:t> </a:t>
              </a:r>
              <a:r>
                <a:rPr kumimoji="0" lang="en-US" altLang="ja-JP" sz="1400" smtClean="0">
                  <a:solidFill>
                    <a:srgbClr val="000000"/>
                  </a:solidFill>
                  <a:latin typeface="Arial" pitchFamily="34" charset="0"/>
                </a:rPr>
                <a:t> /  </a:t>
              </a:r>
              <a:r>
                <a:rPr kumimoji="0" lang="en-US" altLang="ja-JP" sz="1400" smtClean="0">
                  <a:solidFill>
                    <a:srgbClr val="000000"/>
                  </a:solidFill>
                  <a:latin typeface="Arial" pitchFamily="34" charset="0"/>
                  <a:sym typeface="Symbol" pitchFamily="18" charset="2"/>
                </a:rPr>
                <a:t></a:t>
              </a:r>
              <a:r>
                <a:rPr kumimoji="0" lang="en-US" altLang="ja-JP" sz="1400" baseline="-25000" smtClean="0">
                  <a:solidFill>
                    <a:srgbClr val="000000"/>
                  </a:solidFill>
                  <a:latin typeface="Arial" pitchFamily="34" charset="0"/>
                  <a:sym typeface="Symbol" pitchFamily="18" charset="2"/>
                </a:rPr>
                <a:t>    </a:t>
              </a:r>
              <a:r>
                <a:rPr kumimoji="0" lang="en-US" altLang="ja-JP" sz="1400" baseline="-25000" smtClean="0">
                  <a:solidFill>
                    <a:srgbClr val="000000"/>
                  </a:solidFill>
                  <a:latin typeface="Arial" pitchFamily="34" charset="0"/>
                </a:rPr>
                <a:t> </a:t>
              </a:r>
              <a:r>
                <a:rPr kumimoji="0" lang="en-US" altLang="ja-JP" sz="1400" smtClean="0">
                  <a:solidFill>
                    <a:srgbClr val="000000"/>
                  </a:solidFill>
                  <a:latin typeface="Arial" pitchFamily="34" charset="0"/>
                </a:rPr>
                <a:t>                2.1 %</a:t>
              </a:r>
            </a:p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kumimoji="0" lang="en-US" altLang="ja-JP" sz="1400" smtClean="0">
                  <a:solidFill>
                    <a:srgbClr val="000000"/>
                  </a:solidFill>
                  <a:latin typeface="Arial" pitchFamily="34" charset="0"/>
                  <a:ea typeface="Batang" pitchFamily="18" charset="-127"/>
                  <a:sym typeface="Symbol" pitchFamily="18" charset="2"/>
                </a:rPr>
                <a:t>  </a:t>
              </a:r>
              <a:r>
                <a:rPr kumimoji="0" lang="en-US" altLang="ja-JP" sz="1400" baseline="-25000" smtClean="0">
                  <a:solidFill>
                    <a:srgbClr val="000000"/>
                  </a:solidFill>
                  <a:latin typeface="Arial" pitchFamily="34" charset="0"/>
                  <a:ea typeface="Batang" pitchFamily="18" charset="-127"/>
                  <a:sym typeface="Symbol" pitchFamily="18" charset="2"/>
                </a:rPr>
                <a:t></a:t>
              </a:r>
              <a:r>
                <a:rPr kumimoji="0" lang="en-US" altLang="ja-JP" sz="1400" baseline="-25000" smtClean="0">
                  <a:solidFill>
                    <a:srgbClr val="000000"/>
                  </a:solidFill>
                  <a:latin typeface="Arial" pitchFamily="34" charset="0"/>
                </a:rPr>
                <a:t> </a:t>
              </a:r>
              <a:r>
                <a:rPr kumimoji="0" lang="en-US" altLang="ja-JP" sz="1400" smtClean="0">
                  <a:solidFill>
                    <a:srgbClr val="000000"/>
                  </a:solidFill>
                  <a:latin typeface="Arial" pitchFamily="34" charset="0"/>
                </a:rPr>
                <a:t> prompt	              </a:t>
              </a:r>
              <a:r>
                <a:rPr kumimoji="0" lang="en-US" altLang="ja-JP" sz="1400" smtClean="0">
                  <a:solidFill>
                    <a:srgbClr val="FF0000"/>
                  </a:solidFill>
                  <a:latin typeface="Arial" pitchFamily="34" charset="0"/>
                </a:rPr>
                <a:t>Negligible</a:t>
              </a:r>
              <a:endParaRPr lang="en-US" altLang="ja-JP" sz="1400" smtClean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58736" name="Line 16"/>
            <p:cNvSpPr>
              <a:spLocks noChangeShapeType="1"/>
            </p:cNvSpPr>
            <p:nvPr/>
          </p:nvSpPr>
          <p:spPr bwMode="auto">
            <a:xfrm>
              <a:off x="8031" y="6811"/>
              <a:ext cx="9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58737" name="Line 17"/>
            <p:cNvSpPr>
              <a:spLocks noChangeShapeType="1"/>
            </p:cNvSpPr>
            <p:nvPr/>
          </p:nvSpPr>
          <p:spPr bwMode="auto">
            <a:xfrm>
              <a:off x="7761" y="6950"/>
              <a:ext cx="9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158729" name="Rectangle 28"/>
          <p:cNvSpPr>
            <a:spLocks noChangeArrowheads="1"/>
          </p:cNvSpPr>
          <p:nvPr/>
        </p:nvSpPr>
        <p:spPr bwMode="auto">
          <a:xfrm>
            <a:off x="5827713" y="4748213"/>
            <a:ext cx="35814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ja-JP" sz="2000" dirty="0" smtClean="0">
                <a:solidFill>
                  <a:srgbClr val="FFFFFF"/>
                </a:solidFill>
                <a:latin typeface="Arial" pitchFamily="34" charset="0"/>
              </a:rPr>
              <a:t>Covers the region indicated by Super-K, K2K &amp; MINOS</a:t>
            </a:r>
            <a:endParaRPr lang="ja-JP" altLang="en-US" sz="2000" dirty="0" smtClean="0">
              <a:solidFill>
                <a:srgbClr val="FFFFFF"/>
              </a:solidFill>
              <a:latin typeface="Arial" pitchFamily="34" charset="0"/>
            </a:endParaRPr>
          </a:p>
        </p:txBody>
      </p:sp>
      <p:grpSp>
        <p:nvGrpSpPr>
          <p:cNvPr id="158730" name="Group 29"/>
          <p:cNvGrpSpPr>
            <a:grpSpLocks/>
          </p:cNvGrpSpPr>
          <p:nvPr/>
        </p:nvGrpSpPr>
        <p:grpSpPr bwMode="auto">
          <a:xfrm>
            <a:off x="5514975" y="1412875"/>
            <a:ext cx="3492500" cy="3311525"/>
            <a:chOff x="336" y="1303"/>
            <a:chExt cx="2928" cy="2777"/>
          </a:xfrm>
        </p:grpSpPr>
        <p:pic>
          <p:nvPicPr>
            <p:cNvPr id="158733" name="Picture 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6" y="1303"/>
              <a:ext cx="2928" cy="2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8734" name="Freeform 31"/>
            <p:cNvSpPr>
              <a:spLocks/>
            </p:cNvSpPr>
            <p:nvPr/>
          </p:nvSpPr>
          <p:spPr bwMode="auto">
            <a:xfrm>
              <a:off x="834" y="1371"/>
              <a:ext cx="2330" cy="1992"/>
            </a:xfrm>
            <a:custGeom>
              <a:avLst/>
              <a:gdLst>
                <a:gd name="T0" fmla="*/ 0 w 1872"/>
                <a:gd name="T1" fmla="*/ 61463 h 1632"/>
                <a:gd name="T2" fmla="*/ 61416 w 1872"/>
                <a:gd name="T3" fmla="*/ 67816 h 1632"/>
                <a:gd name="T4" fmla="*/ 119745 w 1872"/>
                <a:gd name="T5" fmla="*/ 72015 h 1632"/>
                <a:gd name="T6" fmla="*/ 119745 w 1872"/>
                <a:gd name="T7" fmla="*/ 0 h 1632"/>
                <a:gd name="T8" fmla="*/ 0 w 1872"/>
                <a:gd name="T9" fmla="*/ 0 h 1632"/>
                <a:gd name="T10" fmla="*/ 0 w 1872"/>
                <a:gd name="T11" fmla="*/ 61463 h 163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872" h="1632">
                  <a:moveTo>
                    <a:pt x="0" y="1392"/>
                  </a:moveTo>
                  <a:lnTo>
                    <a:pt x="960" y="1536"/>
                  </a:lnTo>
                  <a:lnTo>
                    <a:pt x="1872" y="1632"/>
                  </a:lnTo>
                  <a:lnTo>
                    <a:pt x="1872" y="0"/>
                  </a:lnTo>
                  <a:lnTo>
                    <a:pt x="0" y="0"/>
                  </a:lnTo>
                  <a:lnTo>
                    <a:pt x="0" y="1392"/>
                  </a:lnTo>
                  <a:close/>
                </a:path>
              </a:pathLst>
            </a:custGeom>
            <a:solidFill>
              <a:srgbClr val="4A7F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graphicFrame>
        <p:nvGraphicFramePr>
          <p:cNvPr id="158731" name="Object 32"/>
          <p:cNvGraphicFramePr>
            <a:graphicFrameLocks noGrp="1" noChangeAspect="1"/>
          </p:cNvGraphicFramePr>
          <p:nvPr>
            <p:ph/>
          </p:nvPr>
        </p:nvGraphicFramePr>
        <p:xfrm>
          <a:off x="2014538" y="549275"/>
          <a:ext cx="5834062" cy="76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73" name="Microsoft 数式 3.0" r:id="rId6" imgW="3302000" imgH="431800" progId="Equation.3">
                  <p:embed/>
                </p:oleObj>
              </mc:Choice>
              <mc:Fallback>
                <p:oleObj name="Microsoft 数式 3.0" r:id="rId6" imgW="3302000" imgH="431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14538" y="549275"/>
                        <a:ext cx="5834062" cy="762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8732" name="Rectangle 36"/>
          <p:cNvSpPr>
            <a:spLocks noChangeArrowheads="1"/>
          </p:cNvSpPr>
          <p:nvPr/>
        </p:nvSpPr>
        <p:spPr bwMode="auto">
          <a:xfrm>
            <a:off x="398408" y="6255027"/>
            <a:ext cx="8121764" cy="369328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8EA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5" tIns="45718" rIns="91435" bIns="45718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altLang="ja-JP" sz="1800" dirty="0" smtClean="0">
                <a:solidFill>
                  <a:srgbClr val="FFFFFF"/>
                </a:solidFill>
                <a:latin typeface="Arial" pitchFamily="34" charset="0"/>
              </a:rPr>
              <a:t>22.5x10</a:t>
            </a:r>
            <a:r>
              <a:rPr lang="en-GB" altLang="ja-JP" sz="1800" baseline="30000" dirty="0" smtClean="0">
                <a:solidFill>
                  <a:srgbClr val="FFFFFF"/>
                </a:solidFill>
                <a:latin typeface="Arial" pitchFamily="34" charset="0"/>
              </a:rPr>
              <a:t>19</a:t>
            </a:r>
            <a:r>
              <a:rPr lang="en-GB" altLang="ja-JP" sz="1800" dirty="0" smtClean="0">
                <a:solidFill>
                  <a:srgbClr val="FFFFFF"/>
                </a:solidFill>
                <a:latin typeface="Arial" pitchFamily="34" charset="0"/>
              </a:rPr>
              <a:t> POT (proposal) </a:t>
            </a:r>
            <a:r>
              <a:rPr lang="ja-JP" altLang="en-GB" sz="1800" dirty="0" smtClean="0">
                <a:solidFill>
                  <a:srgbClr val="FFFFFF"/>
                </a:solidFill>
                <a:latin typeface="Arial" pitchFamily="34" charset="0"/>
              </a:rPr>
              <a:t>　→　</a:t>
            </a:r>
            <a:r>
              <a:rPr lang="en-US" altLang="ja-JP" sz="1800" dirty="0" smtClean="0">
                <a:solidFill>
                  <a:srgbClr val="FFFFFF"/>
                </a:solidFill>
                <a:latin typeface="Arial" pitchFamily="34" charset="0"/>
              </a:rPr>
              <a:t>Expected </a:t>
            </a:r>
            <a:r>
              <a:rPr lang="en-GB" altLang="ja-JP" sz="1800" dirty="0" smtClean="0">
                <a:solidFill>
                  <a:srgbClr val="FFFFFF"/>
                </a:solidFill>
                <a:latin typeface="Arial" pitchFamily="34" charset="0"/>
              </a:rPr>
              <a:t>Events</a:t>
            </a:r>
            <a:r>
              <a:rPr lang="ja-JP" altLang="en-GB" sz="1800" dirty="0" smtClean="0">
                <a:solidFill>
                  <a:srgbClr val="FFFFFF"/>
                </a:solidFill>
                <a:latin typeface="Arial" pitchFamily="34" charset="0"/>
              </a:rPr>
              <a:t>　</a:t>
            </a:r>
            <a:r>
              <a:rPr lang="en-GB" altLang="ja-JP" sz="1800" dirty="0" smtClean="0">
                <a:solidFill>
                  <a:srgbClr val="FFFFFF"/>
                </a:solidFill>
                <a:latin typeface="Arial" pitchFamily="34" charset="0"/>
              </a:rPr>
              <a:t>7.6 Signal, 0.8 Background </a:t>
            </a:r>
          </a:p>
        </p:txBody>
      </p:sp>
      <p:graphicFrame>
        <p:nvGraphicFramePr>
          <p:cNvPr id="18" name="表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34059714"/>
              </p:ext>
            </p:extLst>
          </p:nvPr>
        </p:nvGraphicFramePr>
        <p:xfrm>
          <a:off x="2816805" y="1475420"/>
          <a:ext cx="2520280" cy="228600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017805"/>
                <a:gridCol w="1502475"/>
              </a:tblGrid>
              <a:tr h="299174">
                <a:tc>
                  <a:txBody>
                    <a:bodyPr/>
                    <a:lstStyle/>
                    <a:p>
                      <a:pPr algn="ctr"/>
                      <a:r>
                        <a:rPr lang="en-US" altLang="ja-JP" sz="1400" b="1" dirty="0" smtClean="0"/>
                        <a:t>Year</a:t>
                      </a:r>
                      <a:endParaRPr kumimoji="1" lang="ja-JP" alt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ja-JP" sz="1400" b="1" dirty="0" smtClean="0"/>
                        <a:t>P.O.T.(10</a:t>
                      </a:r>
                      <a:r>
                        <a:rPr lang="en-US" altLang="ja-JP" sz="1400" b="1" baseline="30000" dirty="0" smtClean="0"/>
                        <a:t>19</a:t>
                      </a:r>
                      <a:r>
                        <a:rPr lang="en-US" altLang="ja-JP" sz="1400" b="1" dirty="0" smtClean="0"/>
                        <a:t>)</a:t>
                      </a:r>
                    </a:p>
                  </a:txBody>
                  <a:tcPr/>
                </a:tc>
              </a:tr>
              <a:tr h="299174">
                <a:tc>
                  <a:txBody>
                    <a:bodyPr/>
                    <a:lstStyle/>
                    <a:p>
                      <a:pPr algn="ctr"/>
                      <a:r>
                        <a:rPr lang="en-US" altLang="ja-JP" sz="1400" b="1" dirty="0" smtClean="0"/>
                        <a:t>2008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ja-JP" sz="1400" b="1" dirty="0" smtClean="0"/>
                        <a:t>1.74</a:t>
                      </a:r>
                      <a:endParaRPr kumimoji="1" lang="ja-JP" altLang="en-US" sz="1400" b="1" dirty="0"/>
                    </a:p>
                  </a:txBody>
                  <a:tcPr/>
                </a:tc>
              </a:tr>
              <a:tr h="299174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b="1" dirty="0" smtClean="0"/>
                        <a:t>2009</a:t>
                      </a:r>
                      <a:endParaRPr kumimoji="1" lang="ja-JP" alt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ja-JP" sz="1400" b="1" dirty="0" smtClean="0"/>
                        <a:t>3.53</a:t>
                      </a:r>
                      <a:endParaRPr kumimoji="1" lang="ja-JP" altLang="en-US" sz="1400" b="1" dirty="0"/>
                    </a:p>
                  </a:txBody>
                  <a:tcPr/>
                </a:tc>
              </a:tr>
              <a:tr h="299174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b="1" dirty="0" smtClean="0"/>
                        <a:t>2010</a:t>
                      </a:r>
                      <a:endParaRPr kumimoji="1" lang="ja-JP" alt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400" b="1" dirty="0" smtClean="0"/>
                        <a:t>4.09</a:t>
                      </a:r>
                    </a:p>
                  </a:txBody>
                  <a:tcPr/>
                </a:tc>
              </a:tr>
              <a:tr h="299174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b="1" dirty="0" smtClean="0"/>
                        <a:t>2011</a:t>
                      </a:r>
                      <a:endParaRPr kumimoji="1" lang="ja-JP" alt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ja-JP" sz="1400" b="1" dirty="0" smtClean="0"/>
                        <a:t>4.75</a:t>
                      </a:r>
                      <a:endParaRPr kumimoji="1" lang="ja-JP" altLang="en-US" sz="1400" b="1" dirty="0"/>
                    </a:p>
                  </a:txBody>
                  <a:tcPr/>
                </a:tc>
              </a:tr>
              <a:tr h="29917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400" b="1" dirty="0" smtClean="0"/>
                        <a:t>2012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400" b="1" dirty="0" smtClean="0"/>
                        <a:t>3.86</a:t>
                      </a:r>
                    </a:p>
                  </a:txBody>
                  <a:tcPr/>
                </a:tc>
              </a:tr>
              <a:tr h="29917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400" b="1" dirty="0" smtClean="0"/>
                        <a:t>Total</a:t>
                      </a:r>
                      <a:endParaRPr kumimoji="1" lang="ja-JP" altLang="en-US" sz="1400" b="1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2400" b="1" dirty="0" smtClean="0"/>
                        <a:t>17.97</a:t>
                      </a:r>
                      <a:endParaRPr lang="ja-JP" altLang="en-US" sz="2400" b="1" dirty="0" smtClean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84073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2_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1_標準デザイン">
  <a:themeElements>
    <a:clrScheme name="標準デザイン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標準デザイン">
      <a:majorFont>
        <a:latin typeface="Times New Roman"/>
        <a:ea typeface="ＭＳ Ｐゴシック"/>
        <a:cs typeface=""/>
      </a:majorFont>
      <a:minorFont>
        <a:latin typeface="Times New Roman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標準デザイン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13_標準デザイン">
  <a:themeElements>
    <a:clrScheme name="標準デザイン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標準デザイン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標準デザイン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14_標準デザイン">
  <a:themeElements>
    <a:clrScheme name="標準デザイン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標準デザイン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標準デザイン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5.xml><?xml version="1.0" encoding="utf-8"?>
<a:theme xmlns:a="http://schemas.openxmlformats.org/drawingml/2006/main" name="3_Struttura predefinita">
  <a:themeElements>
    <a:clrScheme name="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ruttura predefinit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1_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7_標準デザイン">
  <a:themeElements>
    <a:clrScheme name="1_標準デザイン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標準デザイン">
      <a:majorFont>
        <a:latin typeface="Times New Roman"/>
        <a:ea typeface="ＭＳ Ｐゴシック"/>
        <a:cs typeface=""/>
      </a:majorFont>
      <a:minorFont>
        <a:latin typeface="Times New Roman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4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itchFamily="34" charset="0"/>
            <a:ea typeface="ＭＳ Ｐゴシック" pitchFamily="50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4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itchFamily="34" charset="0"/>
            <a:ea typeface="ＭＳ Ｐゴシック" pitchFamily="50" charset="-128"/>
          </a:defRPr>
        </a:defPPr>
      </a:lstStyle>
    </a:lnDef>
  </a:objectDefaults>
  <a:extraClrSchemeLst>
    <a:extraClrScheme>
      <a:clrScheme name="1_標準デザイン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2_Struttura predefinita">
  <a:themeElements>
    <a:clrScheme name="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ruttura predefinit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9.xml><?xml version="1.0" encoding="utf-8"?>
<a:theme xmlns:a="http://schemas.openxmlformats.org/drawingml/2006/main" name="3_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4_標準デザイン">
  <a:themeElements>
    <a:clrScheme name="標準デザイン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標準デザイン">
      <a:majorFont>
        <a:latin typeface="Times New Roman"/>
        <a:ea typeface="ＭＳ Ｐゴシック"/>
        <a:cs typeface=""/>
      </a:majorFont>
      <a:minorFont>
        <a:latin typeface="Times New Roman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標準デザイン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標準デザイン">
  <a:themeElements>
    <a:clrScheme name="標準デザイン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標準デザイン">
      <a:majorFont>
        <a:latin typeface="Times New Roman"/>
        <a:ea typeface="ＭＳ Ｐゴシック"/>
        <a:cs typeface=""/>
      </a:majorFont>
      <a:minorFont>
        <a:latin typeface="Times New Roman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標準デザイン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2_標準デザイン">
  <a:themeElements>
    <a:clrScheme name="標準デザイン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標準デザイン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標準デザイン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9_標準デザイン">
  <a:themeElements>
    <a:clrScheme name="標準デザイン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標準デザイン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標準デザイン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1_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10_標準デザイン">
  <a:themeElements>
    <a:clrScheme name="標準デザイン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標準デザイン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標準デザイン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新しいﾌﾟﾚｾﾞﾝﾃｰｼｮﾝ">
  <a:themeElements>
    <a:clrScheme name="新しいﾌﾟﾚｾﾞﾝﾃｰｼｮﾝ 1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新しいﾌﾟﾚｾﾞﾝﾃｰｼｮﾝ">
      <a:majorFont>
        <a:latin typeface="Times New Roman"/>
        <a:ea typeface="ＭＳ Ｐゴシック"/>
        <a:cs typeface=""/>
      </a:majorFont>
      <a:minorFont>
        <a:latin typeface="Times New Roman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ＭＳ Ｐゴシック" pitchFamily="50" charset="-128"/>
            <a:ea typeface="ＭＳ Ｐゴシック" pitchFamily="50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ＭＳ Ｐゴシック" pitchFamily="50" charset="-128"/>
            <a:ea typeface="ＭＳ Ｐゴシック" pitchFamily="50" charset="-128"/>
          </a:defRPr>
        </a:defPPr>
      </a:lstStyle>
    </a:lnDef>
  </a:objectDefaults>
  <a:extraClrSchemeLst>
    <a:extraClrScheme>
      <a:clrScheme name="新しいﾌﾟﾚｾﾞﾝﾃｰｼｮﾝ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新しいﾌﾟﾚｾﾞﾝﾃｰｼｮﾝ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新しいﾌﾟﾚｾﾞﾝﾃｰｼｮﾝ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新しいﾌﾟﾚｾﾞﾝﾃｰｼｮﾝ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新しいﾌﾟﾚｾﾞﾝﾃｰｼｮﾝ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新しいﾌﾟﾚｾﾞﾝﾃｰｼｮﾝ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新しいﾌﾟﾚｾﾞﾝﾃｰｼｮﾝ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1038</TotalTime>
  <Words>1824</Words>
  <Application>Microsoft Office PowerPoint</Application>
  <PresentationFormat>画面に合わせる (4:3)</PresentationFormat>
  <Paragraphs>664</Paragraphs>
  <Slides>39</Slides>
  <Notes>18</Notes>
  <HiddenSlides>0</HiddenSlides>
  <MMClips>0</MMClips>
  <ScaleCrop>false</ScaleCrop>
  <HeadingPairs>
    <vt:vector size="6" baseType="variant">
      <vt:variant>
        <vt:lpstr>テーマ</vt:lpstr>
      </vt:variant>
      <vt:variant>
        <vt:i4>19</vt:i4>
      </vt:variant>
      <vt:variant>
        <vt:lpstr>埋め込まれた OLE サーバー</vt:lpstr>
      </vt:variant>
      <vt:variant>
        <vt:i4>3</vt:i4>
      </vt:variant>
      <vt:variant>
        <vt:lpstr>スライド タイトル</vt:lpstr>
      </vt:variant>
      <vt:variant>
        <vt:i4>39</vt:i4>
      </vt:variant>
    </vt:vector>
  </HeadingPairs>
  <TitlesOfParts>
    <vt:vector size="61" baseType="lpstr">
      <vt:lpstr>Office ​​テーマ</vt:lpstr>
      <vt:lpstr>4_標準デザイン</vt:lpstr>
      <vt:lpstr>標準デザイン</vt:lpstr>
      <vt:lpstr>12_標準デザイン</vt:lpstr>
      <vt:lpstr>9_標準デザイン</vt:lpstr>
      <vt:lpstr>1_Office ​​テーマ</vt:lpstr>
      <vt:lpstr>10_標準デザイン</vt:lpstr>
      <vt:lpstr>Office テーマ</vt:lpstr>
      <vt:lpstr>新しいﾌﾟﾚｾﾞﾝﾃｰｼｮﾝ</vt:lpstr>
      <vt:lpstr>2_Office ​​テーマ</vt:lpstr>
      <vt:lpstr>1_標準デザイン</vt:lpstr>
      <vt:lpstr>13_標準デザイン</vt:lpstr>
      <vt:lpstr>14_標準デザイン</vt:lpstr>
      <vt:lpstr>1_Office Theme</vt:lpstr>
      <vt:lpstr>3_Struttura predefinita</vt:lpstr>
      <vt:lpstr>1_Office テーマ</vt:lpstr>
      <vt:lpstr>7_標準デザイン</vt:lpstr>
      <vt:lpstr>2_Struttura predefinita</vt:lpstr>
      <vt:lpstr>3_Office ​​テーマ</vt:lpstr>
      <vt:lpstr>数式</vt:lpstr>
      <vt:lpstr>Microsoft 数式 3.0</vt:lpstr>
      <vt:lpstr>Image</vt:lpstr>
      <vt:lpstr>Evidence for nmnt oscillation  by appearance mode  from OPERA experiment</vt:lpstr>
      <vt:lpstr>PowerPoint プレゼンテーション</vt:lpstr>
      <vt:lpstr>Neutrino oscillation</vt:lpstr>
      <vt:lpstr>Neutrino oscillation detection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Typical CC- and NC-like events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Analyzed sample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The 3rd ντ event 2013Mar  (Seminar CERN &amp; JPS meeting) 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Summary </vt:lpstr>
      <vt:lpstr>PowerPoint プレゼンテーション</vt:lpstr>
      <vt:lpstr>PowerPoint プレゼンテーション</vt:lpstr>
      <vt:lpstr>Scanning room at Nagoya University</vt:lpstr>
      <vt:lpstr>Summary for tau conference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原子核乾板でとらえた ニュートリノ振動現象</dc:title>
  <dc:creator>owner</dc:creator>
  <cp:lastModifiedBy>owner</cp:lastModifiedBy>
  <cp:revision>147</cp:revision>
  <dcterms:created xsi:type="dcterms:W3CDTF">2013-08-28T13:16:23Z</dcterms:created>
  <dcterms:modified xsi:type="dcterms:W3CDTF">2013-12-12T00:33:02Z</dcterms:modified>
</cp:coreProperties>
</file>